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9a8e2d6b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9a8e2d6b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9a8e2d6b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9a8e2d6b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9a8e2d6b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9a8e2d6b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a8e2d6b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a8e2d6b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9a8e2d6b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9a8e2d6b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9a8e2d6b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9a8e2d6b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a8e2d6b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9a8e2d6b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9a8e2d6b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9a8e2d6b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9a8e2d6b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9a8e2d6b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9a8e2d6b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9a8e2d6b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9a8e2d6b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9a8e2d6b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mi.org/-/media/pmi/documents/public/pdf/ethics/pmi-code-of-ethics.pdf?sc_lang_temp=es-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Ética del proyecto (PMI)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Por: Anderson Barrientos Parra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4: Imparcialidad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4.1 Descripción de la imparcialidad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4.2 Imparcialidad: Estándares deseables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4.3 Imparcialidad: Estándares obligatorios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5: Honestidad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5.1 Descripción de la honestidad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5.2 Honestidad: Estándares deseables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5.3 Honestidad: Estándares obligatorios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de Ética y Conducta Profesional del PMI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(s. f.). [Guía]. </a:t>
            </a:r>
            <a:r>
              <a:rPr lang="e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https://www.pmi.org/-/media/pmi/documents/public/pdf/ethics/pmi-code-of-ethics.pdf?sc_lang_temp=es-ES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47100"/>
            <a:ext cx="7030500" cy="31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¿Qué es el código de ética?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Historia del </a:t>
            </a:r>
            <a:r>
              <a:rPr lang="es"/>
              <a:t>estándar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Proceso de creación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Contenido del código de ética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Capítulo</a:t>
            </a:r>
            <a:r>
              <a:rPr lang="es"/>
              <a:t> 1: Visión y aplicabilidad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Capítulo</a:t>
            </a:r>
            <a:r>
              <a:rPr lang="es"/>
              <a:t> 2: Responsabilidad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</a:t>
            </a:r>
            <a:r>
              <a:rPr lang="es"/>
              <a:t>apítulo</a:t>
            </a:r>
            <a:r>
              <a:rPr lang="es"/>
              <a:t> 3: Respeto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Capítulo 4: Imparcialidad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Capítulo 5: Honestidad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88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código de ética?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87750"/>
            <a:ext cx="70305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Documento compuesto por una serie de normas, reglamentos y valores.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Regula comportamientos y actitudes.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</a:t>
            </a:r>
            <a:r>
              <a:rPr lang="es"/>
              <a:t>s formulado con la finalidad de crear un marco normativo que controle las acciones de las personas o conductas organizacionales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establece los valores que deben ser respetados y considerados por todos los profesionales de un área de trabajo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del </a:t>
            </a:r>
            <a:r>
              <a:rPr lang="es"/>
              <a:t>estándar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800" y="1841575"/>
            <a:ext cx="3754376" cy="25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creación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Entender las cuestiones éticas a las que se enfrenta la comunidad de dirección de proyectos y comprender los valores y puntos de vista de los profesionales de todas las regiones del mundo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Análisis</a:t>
            </a:r>
            <a:r>
              <a:rPr lang="es"/>
              <a:t> de código de ética de 24 asociaciones sin fines de lucro de diversas regiones del mundo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Investigación sobre mejores </a:t>
            </a:r>
            <a:r>
              <a:rPr lang="es"/>
              <a:t>prácticas</a:t>
            </a:r>
            <a:r>
              <a:rPr lang="es"/>
              <a:t> en el desarrollo de </a:t>
            </a:r>
            <a:r>
              <a:rPr lang="es"/>
              <a:t>estándares</a:t>
            </a:r>
            <a:r>
              <a:rPr lang="es"/>
              <a:t> sobre ética y exploración sobre los principios </a:t>
            </a:r>
            <a:r>
              <a:rPr lang="es"/>
              <a:t>éticos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Generación y distribución del borrador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del código de ética: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736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5 Capítulos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4 Principios del código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99" y="2370900"/>
            <a:ext cx="3514775" cy="2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 Visión y propósito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1.2 Personas a las que aplica el código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1.3 Estructura del código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1.4 Valores que apoyan el código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1.5 Conducta deseable y obligatoria</a:t>
            </a:r>
            <a:endParaRPr/>
          </a:p>
        </p:txBody>
      </p:sp>
      <p:sp>
        <p:nvSpPr>
          <p:cNvPr id="315" name="Google Shape;315;p19"/>
          <p:cNvSpPr txBox="1"/>
          <p:nvPr>
            <p:ph type="title"/>
          </p:nvPr>
        </p:nvSpPr>
        <p:spPr>
          <a:xfrm>
            <a:off x="14562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1: Visión y aplicabilidad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2: Responsabilidad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 Descripción de la responsabilidad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2.2 Responsabilidad: Estándares deseables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2.3 Responsabilidad: Estándares obligatorios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3: Respeto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3.1 Descripción del respeto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3.2 Respeto: Estándares deseables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3.3 Respeto: Estándares obligatorios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