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bin"/>
      <p:regular r:id="rId19"/>
      <p:bold r:id="rId20"/>
      <p:italic r:id="rId21"/>
      <p:boldItalic r:id="rId22"/>
    </p:embeddedFont>
    <p:embeddedFont>
      <p:font typeface="Anaheim"/>
      <p:regular r:id="rId23"/>
    </p:embeddedFont>
    <p:embeddedFont>
      <p:font typeface="Gordita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.fntdata"/><Relationship Id="rId22" Type="http://schemas.openxmlformats.org/officeDocument/2006/relationships/font" Target="fonts/Cabin-boldItalic.fntdata"/><Relationship Id="rId21" Type="http://schemas.openxmlformats.org/officeDocument/2006/relationships/font" Target="fonts/Cabin-italic.fntdata"/><Relationship Id="rId24" Type="http://schemas.openxmlformats.org/officeDocument/2006/relationships/font" Target="fonts/Gorditas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ordita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bi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3ae25173f_1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3ae25173f_1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f3ae25173f_1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f3ae25173f_1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f3ae25173f_1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f3ae25173f_1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3ae25173f_1_2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3ae25173f_1_2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f3ae25173f_1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f3ae25173f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f3ae25173f_1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f3ae25173f_1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f3ae25173f_1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f3ae25173f_1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f3ae25173f_1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f3ae25173f_1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f3ae25173f_1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f3ae25173f_1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f3ae25173f_1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f3ae25173f_1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f3ae25173f_1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f3ae25173f_1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f3ae25173f_1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f3ae25173f_1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144428" y="1948175"/>
            <a:ext cx="9381878" cy="3195363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76394">
            <a:off x="3121751" y="4053064"/>
            <a:ext cx="1656990" cy="1441314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250067">
            <a:off x="2790926" y="4872601"/>
            <a:ext cx="546402" cy="414090"/>
          </a:xfrm>
          <a:custGeom>
            <a:rect b="b" l="l" r="r" t="t"/>
            <a:pathLst>
              <a:path extrusionOk="0" h="3524" w="4650">
                <a:moveTo>
                  <a:pt x="4649" y="1"/>
                </a:moveTo>
                <a:lnTo>
                  <a:pt x="4649" y="1"/>
                </a:lnTo>
                <a:cubicBezTo>
                  <a:pt x="521" y="2312"/>
                  <a:pt x="0" y="3387"/>
                  <a:pt x="0" y="3387"/>
                </a:cubicBezTo>
                <a:cubicBezTo>
                  <a:pt x="0" y="3387"/>
                  <a:pt x="1160" y="3524"/>
                  <a:pt x="2214" y="3524"/>
                </a:cubicBezTo>
                <a:cubicBezTo>
                  <a:pt x="2741" y="3524"/>
                  <a:pt x="3242" y="3489"/>
                  <a:pt x="3557" y="3387"/>
                </a:cubicBezTo>
                <a:cubicBezTo>
                  <a:pt x="4513" y="3080"/>
                  <a:pt x="4649" y="1"/>
                  <a:pt x="46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1276" y="4230830"/>
            <a:ext cx="1599364" cy="1109291"/>
          </a:xfrm>
          <a:custGeom>
            <a:rect b="b" l="l" r="r" t="t"/>
            <a:pathLst>
              <a:path extrusionOk="0" h="12472" w="17982">
                <a:moveTo>
                  <a:pt x="4837" y="1"/>
                </a:moveTo>
                <a:cubicBezTo>
                  <a:pt x="2329" y="1084"/>
                  <a:pt x="0" y="3643"/>
                  <a:pt x="0" y="3643"/>
                </a:cubicBezTo>
                <a:lnTo>
                  <a:pt x="0" y="12472"/>
                </a:lnTo>
                <a:lnTo>
                  <a:pt x="5886" y="12472"/>
                </a:lnTo>
                <a:cubicBezTo>
                  <a:pt x="6594" y="9640"/>
                  <a:pt x="4837" y="1"/>
                  <a:pt x="4837" y="1"/>
                </a:cubicBezTo>
                <a:close/>
                <a:moveTo>
                  <a:pt x="16080" y="3788"/>
                </a:moveTo>
                <a:cubicBezTo>
                  <a:pt x="11192" y="6202"/>
                  <a:pt x="6355" y="12472"/>
                  <a:pt x="6355" y="12472"/>
                </a:cubicBezTo>
                <a:lnTo>
                  <a:pt x="17359" y="12472"/>
                </a:lnTo>
                <a:cubicBezTo>
                  <a:pt x="17982" y="9546"/>
                  <a:pt x="16080" y="3788"/>
                  <a:pt x="16080" y="3788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510979" y="-438400"/>
            <a:ext cx="10042904" cy="4769259"/>
          </a:xfrm>
          <a:custGeom>
            <a:rect b="b" l="l" r="r" t="t"/>
            <a:pathLst>
              <a:path extrusionOk="0" h="39681" w="84872">
                <a:moveTo>
                  <a:pt x="36395" y="6848"/>
                </a:moveTo>
                <a:cubicBezTo>
                  <a:pt x="36480" y="6959"/>
                  <a:pt x="36566" y="7061"/>
                  <a:pt x="36651" y="7172"/>
                </a:cubicBezTo>
                <a:cubicBezTo>
                  <a:pt x="36873" y="7436"/>
                  <a:pt x="37094" y="7701"/>
                  <a:pt x="37325" y="7974"/>
                </a:cubicBezTo>
                <a:cubicBezTo>
                  <a:pt x="36037" y="8485"/>
                  <a:pt x="34749" y="8989"/>
                  <a:pt x="33444" y="9458"/>
                </a:cubicBezTo>
                <a:cubicBezTo>
                  <a:pt x="34442" y="8605"/>
                  <a:pt x="35431" y="7735"/>
                  <a:pt x="36395" y="6848"/>
                </a:cubicBezTo>
                <a:close/>
                <a:moveTo>
                  <a:pt x="41897" y="6447"/>
                </a:moveTo>
                <a:cubicBezTo>
                  <a:pt x="41709" y="8136"/>
                  <a:pt x="41530" y="9825"/>
                  <a:pt x="41377" y="11505"/>
                </a:cubicBezTo>
                <a:cubicBezTo>
                  <a:pt x="41172" y="11326"/>
                  <a:pt x="40976" y="11147"/>
                  <a:pt x="40779" y="10959"/>
                </a:cubicBezTo>
                <a:cubicBezTo>
                  <a:pt x="39816" y="10064"/>
                  <a:pt x="38903" y="9117"/>
                  <a:pt x="38033" y="8127"/>
                </a:cubicBezTo>
                <a:cubicBezTo>
                  <a:pt x="38596" y="7897"/>
                  <a:pt x="39159" y="7658"/>
                  <a:pt x="39722" y="7419"/>
                </a:cubicBezTo>
                <a:cubicBezTo>
                  <a:pt x="40447" y="7104"/>
                  <a:pt x="41180" y="6779"/>
                  <a:pt x="41897" y="6447"/>
                </a:cubicBezTo>
                <a:close/>
                <a:moveTo>
                  <a:pt x="26202" y="12281"/>
                </a:moveTo>
                <a:lnTo>
                  <a:pt x="26202" y="12281"/>
                </a:lnTo>
                <a:cubicBezTo>
                  <a:pt x="26116" y="12853"/>
                  <a:pt x="26039" y="13424"/>
                  <a:pt x="25963" y="14004"/>
                </a:cubicBezTo>
                <a:cubicBezTo>
                  <a:pt x="25801" y="13501"/>
                  <a:pt x="25647" y="12989"/>
                  <a:pt x="25502" y="12478"/>
                </a:cubicBezTo>
                <a:lnTo>
                  <a:pt x="26202" y="12281"/>
                </a:lnTo>
                <a:close/>
                <a:moveTo>
                  <a:pt x="31337" y="10652"/>
                </a:moveTo>
                <a:lnTo>
                  <a:pt x="31337" y="10652"/>
                </a:lnTo>
                <a:cubicBezTo>
                  <a:pt x="29742" y="11940"/>
                  <a:pt x="28112" y="13177"/>
                  <a:pt x="26449" y="14371"/>
                </a:cubicBezTo>
                <a:cubicBezTo>
                  <a:pt x="26543" y="13612"/>
                  <a:pt x="26645" y="12861"/>
                  <a:pt x="26765" y="12111"/>
                </a:cubicBezTo>
                <a:cubicBezTo>
                  <a:pt x="28163" y="11701"/>
                  <a:pt x="29562" y="11258"/>
                  <a:pt x="30944" y="10789"/>
                </a:cubicBezTo>
                <a:lnTo>
                  <a:pt x="31337" y="10652"/>
                </a:lnTo>
                <a:close/>
                <a:moveTo>
                  <a:pt x="24973" y="12623"/>
                </a:moveTo>
                <a:cubicBezTo>
                  <a:pt x="24990" y="12657"/>
                  <a:pt x="24999" y="12699"/>
                  <a:pt x="25007" y="12733"/>
                </a:cubicBezTo>
                <a:cubicBezTo>
                  <a:pt x="25221" y="13459"/>
                  <a:pt x="25459" y="14184"/>
                  <a:pt x="25690" y="14909"/>
                </a:cubicBezTo>
                <a:cubicBezTo>
                  <a:pt x="25604" y="14968"/>
                  <a:pt x="25519" y="15028"/>
                  <a:pt x="25434" y="15088"/>
                </a:cubicBezTo>
                <a:cubicBezTo>
                  <a:pt x="24939" y="15437"/>
                  <a:pt x="24444" y="15770"/>
                  <a:pt x="23941" y="16111"/>
                </a:cubicBezTo>
                <a:cubicBezTo>
                  <a:pt x="23890" y="15335"/>
                  <a:pt x="23839" y="14559"/>
                  <a:pt x="23788" y="13783"/>
                </a:cubicBezTo>
                <a:cubicBezTo>
                  <a:pt x="23779" y="13510"/>
                  <a:pt x="23762" y="13237"/>
                  <a:pt x="23745" y="12964"/>
                </a:cubicBezTo>
                <a:cubicBezTo>
                  <a:pt x="24163" y="12853"/>
                  <a:pt x="24572" y="12742"/>
                  <a:pt x="24973" y="12623"/>
                </a:cubicBezTo>
                <a:close/>
                <a:moveTo>
                  <a:pt x="23225" y="13100"/>
                </a:moveTo>
                <a:cubicBezTo>
                  <a:pt x="23276" y="14218"/>
                  <a:pt x="23353" y="15344"/>
                  <a:pt x="23438" y="16453"/>
                </a:cubicBezTo>
                <a:cubicBezTo>
                  <a:pt x="21553" y="17706"/>
                  <a:pt x="19642" y="18901"/>
                  <a:pt x="17697" y="20044"/>
                </a:cubicBezTo>
                <a:lnTo>
                  <a:pt x="17578" y="20121"/>
                </a:lnTo>
                <a:cubicBezTo>
                  <a:pt x="17288" y="18397"/>
                  <a:pt x="16998" y="16683"/>
                  <a:pt x="16699" y="14960"/>
                </a:cubicBezTo>
                <a:cubicBezTo>
                  <a:pt x="16682" y="14849"/>
                  <a:pt x="16656" y="14730"/>
                  <a:pt x="16639" y="14610"/>
                </a:cubicBezTo>
                <a:cubicBezTo>
                  <a:pt x="18405" y="14260"/>
                  <a:pt x="20154" y="13868"/>
                  <a:pt x="21894" y="13441"/>
                </a:cubicBezTo>
                <a:cubicBezTo>
                  <a:pt x="22337" y="13331"/>
                  <a:pt x="22781" y="13220"/>
                  <a:pt x="23225" y="13100"/>
                </a:cubicBezTo>
                <a:close/>
                <a:moveTo>
                  <a:pt x="56185" y="8912"/>
                </a:moveTo>
                <a:cubicBezTo>
                  <a:pt x="56526" y="9731"/>
                  <a:pt x="56927" y="10516"/>
                  <a:pt x="57396" y="11275"/>
                </a:cubicBezTo>
                <a:cubicBezTo>
                  <a:pt x="58061" y="12341"/>
                  <a:pt x="58795" y="13356"/>
                  <a:pt x="59605" y="14329"/>
                </a:cubicBezTo>
                <a:cubicBezTo>
                  <a:pt x="60399" y="15292"/>
                  <a:pt x="61235" y="16231"/>
                  <a:pt x="62105" y="17126"/>
                </a:cubicBezTo>
                <a:cubicBezTo>
                  <a:pt x="62966" y="18022"/>
                  <a:pt x="63904" y="18824"/>
                  <a:pt x="64919" y="19540"/>
                </a:cubicBezTo>
                <a:cubicBezTo>
                  <a:pt x="65926" y="20214"/>
                  <a:pt x="67009" y="20777"/>
                  <a:pt x="68144" y="21212"/>
                </a:cubicBezTo>
                <a:cubicBezTo>
                  <a:pt x="69372" y="21682"/>
                  <a:pt x="70635" y="22040"/>
                  <a:pt x="71931" y="22279"/>
                </a:cubicBezTo>
                <a:cubicBezTo>
                  <a:pt x="71127" y="22324"/>
                  <a:pt x="70323" y="22347"/>
                  <a:pt x="69519" y="22347"/>
                </a:cubicBezTo>
                <a:cubicBezTo>
                  <a:pt x="68073" y="22347"/>
                  <a:pt x="66629" y="22273"/>
                  <a:pt x="65192" y="22125"/>
                </a:cubicBezTo>
                <a:cubicBezTo>
                  <a:pt x="61985" y="21792"/>
                  <a:pt x="58820" y="21093"/>
                  <a:pt x="55775" y="20035"/>
                </a:cubicBezTo>
                <a:cubicBezTo>
                  <a:pt x="55920" y="17459"/>
                  <a:pt x="56065" y="14883"/>
                  <a:pt x="56142" y="12298"/>
                </a:cubicBezTo>
                <a:cubicBezTo>
                  <a:pt x="56168" y="11172"/>
                  <a:pt x="56185" y="10046"/>
                  <a:pt x="56185" y="8912"/>
                </a:cubicBezTo>
                <a:close/>
                <a:moveTo>
                  <a:pt x="41820" y="12469"/>
                </a:moveTo>
                <a:cubicBezTo>
                  <a:pt x="42903" y="13399"/>
                  <a:pt x="44029" y="14277"/>
                  <a:pt x="45198" y="15096"/>
                </a:cubicBezTo>
                <a:cubicBezTo>
                  <a:pt x="44626" y="16845"/>
                  <a:pt x="44123" y="18611"/>
                  <a:pt x="43688" y="20402"/>
                </a:cubicBezTo>
                <a:cubicBezTo>
                  <a:pt x="43228" y="22253"/>
                  <a:pt x="42835" y="24121"/>
                  <a:pt x="42502" y="26006"/>
                </a:cubicBezTo>
                <a:cubicBezTo>
                  <a:pt x="42161" y="27926"/>
                  <a:pt x="41888" y="29853"/>
                  <a:pt x="41684" y="31790"/>
                </a:cubicBezTo>
                <a:cubicBezTo>
                  <a:pt x="41487" y="33692"/>
                  <a:pt x="41351" y="35603"/>
                  <a:pt x="41300" y="37505"/>
                </a:cubicBezTo>
                <a:cubicBezTo>
                  <a:pt x="41300" y="37650"/>
                  <a:pt x="41291" y="37795"/>
                  <a:pt x="41291" y="37931"/>
                </a:cubicBezTo>
                <a:cubicBezTo>
                  <a:pt x="40626" y="34153"/>
                  <a:pt x="40720" y="30280"/>
                  <a:pt x="40890" y="26458"/>
                </a:cubicBezTo>
                <a:cubicBezTo>
                  <a:pt x="41087" y="22031"/>
                  <a:pt x="41368" y="17604"/>
                  <a:pt x="41752" y="13186"/>
                </a:cubicBezTo>
                <a:cubicBezTo>
                  <a:pt x="41777" y="12947"/>
                  <a:pt x="41794" y="12708"/>
                  <a:pt x="41820" y="12469"/>
                </a:cubicBezTo>
                <a:close/>
                <a:moveTo>
                  <a:pt x="13221" y="1"/>
                </a:moveTo>
                <a:cubicBezTo>
                  <a:pt x="13061" y="1"/>
                  <a:pt x="12898" y="130"/>
                  <a:pt x="12954" y="331"/>
                </a:cubicBezTo>
                <a:cubicBezTo>
                  <a:pt x="13603" y="2617"/>
                  <a:pt x="14166" y="4911"/>
                  <a:pt x="14669" y="7240"/>
                </a:cubicBezTo>
                <a:cubicBezTo>
                  <a:pt x="15172" y="9560"/>
                  <a:pt x="15616" y="11898"/>
                  <a:pt x="16025" y="14235"/>
                </a:cubicBezTo>
                <a:lnTo>
                  <a:pt x="16042" y="14303"/>
                </a:lnTo>
                <a:cubicBezTo>
                  <a:pt x="15283" y="14457"/>
                  <a:pt x="14524" y="14593"/>
                  <a:pt x="13773" y="14721"/>
                </a:cubicBezTo>
                <a:cubicBezTo>
                  <a:pt x="10694" y="15258"/>
                  <a:pt x="7597" y="15668"/>
                  <a:pt x="4484" y="15949"/>
                </a:cubicBezTo>
                <a:cubicBezTo>
                  <a:pt x="4100" y="15983"/>
                  <a:pt x="3716" y="16009"/>
                  <a:pt x="3324" y="16043"/>
                </a:cubicBezTo>
                <a:cubicBezTo>
                  <a:pt x="3067" y="16068"/>
                  <a:pt x="3052" y="16471"/>
                  <a:pt x="3301" y="16471"/>
                </a:cubicBezTo>
                <a:cubicBezTo>
                  <a:pt x="3308" y="16471"/>
                  <a:pt x="3316" y="16470"/>
                  <a:pt x="3324" y="16470"/>
                </a:cubicBezTo>
                <a:cubicBezTo>
                  <a:pt x="6454" y="16222"/>
                  <a:pt x="9568" y="15847"/>
                  <a:pt x="12656" y="15344"/>
                </a:cubicBezTo>
                <a:cubicBezTo>
                  <a:pt x="13816" y="15156"/>
                  <a:pt x="14967" y="14951"/>
                  <a:pt x="16110" y="14721"/>
                </a:cubicBezTo>
                <a:cubicBezTo>
                  <a:pt x="16443" y="16615"/>
                  <a:pt x="16759" y="18517"/>
                  <a:pt x="17083" y="20411"/>
                </a:cubicBezTo>
                <a:cubicBezTo>
                  <a:pt x="14626" y="21835"/>
                  <a:pt x="12135" y="23174"/>
                  <a:pt x="9602" y="24437"/>
                </a:cubicBezTo>
                <a:cubicBezTo>
                  <a:pt x="6864" y="25802"/>
                  <a:pt x="4092" y="27090"/>
                  <a:pt x="1285" y="28284"/>
                </a:cubicBezTo>
                <a:lnTo>
                  <a:pt x="219" y="28736"/>
                </a:lnTo>
                <a:cubicBezTo>
                  <a:pt x="1" y="28834"/>
                  <a:pt x="61" y="29164"/>
                  <a:pt x="249" y="29164"/>
                </a:cubicBezTo>
                <a:cubicBezTo>
                  <a:pt x="274" y="29164"/>
                  <a:pt x="301" y="29158"/>
                  <a:pt x="330" y="29145"/>
                </a:cubicBezTo>
                <a:cubicBezTo>
                  <a:pt x="3179" y="27951"/>
                  <a:pt x="5985" y="26680"/>
                  <a:pt x="8766" y="25332"/>
                </a:cubicBezTo>
                <a:cubicBezTo>
                  <a:pt x="11538" y="23976"/>
                  <a:pt x="14259" y="22535"/>
                  <a:pt x="16921" y="20999"/>
                </a:cubicBezTo>
                <a:lnTo>
                  <a:pt x="17160" y="20863"/>
                </a:lnTo>
                <a:cubicBezTo>
                  <a:pt x="17185" y="20999"/>
                  <a:pt x="17202" y="21127"/>
                  <a:pt x="17228" y="21264"/>
                </a:cubicBezTo>
                <a:cubicBezTo>
                  <a:pt x="17620" y="23609"/>
                  <a:pt x="18021" y="25955"/>
                  <a:pt x="18456" y="28292"/>
                </a:cubicBezTo>
                <a:cubicBezTo>
                  <a:pt x="18891" y="30630"/>
                  <a:pt x="19369" y="32958"/>
                  <a:pt x="19915" y="35270"/>
                </a:cubicBezTo>
                <a:lnTo>
                  <a:pt x="20128" y="36140"/>
                </a:lnTo>
                <a:cubicBezTo>
                  <a:pt x="20159" y="36272"/>
                  <a:pt x="20257" y="36329"/>
                  <a:pt x="20360" y="36329"/>
                </a:cubicBezTo>
                <a:cubicBezTo>
                  <a:pt x="20518" y="36329"/>
                  <a:pt x="20686" y="36196"/>
                  <a:pt x="20640" y="35995"/>
                </a:cubicBezTo>
                <a:cubicBezTo>
                  <a:pt x="20077" y="33683"/>
                  <a:pt x="19591" y="31363"/>
                  <a:pt x="19147" y="29026"/>
                </a:cubicBezTo>
                <a:cubicBezTo>
                  <a:pt x="18704" y="26697"/>
                  <a:pt x="18294" y="24351"/>
                  <a:pt x="17902" y="22006"/>
                </a:cubicBezTo>
                <a:cubicBezTo>
                  <a:pt x="17816" y="21528"/>
                  <a:pt x="17740" y="21050"/>
                  <a:pt x="17663" y="20573"/>
                </a:cubicBezTo>
                <a:cubicBezTo>
                  <a:pt x="19633" y="19421"/>
                  <a:pt x="21570" y="18210"/>
                  <a:pt x="23480" y="16947"/>
                </a:cubicBezTo>
                <a:cubicBezTo>
                  <a:pt x="23523" y="17613"/>
                  <a:pt x="23574" y="18278"/>
                  <a:pt x="23617" y="18943"/>
                </a:cubicBezTo>
                <a:cubicBezTo>
                  <a:pt x="23736" y="20863"/>
                  <a:pt x="23788" y="22782"/>
                  <a:pt x="23796" y="24710"/>
                </a:cubicBezTo>
                <a:cubicBezTo>
                  <a:pt x="23813" y="26637"/>
                  <a:pt x="23813" y="28531"/>
                  <a:pt x="23907" y="30442"/>
                </a:cubicBezTo>
                <a:cubicBezTo>
                  <a:pt x="23984" y="32336"/>
                  <a:pt x="24214" y="34221"/>
                  <a:pt x="24589" y="36080"/>
                </a:cubicBezTo>
                <a:cubicBezTo>
                  <a:pt x="24641" y="36311"/>
                  <a:pt x="24700" y="36532"/>
                  <a:pt x="24751" y="36763"/>
                </a:cubicBezTo>
                <a:cubicBezTo>
                  <a:pt x="24782" y="36896"/>
                  <a:pt x="24884" y="36954"/>
                  <a:pt x="24989" y="36954"/>
                </a:cubicBezTo>
                <a:cubicBezTo>
                  <a:pt x="25147" y="36954"/>
                  <a:pt x="25314" y="36823"/>
                  <a:pt x="25263" y="36618"/>
                </a:cubicBezTo>
                <a:cubicBezTo>
                  <a:pt x="24837" y="34792"/>
                  <a:pt x="24572" y="32933"/>
                  <a:pt x="24470" y="31056"/>
                </a:cubicBezTo>
                <a:cubicBezTo>
                  <a:pt x="24351" y="29162"/>
                  <a:pt x="24342" y="27260"/>
                  <a:pt x="24333" y="25358"/>
                </a:cubicBezTo>
                <a:cubicBezTo>
                  <a:pt x="24316" y="23456"/>
                  <a:pt x="24299" y="21545"/>
                  <a:pt x="24188" y="19643"/>
                </a:cubicBezTo>
                <a:cubicBezTo>
                  <a:pt x="24129" y="18628"/>
                  <a:pt x="24052" y="17621"/>
                  <a:pt x="23984" y="16606"/>
                </a:cubicBezTo>
                <a:cubicBezTo>
                  <a:pt x="24248" y="16436"/>
                  <a:pt x="24504" y="16256"/>
                  <a:pt x="24768" y="16077"/>
                </a:cubicBezTo>
                <a:cubicBezTo>
                  <a:pt x="25110" y="15838"/>
                  <a:pt x="25459" y="15600"/>
                  <a:pt x="25809" y="15352"/>
                </a:cubicBezTo>
                <a:lnTo>
                  <a:pt x="25809" y="15352"/>
                </a:lnTo>
                <a:cubicBezTo>
                  <a:pt x="25707" y="16282"/>
                  <a:pt x="25613" y="17203"/>
                  <a:pt x="25545" y="18124"/>
                </a:cubicBezTo>
                <a:cubicBezTo>
                  <a:pt x="25340" y="20666"/>
                  <a:pt x="25255" y="23217"/>
                  <a:pt x="25272" y="25776"/>
                </a:cubicBezTo>
                <a:cubicBezTo>
                  <a:pt x="25289" y="27192"/>
                  <a:pt x="25272" y="28634"/>
                  <a:pt x="25613" y="30024"/>
                </a:cubicBezTo>
                <a:cubicBezTo>
                  <a:pt x="25647" y="30156"/>
                  <a:pt x="25747" y="30212"/>
                  <a:pt x="25852" y="30212"/>
                </a:cubicBezTo>
                <a:cubicBezTo>
                  <a:pt x="26011" y="30212"/>
                  <a:pt x="26180" y="30080"/>
                  <a:pt x="26133" y="29879"/>
                </a:cubicBezTo>
                <a:cubicBezTo>
                  <a:pt x="25835" y="28676"/>
                  <a:pt x="25826" y="27431"/>
                  <a:pt x="25809" y="26194"/>
                </a:cubicBezTo>
                <a:cubicBezTo>
                  <a:pt x="25792" y="24923"/>
                  <a:pt x="25801" y="23652"/>
                  <a:pt x="25843" y="22390"/>
                </a:cubicBezTo>
                <a:cubicBezTo>
                  <a:pt x="25903" y="20462"/>
                  <a:pt x="26022" y="18542"/>
                  <a:pt x="26210" y="16623"/>
                </a:cubicBezTo>
                <a:cubicBezTo>
                  <a:pt x="26594" y="18005"/>
                  <a:pt x="26927" y="19413"/>
                  <a:pt x="27276" y="20811"/>
                </a:cubicBezTo>
                <a:cubicBezTo>
                  <a:pt x="27490" y="21673"/>
                  <a:pt x="27720" y="22535"/>
                  <a:pt x="27976" y="23379"/>
                </a:cubicBezTo>
                <a:cubicBezTo>
                  <a:pt x="28240" y="24266"/>
                  <a:pt x="28547" y="25128"/>
                  <a:pt x="28871" y="25989"/>
                </a:cubicBezTo>
                <a:cubicBezTo>
                  <a:pt x="29196" y="26851"/>
                  <a:pt x="29528" y="27678"/>
                  <a:pt x="29861" y="28514"/>
                </a:cubicBezTo>
                <a:cubicBezTo>
                  <a:pt x="30100" y="29111"/>
                  <a:pt x="30347" y="29700"/>
                  <a:pt x="30569" y="30305"/>
                </a:cubicBezTo>
                <a:cubicBezTo>
                  <a:pt x="30688" y="30638"/>
                  <a:pt x="30782" y="30979"/>
                  <a:pt x="30859" y="31329"/>
                </a:cubicBezTo>
                <a:cubicBezTo>
                  <a:pt x="30867" y="31363"/>
                  <a:pt x="30876" y="31397"/>
                  <a:pt x="30876" y="31431"/>
                </a:cubicBezTo>
                <a:cubicBezTo>
                  <a:pt x="30876" y="31440"/>
                  <a:pt x="30885" y="31483"/>
                  <a:pt x="30885" y="31491"/>
                </a:cubicBezTo>
                <a:cubicBezTo>
                  <a:pt x="30893" y="31542"/>
                  <a:pt x="30902" y="31602"/>
                  <a:pt x="30902" y="31653"/>
                </a:cubicBezTo>
                <a:lnTo>
                  <a:pt x="30902" y="31781"/>
                </a:lnTo>
                <a:lnTo>
                  <a:pt x="30902" y="31824"/>
                </a:lnTo>
                <a:lnTo>
                  <a:pt x="30902" y="31841"/>
                </a:lnTo>
                <a:cubicBezTo>
                  <a:pt x="30867" y="31977"/>
                  <a:pt x="30825" y="32114"/>
                  <a:pt x="30799" y="32267"/>
                </a:cubicBezTo>
                <a:cubicBezTo>
                  <a:pt x="30765" y="32549"/>
                  <a:pt x="30774" y="32847"/>
                  <a:pt x="30825" y="33129"/>
                </a:cubicBezTo>
                <a:cubicBezTo>
                  <a:pt x="30859" y="33359"/>
                  <a:pt x="30902" y="33581"/>
                  <a:pt x="30953" y="33811"/>
                </a:cubicBezTo>
                <a:cubicBezTo>
                  <a:pt x="30983" y="33943"/>
                  <a:pt x="31082" y="34000"/>
                  <a:pt x="31185" y="34000"/>
                </a:cubicBezTo>
                <a:cubicBezTo>
                  <a:pt x="31342" y="34000"/>
                  <a:pt x="31511" y="33867"/>
                  <a:pt x="31465" y="33666"/>
                </a:cubicBezTo>
                <a:cubicBezTo>
                  <a:pt x="31371" y="33308"/>
                  <a:pt x="31320" y="32941"/>
                  <a:pt x="31311" y="32574"/>
                </a:cubicBezTo>
                <a:cubicBezTo>
                  <a:pt x="31311" y="32523"/>
                  <a:pt x="31311" y="32472"/>
                  <a:pt x="31320" y="32429"/>
                </a:cubicBezTo>
                <a:cubicBezTo>
                  <a:pt x="31320" y="32404"/>
                  <a:pt x="31320" y="32378"/>
                  <a:pt x="31320" y="32361"/>
                </a:cubicBezTo>
                <a:cubicBezTo>
                  <a:pt x="31317" y="32388"/>
                  <a:pt x="31316" y="32398"/>
                  <a:pt x="31316" y="32398"/>
                </a:cubicBezTo>
                <a:cubicBezTo>
                  <a:pt x="31316" y="32398"/>
                  <a:pt x="31320" y="32353"/>
                  <a:pt x="31320" y="32336"/>
                </a:cubicBezTo>
                <a:cubicBezTo>
                  <a:pt x="31337" y="32267"/>
                  <a:pt x="31354" y="32199"/>
                  <a:pt x="31371" y="32131"/>
                </a:cubicBezTo>
                <a:cubicBezTo>
                  <a:pt x="31516" y="31619"/>
                  <a:pt x="31371" y="31099"/>
                  <a:pt x="31226" y="30604"/>
                </a:cubicBezTo>
                <a:cubicBezTo>
                  <a:pt x="31055" y="30024"/>
                  <a:pt x="30825" y="29469"/>
                  <a:pt x="30595" y="28915"/>
                </a:cubicBezTo>
                <a:cubicBezTo>
                  <a:pt x="30279" y="28113"/>
                  <a:pt x="29955" y="27311"/>
                  <a:pt x="29639" y="26510"/>
                </a:cubicBezTo>
                <a:cubicBezTo>
                  <a:pt x="29298" y="25631"/>
                  <a:pt x="28965" y="24744"/>
                  <a:pt x="28675" y="23840"/>
                </a:cubicBezTo>
                <a:cubicBezTo>
                  <a:pt x="28411" y="23021"/>
                  <a:pt x="28189" y="22193"/>
                  <a:pt x="27976" y="21357"/>
                </a:cubicBezTo>
                <a:cubicBezTo>
                  <a:pt x="27498" y="19532"/>
                  <a:pt x="27097" y="17681"/>
                  <a:pt x="26551" y="15873"/>
                </a:cubicBezTo>
                <a:cubicBezTo>
                  <a:pt x="26492" y="15659"/>
                  <a:pt x="26423" y="15446"/>
                  <a:pt x="26355" y="15241"/>
                </a:cubicBezTo>
                <a:cubicBezTo>
                  <a:pt x="26372" y="15139"/>
                  <a:pt x="26381" y="15045"/>
                  <a:pt x="26389" y="14951"/>
                </a:cubicBezTo>
                <a:cubicBezTo>
                  <a:pt x="28351" y="13552"/>
                  <a:pt x="30262" y="12102"/>
                  <a:pt x="32121" y="10575"/>
                </a:cubicBezTo>
                <a:cubicBezTo>
                  <a:pt x="32249" y="10473"/>
                  <a:pt x="32377" y="10362"/>
                  <a:pt x="32505" y="10260"/>
                </a:cubicBezTo>
                <a:lnTo>
                  <a:pt x="32574" y="10234"/>
                </a:lnTo>
                <a:lnTo>
                  <a:pt x="32574" y="10234"/>
                </a:lnTo>
                <a:cubicBezTo>
                  <a:pt x="32539" y="11121"/>
                  <a:pt x="32522" y="12008"/>
                  <a:pt x="32522" y="12887"/>
                </a:cubicBezTo>
                <a:cubicBezTo>
                  <a:pt x="32514" y="14883"/>
                  <a:pt x="32565" y="16871"/>
                  <a:pt x="32684" y="18867"/>
                </a:cubicBezTo>
                <a:cubicBezTo>
                  <a:pt x="32804" y="20863"/>
                  <a:pt x="32974" y="22833"/>
                  <a:pt x="33213" y="24795"/>
                </a:cubicBezTo>
                <a:cubicBezTo>
                  <a:pt x="33461" y="26765"/>
                  <a:pt x="33759" y="28727"/>
                  <a:pt x="34117" y="30689"/>
                </a:cubicBezTo>
                <a:cubicBezTo>
                  <a:pt x="34484" y="32643"/>
                  <a:pt x="34902" y="34579"/>
                  <a:pt x="35388" y="36498"/>
                </a:cubicBezTo>
                <a:cubicBezTo>
                  <a:pt x="35457" y="36746"/>
                  <a:pt x="35516" y="36984"/>
                  <a:pt x="35576" y="37232"/>
                </a:cubicBezTo>
                <a:cubicBezTo>
                  <a:pt x="35610" y="37364"/>
                  <a:pt x="35712" y="37420"/>
                  <a:pt x="35817" y="37420"/>
                </a:cubicBezTo>
                <a:cubicBezTo>
                  <a:pt x="35978" y="37420"/>
                  <a:pt x="36148" y="37288"/>
                  <a:pt x="36096" y="37087"/>
                </a:cubicBezTo>
                <a:cubicBezTo>
                  <a:pt x="35593" y="35176"/>
                  <a:pt x="35158" y="33257"/>
                  <a:pt x="34783" y="31312"/>
                </a:cubicBezTo>
                <a:cubicBezTo>
                  <a:pt x="34407" y="29376"/>
                  <a:pt x="34092" y="27422"/>
                  <a:pt x="33836" y="25452"/>
                </a:cubicBezTo>
                <a:cubicBezTo>
                  <a:pt x="33580" y="23490"/>
                  <a:pt x="33392" y="21528"/>
                  <a:pt x="33256" y="19558"/>
                </a:cubicBezTo>
                <a:cubicBezTo>
                  <a:pt x="33128" y="17587"/>
                  <a:pt x="33051" y="15608"/>
                  <a:pt x="33043" y="13612"/>
                </a:cubicBezTo>
                <a:cubicBezTo>
                  <a:pt x="33043" y="12418"/>
                  <a:pt x="33060" y="11224"/>
                  <a:pt x="33102" y="10038"/>
                </a:cubicBezTo>
                <a:cubicBezTo>
                  <a:pt x="34621" y="9492"/>
                  <a:pt x="36122" y="8912"/>
                  <a:pt x="37615" y="8306"/>
                </a:cubicBezTo>
                <a:cubicBezTo>
                  <a:pt x="38255" y="9031"/>
                  <a:pt x="38920" y="9739"/>
                  <a:pt x="39611" y="10430"/>
                </a:cubicBezTo>
                <a:cubicBezTo>
                  <a:pt x="40165" y="10985"/>
                  <a:pt x="40737" y="11522"/>
                  <a:pt x="41325" y="12043"/>
                </a:cubicBezTo>
                <a:lnTo>
                  <a:pt x="41291" y="12384"/>
                </a:lnTo>
                <a:cubicBezTo>
                  <a:pt x="41087" y="14610"/>
                  <a:pt x="40916" y="16828"/>
                  <a:pt x="40771" y="19054"/>
                </a:cubicBezTo>
                <a:cubicBezTo>
                  <a:pt x="40626" y="21281"/>
                  <a:pt x="40498" y="23524"/>
                  <a:pt x="40387" y="25776"/>
                </a:cubicBezTo>
                <a:cubicBezTo>
                  <a:pt x="40285" y="27934"/>
                  <a:pt x="40199" y="30101"/>
                  <a:pt x="40242" y="32267"/>
                </a:cubicBezTo>
                <a:cubicBezTo>
                  <a:pt x="40293" y="34434"/>
                  <a:pt x="40472" y="36584"/>
                  <a:pt x="40890" y="38699"/>
                </a:cubicBezTo>
                <a:cubicBezTo>
                  <a:pt x="40941" y="38963"/>
                  <a:pt x="41001" y="39228"/>
                  <a:pt x="41061" y="39492"/>
                </a:cubicBezTo>
                <a:cubicBezTo>
                  <a:pt x="41091" y="39624"/>
                  <a:pt x="41190" y="39681"/>
                  <a:pt x="41293" y="39681"/>
                </a:cubicBezTo>
                <a:cubicBezTo>
                  <a:pt x="41451" y="39681"/>
                  <a:pt x="41619" y="39548"/>
                  <a:pt x="41573" y="39347"/>
                </a:cubicBezTo>
                <a:cubicBezTo>
                  <a:pt x="41504" y="39040"/>
                  <a:pt x="41436" y="38733"/>
                  <a:pt x="41377" y="38426"/>
                </a:cubicBezTo>
                <a:lnTo>
                  <a:pt x="41377" y="38426"/>
                </a:lnTo>
                <a:cubicBezTo>
                  <a:pt x="41429" y="38463"/>
                  <a:pt x="41487" y="38480"/>
                  <a:pt x="41544" y="38480"/>
                </a:cubicBezTo>
                <a:cubicBezTo>
                  <a:pt x="41683" y="38480"/>
                  <a:pt x="41814" y="38379"/>
                  <a:pt x="41820" y="38221"/>
                </a:cubicBezTo>
                <a:cubicBezTo>
                  <a:pt x="41846" y="36319"/>
                  <a:pt x="41965" y="34417"/>
                  <a:pt x="42144" y="32523"/>
                </a:cubicBezTo>
                <a:cubicBezTo>
                  <a:pt x="42323" y="30621"/>
                  <a:pt x="42579" y="28710"/>
                  <a:pt x="42903" y="26817"/>
                </a:cubicBezTo>
                <a:cubicBezTo>
                  <a:pt x="43219" y="24931"/>
                  <a:pt x="43603" y="23055"/>
                  <a:pt x="44046" y="21187"/>
                </a:cubicBezTo>
                <a:cubicBezTo>
                  <a:pt x="44473" y="19387"/>
                  <a:pt x="44959" y="17604"/>
                  <a:pt x="45514" y="15838"/>
                </a:cubicBezTo>
                <a:cubicBezTo>
                  <a:pt x="45565" y="15702"/>
                  <a:pt x="45607" y="15557"/>
                  <a:pt x="45650" y="15420"/>
                </a:cubicBezTo>
                <a:cubicBezTo>
                  <a:pt x="45923" y="15608"/>
                  <a:pt x="46205" y="15787"/>
                  <a:pt x="46477" y="15975"/>
                </a:cubicBezTo>
                <a:cubicBezTo>
                  <a:pt x="47731" y="16777"/>
                  <a:pt x="49019" y="17519"/>
                  <a:pt x="50342" y="18193"/>
                </a:cubicBezTo>
                <a:cubicBezTo>
                  <a:pt x="50316" y="21212"/>
                  <a:pt x="50299" y="24232"/>
                  <a:pt x="50265" y="27260"/>
                </a:cubicBezTo>
                <a:cubicBezTo>
                  <a:pt x="50248" y="29461"/>
                  <a:pt x="50222" y="31662"/>
                  <a:pt x="50205" y="33862"/>
                </a:cubicBezTo>
                <a:cubicBezTo>
                  <a:pt x="50205" y="34033"/>
                  <a:pt x="50337" y="34118"/>
                  <a:pt x="50470" y="34118"/>
                </a:cubicBezTo>
                <a:cubicBezTo>
                  <a:pt x="50602" y="34118"/>
                  <a:pt x="50734" y="34033"/>
                  <a:pt x="50734" y="33862"/>
                </a:cubicBezTo>
                <a:cubicBezTo>
                  <a:pt x="50777" y="29939"/>
                  <a:pt x="50811" y="26015"/>
                  <a:pt x="50845" y="22091"/>
                </a:cubicBezTo>
                <a:cubicBezTo>
                  <a:pt x="50853" y="20888"/>
                  <a:pt x="50862" y="19677"/>
                  <a:pt x="50870" y="18457"/>
                </a:cubicBezTo>
                <a:cubicBezTo>
                  <a:pt x="52014" y="19020"/>
                  <a:pt x="53174" y="19532"/>
                  <a:pt x="54368" y="19984"/>
                </a:cubicBezTo>
                <a:cubicBezTo>
                  <a:pt x="54649" y="20095"/>
                  <a:pt x="54931" y="20197"/>
                  <a:pt x="55221" y="20308"/>
                </a:cubicBezTo>
                <a:cubicBezTo>
                  <a:pt x="55101" y="22415"/>
                  <a:pt x="54990" y="24531"/>
                  <a:pt x="54880" y="26646"/>
                </a:cubicBezTo>
                <a:lnTo>
                  <a:pt x="54573" y="32284"/>
                </a:lnTo>
                <a:cubicBezTo>
                  <a:pt x="54564" y="32455"/>
                  <a:pt x="54692" y="32540"/>
                  <a:pt x="54825" y="32540"/>
                </a:cubicBezTo>
                <a:cubicBezTo>
                  <a:pt x="54959" y="32540"/>
                  <a:pt x="55097" y="32455"/>
                  <a:pt x="55110" y="32284"/>
                </a:cubicBezTo>
                <a:cubicBezTo>
                  <a:pt x="55289" y="28949"/>
                  <a:pt x="55468" y="25614"/>
                  <a:pt x="55647" y="22287"/>
                </a:cubicBezTo>
                <a:cubicBezTo>
                  <a:pt x="55681" y="21682"/>
                  <a:pt x="55716" y="21084"/>
                  <a:pt x="55741" y="20487"/>
                </a:cubicBezTo>
                <a:cubicBezTo>
                  <a:pt x="60204" y="22012"/>
                  <a:pt x="64872" y="22785"/>
                  <a:pt x="69567" y="22785"/>
                </a:cubicBezTo>
                <a:cubicBezTo>
                  <a:pt x="70911" y="22785"/>
                  <a:pt x="72258" y="22721"/>
                  <a:pt x="73603" y="22594"/>
                </a:cubicBezTo>
                <a:lnTo>
                  <a:pt x="73740" y="22577"/>
                </a:lnTo>
                <a:cubicBezTo>
                  <a:pt x="74260" y="22645"/>
                  <a:pt x="74772" y="22697"/>
                  <a:pt x="75292" y="22739"/>
                </a:cubicBezTo>
                <a:cubicBezTo>
                  <a:pt x="78047" y="22970"/>
                  <a:pt x="80811" y="22918"/>
                  <a:pt x="83575" y="22995"/>
                </a:cubicBezTo>
                <a:cubicBezTo>
                  <a:pt x="83916" y="23004"/>
                  <a:pt x="84249" y="23012"/>
                  <a:pt x="84590" y="23029"/>
                </a:cubicBezTo>
                <a:cubicBezTo>
                  <a:pt x="84871" y="23029"/>
                  <a:pt x="84871" y="22603"/>
                  <a:pt x="84598" y="22594"/>
                </a:cubicBezTo>
                <a:cubicBezTo>
                  <a:pt x="81877" y="22475"/>
                  <a:pt x="79148" y="22535"/>
                  <a:pt x="76427" y="22381"/>
                </a:cubicBezTo>
                <a:cubicBezTo>
                  <a:pt x="75957" y="22355"/>
                  <a:pt x="75488" y="22313"/>
                  <a:pt x="75019" y="22270"/>
                </a:cubicBezTo>
                <a:cubicBezTo>
                  <a:pt x="75051" y="22149"/>
                  <a:pt x="75000" y="22013"/>
                  <a:pt x="74857" y="22013"/>
                </a:cubicBezTo>
                <a:cubicBezTo>
                  <a:pt x="74849" y="22013"/>
                  <a:pt x="74840" y="22013"/>
                  <a:pt x="74831" y="22014"/>
                </a:cubicBezTo>
                <a:cubicBezTo>
                  <a:pt x="74473" y="22065"/>
                  <a:pt x="74115" y="22099"/>
                  <a:pt x="73765" y="22134"/>
                </a:cubicBezTo>
                <a:cubicBezTo>
                  <a:pt x="72221" y="21946"/>
                  <a:pt x="70694" y="21613"/>
                  <a:pt x="69210" y="21144"/>
                </a:cubicBezTo>
                <a:cubicBezTo>
                  <a:pt x="68084" y="20777"/>
                  <a:pt x="67001" y="20291"/>
                  <a:pt x="65977" y="19694"/>
                </a:cubicBezTo>
                <a:cubicBezTo>
                  <a:pt x="64937" y="19063"/>
                  <a:pt x="63964" y="18321"/>
                  <a:pt x="63086" y="17485"/>
                </a:cubicBezTo>
                <a:cubicBezTo>
                  <a:pt x="62198" y="16640"/>
                  <a:pt x="61380" y="15736"/>
                  <a:pt x="60578" y="14806"/>
                </a:cubicBezTo>
                <a:cubicBezTo>
                  <a:pt x="59767" y="13885"/>
                  <a:pt x="59008" y="12913"/>
                  <a:pt x="58309" y="11906"/>
                </a:cubicBezTo>
                <a:cubicBezTo>
                  <a:pt x="57422" y="10592"/>
                  <a:pt x="56662" y="9176"/>
                  <a:pt x="56168" y="7667"/>
                </a:cubicBezTo>
                <a:cubicBezTo>
                  <a:pt x="56159" y="7342"/>
                  <a:pt x="56151" y="7010"/>
                  <a:pt x="56142" y="6686"/>
                </a:cubicBezTo>
                <a:cubicBezTo>
                  <a:pt x="56134" y="6538"/>
                  <a:pt x="56014" y="6426"/>
                  <a:pt x="55870" y="6426"/>
                </a:cubicBezTo>
                <a:cubicBezTo>
                  <a:pt x="55856" y="6426"/>
                  <a:pt x="55841" y="6427"/>
                  <a:pt x="55826" y="6430"/>
                </a:cubicBezTo>
                <a:cubicBezTo>
                  <a:pt x="55733" y="5986"/>
                  <a:pt x="55656" y="5534"/>
                  <a:pt x="55613" y="5082"/>
                </a:cubicBezTo>
                <a:cubicBezTo>
                  <a:pt x="55588" y="4775"/>
                  <a:pt x="55571" y="4476"/>
                  <a:pt x="55571" y="4169"/>
                </a:cubicBezTo>
                <a:cubicBezTo>
                  <a:pt x="55571" y="4029"/>
                  <a:pt x="55464" y="3958"/>
                  <a:pt x="55357" y="3958"/>
                </a:cubicBezTo>
                <a:cubicBezTo>
                  <a:pt x="55251" y="3958"/>
                  <a:pt x="55144" y="4029"/>
                  <a:pt x="55144" y="4169"/>
                </a:cubicBezTo>
                <a:cubicBezTo>
                  <a:pt x="55161" y="5236"/>
                  <a:pt x="55323" y="6310"/>
                  <a:pt x="55622" y="7342"/>
                </a:cubicBezTo>
                <a:cubicBezTo>
                  <a:pt x="55707" y="10439"/>
                  <a:pt x="55579" y="13552"/>
                  <a:pt x="55417" y="16649"/>
                </a:cubicBezTo>
                <a:cubicBezTo>
                  <a:pt x="55366" y="17715"/>
                  <a:pt x="55306" y="18781"/>
                  <a:pt x="55246" y="19856"/>
                </a:cubicBezTo>
                <a:cubicBezTo>
                  <a:pt x="53754" y="19319"/>
                  <a:pt x="52295" y="18696"/>
                  <a:pt x="50879" y="17988"/>
                </a:cubicBezTo>
                <a:cubicBezTo>
                  <a:pt x="50896" y="15455"/>
                  <a:pt x="50913" y="12921"/>
                  <a:pt x="50930" y="10388"/>
                </a:cubicBezTo>
                <a:cubicBezTo>
                  <a:pt x="50939" y="8187"/>
                  <a:pt x="50947" y="5986"/>
                  <a:pt x="50964" y="3785"/>
                </a:cubicBezTo>
                <a:cubicBezTo>
                  <a:pt x="50964" y="3615"/>
                  <a:pt x="50830" y="3530"/>
                  <a:pt x="50696" y="3530"/>
                </a:cubicBezTo>
                <a:cubicBezTo>
                  <a:pt x="50561" y="3530"/>
                  <a:pt x="50427" y="3615"/>
                  <a:pt x="50427" y="3785"/>
                </a:cubicBezTo>
                <a:cubicBezTo>
                  <a:pt x="50410" y="7709"/>
                  <a:pt x="50384" y="11625"/>
                  <a:pt x="50359" y="15548"/>
                </a:cubicBezTo>
                <a:lnTo>
                  <a:pt x="50342" y="17724"/>
                </a:lnTo>
                <a:cubicBezTo>
                  <a:pt x="49446" y="17263"/>
                  <a:pt x="48567" y="16768"/>
                  <a:pt x="47714" y="16248"/>
                </a:cubicBezTo>
                <a:cubicBezTo>
                  <a:pt x="47058" y="15847"/>
                  <a:pt x="46418" y="15429"/>
                  <a:pt x="45787" y="14994"/>
                </a:cubicBezTo>
                <a:cubicBezTo>
                  <a:pt x="46230" y="13638"/>
                  <a:pt x="46725" y="12290"/>
                  <a:pt x="47254" y="10959"/>
                </a:cubicBezTo>
                <a:cubicBezTo>
                  <a:pt x="47331" y="10763"/>
                  <a:pt x="47407" y="10567"/>
                  <a:pt x="47493" y="10379"/>
                </a:cubicBezTo>
                <a:cubicBezTo>
                  <a:pt x="47549" y="10174"/>
                  <a:pt x="47383" y="10040"/>
                  <a:pt x="47221" y="10040"/>
                </a:cubicBezTo>
                <a:cubicBezTo>
                  <a:pt x="47115" y="10040"/>
                  <a:pt x="47010" y="10098"/>
                  <a:pt x="46972" y="10234"/>
                </a:cubicBezTo>
                <a:cubicBezTo>
                  <a:pt x="46367" y="11693"/>
                  <a:pt x="45829" y="13177"/>
                  <a:pt x="45334" y="14678"/>
                </a:cubicBezTo>
                <a:cubicBezTo>
                  <a:pt x="44132" y="13834"/>
                  <a:pt x="42972" y="12921"/>
                  <a:pt x="41863" y="11949"/>
                </a:cubicBezTo>
                <a:cubicBezTo>
                  <a:pt x="42042" y="10029"/>
                  <a:pt x="42238" y="8110"/>
                  <a:pt x="42460" y="6191"/>
                </a:cubicBezTo>
                <a:cubicBezTo>
                  <a:pt x="44405" y="5295"/>
                  <a:pt x="46315" y="4340"/>
                  <a:pt x="48209" y="3333"/>
                </a:cubicBezTo>
                <a:cubicBezTo>
                  <a:pt x="48550" y="3154"/>
                  <a:pt x="48883" y="2967"/>
                  <a:pt x="49224" y="2779"/>
                </a:cubicBezTo>
                <a:cubicBezTo>
                  <a:pt x="49428" y="2669"/>
                  <a:pt x="49302" y="2385"/>
                  <a:pt x="49112" y="2385"/>
                </a:cubicBezTo>
                <a:cubicBezTo>
                  <a:pt x="49080" y="2385"/>
                  <a:pt x="49046" y="2394"/>
                  <a:pt x="49011" y="2412"/>
                </a:cubicBezTo>
                <a:cubicBezTo>
                  <a:pt x="46878" y="3581"/>
                  <a:pt x="44712" y="4673"/>
                  <a:pt x="42511" y="5705"/>
                </a:cubicBezTo>
                <a:cubicBezTo>
                  <a:pt x="42494" y="5568"/>
                  <a:pt x="42383" y="5466"/>
                  <a:pt x="42247" y="5466"/>
                </a:cubicBezTo>
                <a:cubicBezTo>
                  <a:pt x="42102" y="5466"/>
                  <a:pt x="41982" y="5585"/>
                  <a:pt x="41982" y="5730"/>
                </a:cubicBezTo>
                <a:cubicBezTo>
                  <a:pt x="41974" y="5807"/>
                  <a:pt x="41965" y="5884"/>
                  <a:pt x="41957" y="5961"/>
                </a:cubicBezTo>
                <a:cubicBezTo>
                  <a:pt x="41522" y="6157"/>
                  <a:pt x="41078" y="6361"/>
                  <a:pt x="40643" y="6558"/>
                </a:cubicBezTo>
                <a:cubicBezTo>
                  <a:pt x="39679" y="6984"/>
                  <a:pt x="38707" y="7394"/>
                  <a:pt x="37734" y="7795"/>
                </a:cubicBezTo>
                <a:cubicBezTo>
                  <a:pt x="37384" y="7394"/>
                  <a:pt x="37035" y="6984"/>
                  <a:pt x="36702" y="6566"/>
                </a:cubicBezTo>
                <a:cubicBezTo>
                  <a:pt x="37461" y="5858"/>
                  <a:pt x="38212" y="5142"/>
                  <a:pt x="38945" y="4408"/>
                </a:cubicBezTo>
                <a:cubicBezTo>
                  <a:pt x="39210" y="4135"/>
                  <a:pt x="39483" y="3871"/>
                  <a:pt x="39747" y="3598"/>
                </a:cubicBezTo>
                <a:cubicBezTo>
                  <a:pt x="39893" y="3446"/>
                  <a:pt x="39747" y="3228"/>
                  <a:pt x="39586" y="3228"/>
                </a:cubicBezTo>
                <a:cubicBezTo>
                  <a:pt x="39539" y="3228"/>
                  <a:pt x="39491" y="3246"/>
                  <a:pt x="39449" y="3291"/>
                </a:cubicBezTo>
                <a:cubicBezTo>
                  <a:pt x="38468" y="4297"/>
                  <a:pt x="37461" y="5270"/>
                  <a:pt x="36438" y="6225"/>
                </a:cubicBezTo>
                <a:cubicBezTo>
                  <a:pt x="35926" y="5577"/>
                  <a:pt x="35465" y="4877"/>
                  <a:pt x="35073" y="4152"/>
                </a:cubicBezTo>
                <a:cubicBezTo>
                  <a:pt x="34894" y="3811"/>
                  <a:pt x="34732" y="3461"/>
                  <a:pt x="34587" y="3103"/>
                </a:cubicBezTo>
                <a:cubicBezTo>
                  <a:pt x="34549" y="3005"/>
                  <a:pt x="34463" y="2962"/>
                  <a:pt x="34378" y="2962"/>
                </a:cubicBezTo>
                <a:cubicBezTo>
                  <a:pt x="34248" y="2962"/>
                  <a:pt x="34120" y="3063"/>
                  <a:pt x="34177" y="3222"/>
                </a:cubicBezTo>
                <a:cubicBezTo>
                  <a:pt x="34646" y="4425"/>
                  <a:pt x="35346" y="5500"/>
                  <a:pt x="36131" y="6515"/>
                </a:cubicBezTo>
                <a:cubicBezTo>
                  <a:pt x="35150" y="7419"/>
                  <a:pt x="34152" y="8306"/>
                  <a:pt x="33128" y="9168"/>
                </a:cubicBezTo>
                <a:cubicBezTo>
                  <a:pt x="33154" y="8673"/>
                  <a:pt x="33179" y="8178"/>
                  <a:pt x="33205" y="7692"/>
                </a:cubicBezTo>
                <a:cubicBezTo>
                  <a:pt x="33222" y="7445"/>
                  <a:pt x="33239" y="7189"/>
                  <a:pt x="33256" y="6942"/>
                </a:cubicBezTo>
                <a:cubicBezTo>
                  <a:pt x="33264" y="6771"/>
                  <a:pt x="33136" y="6686"/>
                  <a:pt x="33003" y="6686"/>
                </a:cubicBezTo>
                <a:cubicBezTo>
                  <a:pt x="32870" y="6686"/>
                  <a:pt x="32731" y="6771"/>
                  <a:pt x="32719" y="6942"/>
                </a:cubicBezTo>
                <a:cubicBezTo>
                  <a:pt x="32659" y="7837"/>
                  <a:pt x="32616" y="8733"/>
                  <a:pt x="32582" y="9629"/>
                </a:cubicBezTo>
                <a:lnTo>
                  <a:pt x="32283" y="9876"/>
                </a:lnTo>
                <a:lnTo>
                  <a:pt x="31883" y="10021"/>
                </a:lnTo>
                <a:cubicBezTo>
                  <a:pt x="30211" y="10601"/>
                  <a:pt x="28522" y="11147"/>
                  <a:pt x="26824" y="11650"/>
                </a:cubicBezTo>
                <a:cubicBezTo>
                  <a:pt x="26875" y="11309"/>
                  <a:pt x="26935" y="10959"/>
                  <a:pt x="26995" y="10618"/>
                </a:cubicBezTo>
                <a:cubicBezTo>
                  <a:pt x="27029" y="10482"/>
                  <a:pt x="26944" y="10337"/>
                  <a:pt x="26807" y="10294"/>
                </a:cubicBezTo>
                <a:cubicBezTo>
                  <a:pt x="26782" y="10286"/>
                  <a:pt x="26756" y="10283"/>
                  <a:pt x="26732" y="10283"/>
                </a:cubicBezTo>
                <a:cubicBezTo>
                  <a:pt x="26615" y="10283"/>
                  <a:pt x="26510" y="10362"/>
                  <a:pt x="26475" y="10482"/>
                </a:cubicBezTo>
                <a:cubicBezTo>
                  <a:pt x="26406" y="10925"/>
                  <a:pt x="26329" y="11369"/>
                  <a:pt x="26261" y="11821"/>
                </a:cubicBezTo>
                <a:cubicBezTo>
                  <a:pt x="25971" y="11906"/>
                  <a:pt x="25673" y="11991"/>
                  <a:pt x="25383" y="12068"/>
                </a:cubicBezTo>
                <a:cubicBezTo>
                  <a:pt x="25229" y="11539"/>
                  <a:pt x="25101" y="11002"/>
                  <a:pt x="24999" y="10456"/>
                </a:cubicBezTo>
                <a:cubicBezTo>
                  <a:pt x="24939" y="10183"/>
                  <a:pt x="24896" y="9910"/>
                  <a:pt x="24854" y="9646"/>
                </a:cubicBezTo>
                <a:cubicBezTo>
                  <a:pt x="24816" y="9505"/>
                  <a:pt x="24709" y="9444"/>
                  <a:pt x="24602" y="9444"/>
                </a:cubicBezTo>
                <a:cubicBezTo>
                  <a:pt x="24442" y="9444"/>
                  <a:pt x="24281" y="9578"/>
                  <a:pt x="24342" y="9782"/>
                </a:cubicBezTo>
                <a:cubicBezTo>
                  <a:pt x="24470" y="10601"/>
                  <a:pt x="24649" y="11411"/>
                  <a:pt x="24862" y="12213"/>
                </a:cubicBezTo>
                <a:cubicBezTo>
                  <a:pt x="24478" y="12324"/>
                  <a:pt x="24103" y="12426"/>
                  <a:pt x="23728" y="12529"/>
                </a:cubicBezTo>
                <a:cubicBezTo>
                  <a:pt x="23651" y="10993"/>
                  <a:pt x="23660" y="9458"/>
                  <a:pt x="23745" y="7922"/>
                </a:cubicBezTo>
                <a:cubicBezTo>
                  <a:pt x="23762" y="7684"/>
                  <a:pt x="23779" y="7436"/>
                  <a:pt x="23796" y="7197"/>
                </a:cubicBezTo>
                <a:cubicBezTo>
                  <a:pt x="23796" y="7052"/>
                  <a:pt x="23677" y="6933"/>
                  <a:pt x="23532" y="6933"/>
                </a:cubicBezTo>
                <a:cubicBezTo>
                  <a:pt x="23387" y="6933"/>
                  <a:pt x="23267" y="7052"/>
                  <a:pt x="23267" y="7197"/>
                </a:cubicBezTo>
                <a:cubicBezTo>
                  <a:pt x="23122" y="9014"/>
                  <a:pt x="23105" y="10840"/>
                  <a:pt x="23199" y="12665"/>
                </a:cubicBezTo>
                <a:lnTo>
                  <a:pt x="22943" y="12733"/>
                </a:lnTo>
                <a:cubicBezTo>
                  <a:pt x="20828" y="13279"/>
                  <a:pt x="18704" y="13774"/>
                  <a:pt x="16563" y="14201"/>
                </a:cubicBezTo>
                <a:cubicBezTo>
                  <a:pt x="16187" y="12111"/>
                  <a:pt x="15803" y="10038"/>
                  <a:pt x="15368" y="7965"/>
                </a:cubicBezTo>
                <a:cubicBezTo>
                  <a:pt x="14882" y="5645"/>
                  <a:pt x="14336" y="3333"/>
                  <a:pt x="13705" y="1039"/>
                </a:cubicBezTo>
                <a:cubicBezTo>
                  <a:pt x="13628" y="757"/>
                  <a:pt x="13543" y="467"/>
                  <a:pt x="13466" y="186"/>
                </a:cubicBezTo>
                <a:cubicBezTo>
                  <a:pt x="13429" y="57"/>
                  <a:pt x="13326" y="1"/>
                  <a:pt x="132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11725" y="1307650"/>
            <a:ext cx="7720500" cy="18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Gorditas"/>
                <a:ea typeface="Gorditas"/>
                <a:cs typeface="Gorditas"/>
                <a:sym typeface="Gordit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-357350" y="-507767"/>
            <a:ext cx="9748469" cy="1841981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216356">
            <a:off x="4680482" y="3517508"/>
            <a:ext cx="4585592" cy="1980155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250045">
            <a:off x="2065242" y="4483521"/>
            <a:ext cx="1077256" cy="878620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50051">
            <a:off x="2506629" y="4514434"/>
            <a:ext cx="597184" cy="802325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250045">
            <a:off x="2704844" y="4859062"/>
            <a:ext cx="27691" cy="128754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49990">
            <a:off x="2642553" y="5033208"/>
            <a:ext cx="267974" cy="98587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250045">
            <a:off x="2294293" y="5063065"/>
            <a:ext cx="151304" cy="275812"/>
          </a:xfrm>
          <a:custGeom>
            <a:rect b="b" l="l" r="r" t="t"/>
            <a:pathLst>
              <a:path extrusionOk="0" fill="none" h="3438" w="1886">
                <a:moveTo>
                  <a:pt x="0" y="0"/>
                </a:moveTo>
                <a:cubicBezTo>
                  <a:pt x="0" y="0"/>
                  <a:pt x="1407" y="2926"/>
                  <a:pt x="1885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32458" y="4660719"/>
            <a:ext cx="761095" cy="719538"/>
          </a:xfrm>
          <a:custGeom>
            <a:rect b="b" l="l" r="r" t="t"/>
            <a:pathLst>
              <a:path extrusionOk="0" h="8969" w="9487">
                <a:moveTo>
                  <a:pt x="9486" y="0"/>
                </a:moveTo>
                <a:cubicBezTo>
                  <a:pt x="9486" y="0"/>
                  <a:pt x="4803" y="1860"/>
                  <a:pt x="3336" y="3011"/>
                </a:cubicBezTo>
                <a:cubicBezTo>
                  <a:pt x="1860" y="4163"/>
                  <a:pt x="1" y="6918"/>
                  <a:pt x="154" y="8019"/>
                </a:cubicBezTo>
                <a:cubicBezTo>
                  <a:pt x="154" y="8019"/>
                  <a:pt x="4964" y="8969"/>
                  <a:pt x="7350" y="8969"/>
                </a:cubicBezTo>
                <a:cubicBezTo>
                  <a:pt x="7980" y="8969"/>
                  <a:pt x="8440" y="8903"/>
                  <a:pt x="8599" y="8735"/>
                </a:cubicBezTo>
                <a:cubicBezTo>
                  <a:pt x="9358" y="7933"/>
                  <a:pt x="9486" y="1"/>
                  <a:pt x="9486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749350" y="4711701"/>
            <a:ext cx="418301" cy="643678"/>
          </a:xfrm>
          <a:custGeom>
            <a:rect b="b" l="l" r="r" t="t"/>
            <a:pathLst>
              <a:path extrusionOk="0" fill="none" h="8651" w="5545">
                <a:moveTo>
                  <a:pt x="0" y="8650"/>
                </a:moveTo>
                <a:cubicBezTo>
                  <a:pt x="0" y="8650"/>
                  <a:pt x="4675" y="2833"/>
                  <a:pt x="5545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83250" y="3319775"/>
            <a:ext cx="6526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 flipH="1" rot="2983975">
            <a:off x="-146375" y="3077469"/>
            <a:ext cx="1892575" cy="2758140"/>
            <a:chOff x="4572000" y="5120400"/>
            <a:chExt cx="1490156" cy="2171565"/>
          </a:xfrm>
        </p:grpSpPr>
        <p:sp>
          <p:nvSpPr>
            <p:cNvPr id="26" name="Google Shape;26;p2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51176" y="4089822"/>
            <a:ext cx="1030731" cy="1211718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72325" y="4122675"/>
            <a:ext cx="877675" cy="1109311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1917300" y="840775"/>
            <a:ext cx="53094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body"/>
          </p:nvPr>
        </p:nvSpPr>
        <p:spPr>
          <a:xfrm>
            <a:off x="2208200" y="2542318"/>
            <a:ext cx="4956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11"/>
          <p:cNvSpPr/>
          <p:nvPr/>
        </p:nvSpPr>
        <p:spPr>
          <a:xfrm flipH="1">
            <a:off x="-86118" y="2949500"/>
            <a:ext cx="9415993" cy="2323611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 rot="-540473">
            <a:off x="-484406" y="3308805"/>
            <a:ext cx="2535578" cy="2205649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7376868" y="4458351"/>
            <a:ext cx="1122854" cy="849302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 rot="292659">
            <a:off x="8323979" y="4186905"/>
            <a:ext cx="1237288" cy="1168721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1"/>
          <p:cNvGrpSpPr/>
          <p:nvPr/>
        </p:nvGrpSpPr>
        <p:grpSpPr>
          <a:xfrm rot="-2239151">
            <a:off x="7491988" y="2413362"/>
            <a:ext cx="2185380" cy="3184870"/>
            <a:chOff x="4572000" y="5120400"/>
            <a:chExt cx="1490156" cy="2171565"/>
          </a:xfrm>
        </p:grpSpPr>
        <p:sp>
          <p:nvSpPr>
            <p:cNvPr id="314" name="Google Shape;314;p11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2111230" y="14055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2111245" y="1842525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2" type="title"/>
          </p:nvPr>
        </p:nvSpPr>
        <p:spPr>
          <a:xfrm>
            <a:off x="5803205" y="14055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5803220" y="1842525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4" type="title"/>
          </p:nvPr>
        </p:nvSpPr>
        <p:spPr>
          <a:xfrm>
            <a:off x="2111217" y="29524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2111217" y="3389425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6" type="title"/>
          </p:nvPr>
        </p:nvSpPr>
        <p:spPr>
          <a:xfrm>
            <a:off x="5803192" y="29524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7" type="subTitle"/>
          </p:nvPr>
        </p:nvSpPr>
        <p:spPr>
          <a:xfrm>
            <a:off x="5803192" y="3389425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13"/>
          <p:cNvSpPr/>
          <p:nvPr/>
        </p:nvSpPr>
        <p:spPr>
          <a:xfrm flipH="1">
            <a:off x="-118940" y="3839825"/>
            <a:ext cx="9381878" cy="1792328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323725" y="63740"/>
            <a:ext cx="998117" cy="2771408"/>
          </a:xfrm>
          <a:custGeom>
            <a:rect b="b" l="l" r="r" t="t"/>
            <a:pathLst>
              <a:path extrusionOk="0" h="41594" w="14980">
                <a:moveTo>
                  <a:pt x="8940" y="1"/>
                </a:moveTo>
                <a:cubicBezTo>
                  <a:pt x="9401" y="3259"/>
                  <a:pt x="9469" y="6569"/>
                  <a:pt x="9128" y="9853"/>
                </a:cubicBezTo>
                <a:cubicBezTo>
                  <a:pt x="7934" y="6918"/>
                  <a:pt x="7123" y="3771"/>
                  <a:pt x="6364" y="700"/>
                </a:cubicBezTo>
                <a:cubicBezTo>
                  <a:pt x="5358" y="1058"/>
                  <a:pt x="4308" y="1323"/>
                  <a:pt x="3242" y="1468"/>
                </a:cubicBezTo>
                <a:cubicBezTo>
                  <a:pt x="4752" y="6355"/>
                  <a:pt x="5520" y="11311"/>
                  <a:pt x="5776" y="16421"/>
                </a:cubicBezTo>
                <a:cubicBezTo>
                  <a:pt x="4411" y="12454"/>
                  <a:pt x="3020" y="8437"/>
                  <a:pt x="1664" y="4470"/>
                </a:cubicBezTo>
                <a:cubicBezTo>
                  <a:pt x="1059" y="4667"/>
                  <a:pt x="606" y="4880"/>
                  <a:pt x="1" y="5084"/>
                </a:cubicBezTo>
                <a:cubicBezTo>
                  <a:pt x="1229" y="11038"/>
                  <a:pt x="3370" y="16762"/>
                  <a:pt x="4769" y="22674"/>
                </a:cubicBezTo>
                <a:cubicBezTo>
                  <a:pt x="5622" y="26316"/>
                  <a:pt x="6211" y="30044"/>
                  <a:pt x="7644" y="33498"/>
                </a:cubicBezTo>
                <a:cubicBezTo>
                  <a:pt x="9077" y="36953"/>
                  <a:pt x="11516" y="40194"/>
                  <a:pt x="14980" y="41593"/>
                </a:cubicBezTo>
                <a:cubicBezTo>
                  <a:pt x="14272" y="39418"/>
                  <a:pt x="14400" y="37183"/>
                  <a:pt x="14024" y="34914"/>
                </a:cubicBezTo>
                <a:cubicBezTo>
                  <a:pt x="12131" y="23501"/>
                  <a:pt x="14468" y="11943"/>
                  <a:pt x="14058" y="367"/>
                </a:cubicBezTo>
                <a:cubicBezTo>
                  <a:pt x="12335" y="111"/>
                  <a:pt x="10672" y="60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 flipH="1" rot="-3245002">
            <a:off x="-999805" y="4324556"/>
            <a:ext cx="2284605" cy="822197"/>
          </a:xfrm>
          <a:custGeom>
            <a:rect b="b" l="l" r="r" t="t"/>
            <a:pathLst>
              <a:path extrusionOk="0" h="2493" w="6927">
                <a:moveTo>
                  <a:pt x="2945" y="1"/>
                </a:moveTo>
                <a:cubicBezTo>
                  <a:pt x="2105" y="1"/>
                  <a:pt x="1125" y="157"/>
                  <a:pt x="0" y="567"/>
                </a:cubicBezTo>
                <a:cubicBezTo>
                  <a:pt x="0" y="567"/>
                  <a:pt x="1676" y="2493"/>
                  <a:pt x="4138" y="2493"/>
                </a:cubicBezTo>
                <a:cubicBezTo>
                  <a:pt x="4987" y="2493"/>
                  <a:pt x="5928" y="2264"/>
                  <a:pt x="6927" y="1651"/>
                </a:cubicBezTo>
                <a:cubicBezTo>
                  <a:pt x="6927" y="1651"/>
                  <a:pt x="5670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flipH="1">
            <a:off x="1818831" y="5019610"/>
            <a:ext cx="551532" cy="417162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flipH="1">
            <a:off x="779810" y="4195669"/>
            <a:ext cx="1589488" cy="129647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flipH="1">
            <a:off x="1431152" y="4328784"/>
            <a:ext cx="859847" cy="1118068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>
            <a:off x="1761619" y="4769638"/>
            <a:ext cx="4310" cy="199335"/>
          </a:xfrm>
          <a:custGeom>
            <a:rect b="b" l="l" r="r" t="t"/>
            <a:pathLst>
              <a:path extrusionOk="0" fill="none" h="2339" w="1">
                <a:moveTo>
                  <a:pt x="0" y="1"/>
                </a:moveTo>
                <a:lnTo>
                  <a:pt x="0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flipH="1">
            <a:off x="1613900" y="5024685"/>
            <a:ext cx="439301" cy="145507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flipH="1">
            <a:off x="1088767" y="5024688"/>
            <a:ext cx="224330" cy="406982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flipH="1">
            <a:off x="70934" y="4457172"/>
            <a:ext cx="1124018" cy="1061728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 flipH="1">
            <a:off x="492591" y="4578100"/>
            <a:ext cx="656535" cy="922002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1633787" y="17658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14"/>
          <p:cNvSpPr txBox="1"/>
          <p:nvPr>
            <p:ph idx="1" type="subTitle"/>
          </p:nvPr>
        </p:nvSpPr>
        <p:spPr>
          <a:xfrm>
            <a:off x="1874537" y="2202785"/>
            <a:ext cx="23808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4"/>
          <p:cNvSpPr txBox="1"/>
          <p:nvPr>
            <p:ph idx="2" type="title"/>
          </p:nvPr>
        </p:nvSpPr>
        <p:spPr>
          <a:xfrm>
            <a:off x="4647913" y="17658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4"/>
          <p:cNvSpPr txBox="1"/>
          <p:nvPr>
            <p:ph idx="3" type="subTitle"/>
          </p:nvPr>
        </p:nvSpPr>
        <p:spPr>
          <a:xfrm>
            <a:off x="4888663" y="2202785"/>
            <a:ext cx="23808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4"/>
          <p:cNvSpPr txBox="1"/>
          <p:nvPr>
            <p:ph idx="4" type="title"/>
          </p:nvPr>
        </p:nvSpPr>
        <p:spPr>
          <a:xfrm>
            <a:off x="1633787" y="36175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4"/>
          <p:cNvSpPr txBox="1"/>
          <p:nvPr>
            <p:ph idx="5" type="subTitle"/>
          </p:nvPr>
        </p:nvSpPr>
        <p:spPr>
          <a:xfrm>
            <a:off x="1874537" y="4054485"/>
            <a:ext cx="23808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4"/>
          <p:cNvSpPr txBox="1"/>
          <p:nvPr>
            <p:ph idx="6" type="title"/>
          </p:nvPr>
        </p:nvSpPr>
        <p:spPr>
          <a:xfrm>
            <a:off x="4647913" y="36175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14"/>
          <p:cNvSpPr txBox="1"/>
          <p:nvPr>
            <p:ph idx="7" type="subTitle"/>
          </p:nvPr>
        </p:nvSpPr>
        <p:spPr>
          <a:xfrm>
            <a:off x="4888663" y="4054485"/>
            <a:ext cx="2380800" cy="6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4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14"/>
          <p:cNvSpPr/>
          <p:nvPr/>
        </p:nvSpPr>
        <p:spPr>
          <a:xfrm>
            <a:off x="7227401" y="3078968"/>
            <a:ext cx="1867825" cy="2154213"/>
          </a:xfrm>
          <a:custGeom>
            <a:rect b="b" l="l" r="r" t="t"/>
            <a:pathLst>
              <a:path extrusionOk="0" h="23416" w="20303">
                <a:moveTo>
                  <a:pt x="12233" y="7268"/>
                </a:moveTo>
                <a:lnTo>
                  <a:pt x="12233" y="7268"/>
                </a:lnTo>
                <a:cubicBezTo>
                  <a:pt x="12139" y="7379"/>
                  <a:pt x="12045" y="7481"/>
                  <a:pt x="11960" y="7601"/>
                </a:cubicBezTo>
                <a:lnTo>
                  <a:pt x="11175" y="7276"/>
                </a:lnTo>
                <a:lnTo>
                  <a:pt x="12233" y="7268"/>
                </a:lnTo>
                <a:close/>
                <a:moveTo>
                  <a:pt x="4650" y="0"/>
                </a:moveTo>
                <a:lnTo>
                  <a:pt x="5554" y="2124"/>
                </a:lnTo>
                <a:cubicBezTo>
                  <a:pt x="5554" y="2124"/>
                  <a:pt x="5563" y="2124"/>
                  <a:pt x="5579" y="2124"/>
                </a:cubicBezTo>
                <a:cubicBezTo>
                  <a:pt x="5791" y="2124"/>
                  <a:pt x="7260" y="2139"/>
                  <a:pt x="7584" y="2542"/>
                </a:cubicBezTo>
                <a:lnTo>
                  <a:pt x="5844" y="2849"/>
                </a:lnTo>
                <a:cubicBezTo>
                  <a:pt x="5844" y="2849"/>
                  <a:pt x="6833" y="4607"/>
                  <a:pt x="7072" y="5007"/>
                </a:cubicBezTo>
                <a:cubicBezTo>
                  <a:pt x="7072" y="5007"/>
                  <a:pt x="7382" y="4985"/>
                  <a:pt x="7705" y="4985"/>
                </a:cubicBezTo>
                <a:cubicBezTo>
                  <a:pt x="7974" y="4985"/>
                  <a:pt x="8252" y="5000"/>
                  <a:pt x="8369" y="5059"/>
                </a:cubicBezTo>
                <a:lnTo>
                  <a:pt x="7302" y="5477"/>
                </a:lnTo>
                <a:cubicBezTo>
                  <a:pt x="7302" y="5477"/>
                  <a:pt x="8232" y="6816"/>
                  <a:pt x="8437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78" y="8863"/>
                </a:lnTo>
                <a:cubicBezTo>
                  <a:pt x="8394" y="7370"/>
                  <a:pt x="6373" y="5110"/>
                  <a:pt x="3575" y="4172"/>
                </a:cubicBezTo>
                <a:cubicBezTo>
                  <a:pt x="3352" y="4058"/>
                  <a:pt x="3082" y="4012"/>
                  <a:pt x="2791" y="4012"/>
                </a:cubicBezTo>
                <a:cubicBezTo>
                  <a:pt x="1577" y="4012"/>
                  <a:pt x="1" y="4811"/>
                  <a:pt x="1" y="4811"/>
                </a:cubicBezTo>
                <a:lnTo>
                  <a:pt x="1911" y="6108"/>
                </a:lnTo>
                <a:cubicBezTo>
                  <a:pt x="1911" y="6108"/>
                  <a:pt x="3073" y="5343"/>
                  <a:pt x="3680" y="5343"/>
                </a:cubicBezTo>
                <a:cubicBezTo>
                  <a:pt x="3739" y="5343"/>
                  <a:pt x="3792" y="5350"/>
                  <a:pt x="3839" y="5366"/>
                </a:cubicBezTo>
                <a:lnTo>
                  <a:pt x="2543" y="6560"/>
                </a:lnTo>
                <a:cubicBezTo>
                  <a:pt x="2543" y="6560"/>
                  <a:pt x="4325" y="7507"/>
                  <a:pt x="4743" y="7720"/>
                </a:cubicBezTo>
                <a:cubicBezTo>
                  <a:pt x="4743" y="7720"/>
                  <a:pt x="5579" y="7080"/>
                  <a:pt x="5861" y="7055"/>
                </a:cubicBezTo>
                <a:lnTo>
                  <a:pt x="5861" y="7055"/>
                </a:lnTo>
                <a:lnTo>
                  <a:pt x="5196" y="7984"/>
                </a:lnTo>
                <a:cubicBezTo>
                  <a:pt x="5196" y="7984"/>
                  <a:pt x="6697" y="8607"/>
                  <a:pt x="7115" y="8872"/>
                </a:cubicBezTo>
                <a:lnTo>
                  <a:pt x="8036" y="8292"/>
                </a:lnTo>
                <a:lnTo>
                  <a:pt x="7482" y="9076"/>
                </a:lnTo>
                <a:lnTo>
                  <a:pt x="8949" y="9690"/>
                </a:lnTo>
                <a:lnTo>
                  <a:pt x="8949" y="14356"/>
                </a:lnTo>
                <a:cubicBezTo>
                  <a:pt x="8949" y="15568"/>
                  <a:pt x="9657" y="16600"/>
                  <a:pt x="9657" y="16600"/>
                </a:cubicBezTo>
                <a:lnTo>
                  <a:pt x="9657" y="23415"/>
                </a:lnTo>
                <a:lnTo>
                  <a:pt x="10697" y="23415"/>
                </a:lnTo>
                <a:lnTo>
                  <a:pt x="10697" y="16497"/>
                </a:lnTo>
                <a:cubicBezTo>
                  <a:pt x="11132" y="15960"/>
                  <a:pt x="11440" y="15320"/>
                  <a:pt x="11593" y="14638"/>
                </a:cubicBezTo>
                <a:cubicBezTo>
                  <a:pt x="11815" y="13563"/>
                  <a:pt x="11363" y="9793"/>
                  <a:pt x="11363" y="9793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3410" y="8752"/>
                </a:lnTo>
                <a:cubicBezTo>
                  <a:pt x="13811" y="8462"/>
                  <a:pt x="15287" y="7754"/>
                  <a:pt x="15287" y="7754"/>
                </a:cubicBezTo>
                <a:lnTo>
                  <a:pt x="14570" y="6876"/>
                </a:lnTo>
                <a:lnTo>
                  <a:pt x="14570" y="6876"/>
                </a:lnTo>
                <a:cubicBezTo>
                  <a:pt x="14852" y="6884"/>
                  <a:pt x="15713" y="7473"/>
                  <a:pt x="15713" y="7473"/>
                </a:cubicBezTo>
                <a:cubicBezTo>
                  <a:pt x="16131" y="7234"/>
                  <a:pt x="17854" y="6202"/>
                  <a:pt x="17854" y="6202"/>
                </a:cubicBezTo>
                <a:lnTo>
                  <a:pt x="16506" y="5076"/>
                </a:lnTo>
                <a:cubicBezTo>
                  <a:pt x="16561" y="5054"/>
                  <a:pt x="16627" y="5044"/>
                  <a:pt x="16700" y="5044"/>
                </a:cubicBezTo>
                <a:cubicBezTo>
                  <a:pt x="17312" y="5044"/>
                  <a:pt x="18468" y="5724"/>
                  <a:pt x="18468" y="5724"/>
                </a:cubicBezTo>
                <a:lnTo>
                  <a:pt x="20302" y="4325"/>
                </a:lnTo>
                <a:cubicBezTo>
                  <a:pt x="20302" y="4325"/>
                  <a:pt x="18817" y="3672"/>
                  <a:pt x="17628" y="3672"/>
                </a:cubicBezTo>
                <a:cubicBezTo>
                  <a:pt x="17279" y="3672"/>
                  <a:pt x="16956" y="3728"/>
                  <a:pt x="16703" y="3873"/>
                </a:cubicBezTo>
                <a:cubicBezTo>
                  <a:pt x="14843" y="4615"/>
                  <a:pt x="13376" y="5929"/>
                  <a:pt x="12310" y="7183"/>
                </a:cubicBezTo>
                <a:cubicBezTo>
                  <a:pt x="12574" y="6662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8" y="5000"/>
                  <a:pt x="12724" y="4985"/>
                  <a:pt x="12992" y="4985"/>
                </a:cubicBezTo>
                <a:cubicBezTo>
                  <a:pt x="13314" y="4985"/>
                  <a:pt x="13623" y="5007"/>
                  <a:pt x="13623" y="5007"/>
                </a:cubicBezTo>
                <a:cubicBezTo>
                  <a:pt x="13871" y="4598"/>
                  <a:pt x="14852" y="2849"/>
                  <a:pt x="14852" y="2849"/>
                </a:cubicBezTo>
                <a:lnTo>
                  <a:pt x="13120" y="2542"/>
                </a:lnTo>
                <a:cubicBezTo>
                  <a:pt x="13436" y="2139"/>
                  <a:pt x="14904" y="2124"/>
                  <a:pt x="15116" y="2124"/>
                </a:cubicBezTo>
                <a:cubicBezTo>
                  <a:pt x="15133" y="2124"/>
                  <a:pt x="15142" y="2124"/>
                  <a:pt x="15142" y="2124"/>
                </a:cubicBezTo>
                <a:lnTo>
                  <a:pt x="16046" y="0"/>
                </a:lnTo>
                <a:lnTo>
                  <a:pt x="16046" y="0"/>
                </a:lnTo>
                <a:cubicBezTo>
                  <a:pt x="16046" y="0"/>
                  <a:pt x="13342" y="282"/>
                  <a:pt x="12693" y="1399"/>
                </a:cubicBezTo>
                <a:cubicBezTo>
                  <a:pt x="11132" y="3361"/>
                  <a:pt x="10552" y="5809"/>
                  <a:pt x="10348" y="7635"/>
                </a:cubicBezTo>
                <a:cubicBezTo>
                  <a:pt x="10143" y="5809"/>
                  <a:pt x="9563" y="3361"/>
                  <a:pt x="8002" y="1399"/>
                </a:cubicBezTo>
                <a:cubicBezTo>
                  <a:pt x="7362" y="282"/>
                  <a:pt x="4650" y="0"/>
                  <a:pt x="46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-375700" y="2434460"/>
            <a:ext cx="2428383" cy="2798719"/>
          </a:xfrm>
          <a:custGeom>
            <a:rect b="b" l="l" r="r" t="t"/>
            <a:pathLst>
              <a:path extrusionOk="0" h="23408" w="20311">
                <a:moveTo>
                  <a:pt x="12233" y="7268"/>
                </a:moveTo>
                <a:lnTo>
                  <a:pt x="12233" y="7268"/>
                </a:lnTo>
                <a:cubicBezTo>
                  <a:pt x="12139" y="7371"/>
                  <a:pt x="12054" y="7482"/>
                  <a:pt x="11968" y="7592"/>
                </a:cubicBezTo>
                <a:lnTo>
                  <a:pt x="11184" y="7277"/>
                </a:lnTo>
                <a:lnTo>
                  <a:pt x="12233" y="7268"/>
                </a:lnTo>
                <a:close/>
                <a:moveTo>
                  <a:pt x="4658" y="1"/>
                </a:moveTo>
                <a:lnTo>
                  <a:pt x="5562" y="2125"/>
                </a:lnTo>
                <a:cubicBezTo>
                  <a:pt x="5562" y="2125"/>
                  <a:pt x="5572" y="2125"/>
                  <a:pt x="5589" y="2125"/>
                </a:cubicBezTo>
                <a:cubicBezTo>
                  <a:pt x="5804" y="2125"/>
                  <a:pt x="7268" y="2139"/>
                  <a:pt x="7584" y="2534"/>
                </a:cubicBezTo>
                <a:lnTo>
                  <a:pt x="5852" y="2850"/>
                </a:lnTo>
                <a:cubicBezTo>
                  <a:pt x="5852" y="2850"/>
                  <a:pt x="6833" y="4598"/>
                  <a:pt x="7081" y="5008"/>
                </a:cubicBezTo>
                <a:cubicBezTo>
                  <a:pt x="7081" y="5008"/>
                  <a:pt x="7402" y="4982"/>
                  <a:pt x="7730" y="4982"/>
                </a:cubicBezTo>
                <a:cubicBezTo>
                  <a:pt x="7992" y="4982"/>
                  <a:pt x="8259" y="4998"/>
                  <a:pt x="8369" y="5059"/>
                </a:cubicBezTo>
                <a:lnTo>
                  <a:pt x="7303" y="5477"/>
                </a:lnTo>
                <a:cubicBezTo>
                  <a:pt x="7303" y="5477"/>
                  <a:pt x="8232" y="6808"/>
                  <a:pt x="8446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86" y="8863"/>
                </a:lnTo>
                <a:cubicBezTo>
                  <a:pt x="8403" y="7371"/>
                  <a:pt x="6381" y="5110"/>
                  <a:pt x="3583" y="4163"/>
                </a:cubicBezTo>
                <a:cubicBezTo>
                  <a:pt x="3361" y="4050"/>
                  <a:pt x="3090" y="4004"/>
                  <a:pt x="2799" y="4004"/>
                </a:cubicBezTo>
                <a:cubicBezTo>
                  <a:pt x="1583" y="4004"/>
                  <a:pt x="1" y="4803"/>
                  <a:pt x="1" y="4803"/>
                </a:cubicBezTo>
                <a:lnTo>
                  <a:pt x="1912" y="6100"/>
                </a:lnTo>
                <a:cubicBezTo>
                  <a:pt x="1912" y="6100"/>
                  <a:pt x="3081" y="5335"/>
                  <a:pt x="3682" y="5335"/>
                </a:cubicBezTo>
                <a:cubicBezTo>
                  <a:pt x="3740" y="5335"/>
                  <a:pt x="3793" y="5342"/>
                  <a:pt x="3839" y="5358"/>
                </a:cubicBezTo>
                <a:lnTo>
                  <a:pt x="2543" y="6552"/>
                </a:lnTo>
                <a:cubicBezTo>
                  <a:pt x="2543" y="6552"/>
                  <a:pt x="4326" y="7499"/>
                  <a:pt x="4752" y="7712"/>
                </a:cubicBezTo>
                <a:cubicBezTo>
                  <a:pt x="4752" y="7712"/>
                  <a:pt x="5579" y="7081"/>
                  <a:pt x="5869" y="7055"/>
                </a:cubicBezTo>
                <a:lnTo>
                  <a:pt x="5869" y="7055"/>
                </a:lnTo>
                <a:lnTo>
                  <a:pt x="5196" y="7976"/>
                </a:lnTo>
                <a:cubicBezTo>
                  <a:pt x="5196" y="7976"/>
                  <a:pt x="6705" y="8599"/>
                  <a:pt x="7123" y="8863"/>
                </a:cubicBezTo>
                <a:lnTo>
                  <a:pt x="8036" y="8283"/>
                </a:lnTo>
                <a:lnTo>
                  <a:pt x="8036" y="8283"/>
                </a:lnTo>
                <a:lnTo>
                  <a:pt x="7490" y="9068"/>
                </a:lnTo>
                <a:lnTo>
                  <a:pt x="8949" y="9682"/>
                </a:lnTo>
                <a:lnTo>
                  <a:pt x="8949" y="14348"/>
                </a:lnTo>
                <a:cubicBezTo>
                  <a:pt x="8949" y="15560"/>
                  <a:pt x="9665" y="16600"/>
                  <a:pt x="9665" y="16600"/>
                </a:cubicBezTo>
                <a:lnTo>
                  <a:pt x="9665" y="23407"/>
                </a:lnTo>
                <a:lnTo>
                  <a:pt x="10697" y="23407"/>
                </a:lnTo>
                <a:lnTo>
                  <a:pt x="10697" y="16498"/>
                </a:lnTo>
                <a:cubicBezTo>
                  <a:pt x="11141" y="15952"/>
                  <a:pt x="11448" y="15312"/>
                  <a:pt x="11602" y="14638"/>
                </a:cubicBezTo>
                <a:cubicBezTo>
                  <a:pt x="11815" y="13555"/>
                  <a:pt x="11371" y="9785"/>
                  <a:pt x="11371" y="9785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2463" y="8215"/>
                </a:lnTo>
                <a:lnTo>
                  <a:pt x="13410" y="8744"/>
                </a:lnTo>
                <a:cubicBezTo>
                  <a:pt x="13811" y="8454"/>
                  <a:pt x="15287" y="7755"/>
                  <a:pt x="15287" y="7755"/>
                </a:cubicBezTo>
                <a:lnTo>
                  <a:pt x="14570" y="6867"/>
                </a:lnTo>
                <a:lnTo>
                  <a:pt x="14570" y="6867"/>
                </a:lnTo>
                <a:cubicBezTo>
                  <a:pt x="14860" y="6876"/>
                  <a:pt x="15713" y="7465"/>
                  <a:pt x="15713" y="7465"/>
                </a:cubicBezTo>
                <a:cubicBezTo>
                  <a:pt x="16131" y="7234"/>
                  <a:pt x="17863" y="6202"/>
                  <a:pt x="17863" y="6202"/>
                </a:cubicBezTo>
                <a:lnTo>
                  <a:pt x="16506" y="5068"/>
                </a:lnTo>
                <a:cubicBezTo>
                  <a:pt x="16560" y="5047"/>
                  <a:pt x="16623" y="5038"/>
                  <a:pt x="16694" y="5038"/>
                </a:cubicBezTo>
                <a:cubicBezTo>
                  <a:pt x="17304" y="5038"/>
                  <a:pt x="18468" y="5716"/>
                  <a:pt x="18468" y="5716"/>
                </a:cubicBezTo>
                <a:lnTo>
                  <a:pt x="20311" y="4325"/>
                </a:lnTo>
                <a:cubicBezTo>
                  <a:pt x="20311" y="4325"/>
                  <a:pt x="18825" y="3669"/>
                  <a:pt x="17633" y="3669"/>
                </a:cubicBezTo>
                <a:cubicBezTo>
                  <a:pt x="17282" y="3669"/>
                  <a:pt x="16957" y="3726"/>
                  <a:pt x="16703" y="3873"/>
                </a:cubicBezTo>
                <a:cubicBezTo>
                  <a:pt x="14852" y="4607"/>
                  <a:pt x="13376" y="5921"/>
                  <a:pt x="12310" y="7183"/>
                </a:cubicBezTo>
                <a:cubicBezTo>
                  <a:pt x="12583" y="6663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9" y="4998"/>
                  <a:pt x="12718" y="4982"/>
                  <a:pt x="12981" y="4982"/>
                </a:cubicBezTo>
                <a:cubicBezTo>
                  <a:pt x="13311" y="4982"/>
                  <a:pt x="13632" y="5008"/>
                  <a:pt x="13632" y="5008"/>
                </a:cubicBezTo>
                <a:cubicBezTo>
                  <a:pt x="13871" y="4598"/>
                  <a:pt x="14860" y="2850"/>
                  <a:pt x="14860" y="2850"/>
                </a:cubicBezTo>
                <a:lnTo>
                  <a:pt x="13120" y="2534"/>
                </a:lnTo>
                <a:cubicBezTo>
                  <a:pt x="13444" y="2139"/>
                  <a:pt x="14909" y="2125"/>
                  <a:pt x="15124" y="2125"/>
                </a:cubicBezTo>
                <a:cubicBezTo>
                  <a:pt x="15141" y="2125"/>
                  <a:pt x="15150" y="2125"/>
                  <a:pt x="15150" y="2125"/>
                </a:cubicBezTo>
                <a:lnTo>
                  <a:pt x="16054" y="1"/>
                </a:lnTo>
                <a:lnTo>
                  <a:pt x="16054" y="1"/>
                </a:lnTo>
                <a:cubicBezTo>
                  <a:pt x="16054" y="1"/>
                  <a:pt x="13350" y="282"/>
                  <a:pt x="12702" y="1400"/>
                </a:cubicBezTo>
                <a:cubicBezTo>
                  <a:pt x="11141" y="3362"/>
                  <a:pt x="10552" y="5801"/>
                  <a:pt x="10356" y="7627"/>
                </a:cubicBezTo>
                <a:cubicBezTo>
                  <a:pt x="10152" y="5801"/>
                  <a:pt x="9572" y="3362"/>
                  <a:pt x="8011" y="1400"/>
                </a:cubicBezTo>
                <a:cubicBezTo>
                  <a:pt x="7362" y="282"/>
                  <a:pt x="4658" y="1"/>
                  <a:pt x="46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 rot="10800000">
            <a:off x="-86022" y="4294327"/>
            <a:ext cx="1237071" cy="1077125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7471149" y="4219276"/>
            <a:ext cx="1329542" cy="108444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36644" y="4330621"/>
            <a:ext cx="719237" cy="935224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 flipH="1">
            <a:off x="7975846" y="4685276"/>
            <a:ext cx="3605" cy="166736"/>
          </a:xfrm>
          <a:custGeom>
            <a:rect b="b" l="l" r="r" t="t"/>
            <a:pathLst>
              <a:path extrusionOk="0" fill="none" h="2339" w="1">
                <a:moveTo>
                  <a:pt x="0" y="1"/>
                </a:moveTo>
                <a:lnTo>
                  <a:pt x="0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7735553" y="4912712"/>
            <a:ext cx="367463" cy="121711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354624" y="4912715"/>
            <a:ext cx="187643" cy="340422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4"/>
          <p:cNvSpPr/>
          <p:nvPr/>
        </p:nvSpPr>
        <p:spPr>
          <a:xfrm>
            <a:off x="8453448" y="4438012"/>
            <a:ext cx="940195" cy="888088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8491780" y="4539163"/>
            <a:ext cx="549165" cy="771215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/>
          <p:nvPr>
            <p:ph type="title"/>
          </p:nvPr>
        </p:nvSpPr>
        <p:spPr>
          <a:xfrm>
            <a:off x="1541000" y="1690013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15"/>
          <p:cNvSpPr txBox="1"/>
          <p:nvPr>
            <p:ph idx="1" type="subTitle"/>
          </p:nvPr>
        </p:nvSpPr>
        <p:spPr>
          <a:xfrm>
            <a:off x="1268913" y="2126976"/>
            <a:ext cx="23808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5"/>
          <p:cNvSpPr txBox="1"/>
          <p:nvPr>
            <p:ph idx="2" type="title"/>
          </p:nvPr>
        </p:nvSpPr>
        <p:spPr>
          <a:xfrm>
            <a:off x="5494275" y="1690013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15"/>
          <p:cNvSpPr txBox="1"/>
          <p:nvPr>
            <p:ph idx="3" type="subTitle"/>
          </p:nvPr>
        </p:nvSpPr>
        <p:spPr>
          <a:xfrm>
            <a:off x="5494288" y="2126976"/>
            <a:ext cx="23808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5"/>
          <p:cNvSpPr txBox="1"/>
          <p:nvPr>
            <p:ph idx="4" type="title"/>
          </p:nvPr>
        </p:nvSpPr>
        <p:spPr>
          <a:xfrm>
            <a:off x="1541000" y="3046938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5" type="subTitle"/>
          </p:nvPr>
        </p:nvSpPr>
        <p:spPr>
          <a:xfrm>
            <a:off x="1268913" y="3483975"/>
            <a:ext cx="2380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5"/>
          <p:cNvSpPr txBox="1"/>
          <p:nvPr>
            <p:ph idx="6" type="title"/>
          </p:nvPr>
        </p:nvSpPr>
        <p:spPr>
          <a:xfrm>
            <a:off x="5494275" y="3046938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7" type="subTitle"/>
          </p:nvPr>
        </p:nvSpPr>
        <p:spPr>
          <a:xfrm>
            <a:off x="5494288" y="3483975"/>
            <a:ext cx="2380800" cy="7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5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15"/>
          <p:cNvSpPr/>
          <p:nvPr/>
        </p:nvSpPr>
        <p:spPr>
          <a:xfrm flipH="1">
            <a:off x="-129758" y="1322525"/>
            <a:ext cx="948683" cy="2634044"/>
          </a:xfrm>
          <a:custGeom>
            <a:rect b="b" l="l" r="r" t="t"/>
            <a:pathLst>
              <a:path extrusionOk="0" h="41594" w="14980">
                <a:moveTo>
                  <a:pt x="8940" y="1"/>
                </a:moveTo>
                <a:cubicBezTo>
                  <a:pt x="9401" y="3259"/>
                  <a:pt x="9469" y="6569"/>
                  <a:pt x="9128" y="9853"/>
                </a:cubicBezTo>
                <a:cubicBezTo>
                  <a:pt x="7934" y="6918"/>
                  <a:pt x="7123" y="3771"/>
                  <a:pt x="6364" y="700"/>
                </a:cubicBezTo>
                <a:cubicBezTo>
                  <a:pt x="5358" y="1058"/>
                  <a:pt x="4308" y="1323"/>
                  <a:pt x="3242" y="1468"/>
                </a:cubicBezTo>
                <a:cubicBezTo>
                  <a:pt x="4752" y="6355"/>
                  <a:pt x="5520" y="11311"/>
                  <a:pt x="5776" y="16421"/>
                </a:cubicBezTo>
                <a:cubicBezTo>
                  <a:pt x="4411" y="12454"/>
                  <a:pt x="3020" y="8437"/>
                  <a:pt x="1664" y="4470"/>
                </a:cubicBezTo>
                <a:cubicBezTo>
                  <a:pt x="1059" y="4667"/>
                  <a:pt x="606" y="4880"/>
                  <a:pt x="1" y="5084"/>
                </a:cubicBezTo>
                <a:cubicBezTo>
                  <a:pt x="1229" y="11038"/>
                  <a:pt x="3370" y="16762"/>
                  <a:pt x="4769" y="22674"/>
                </a:cubicBezTo>
                <a:cubicBezTo>
                  <a:pt x="5622" y="26316"/>
                  <a:pt x="6211" y="30044"/>
                  <a:pt x="7644" y="33498"/>
                </a:cubicBezTo>
                <a:cubicBezTo>
                  <a:pt x="9077" y="36953"/>
                  <a:pt x="11516" y="40194"/>
                  <a:pt x="14980" y="41593"/>
                </a:cubicBezTo>
                <a:cubicBezTo>
                  <a:pt x="14272" y="39418"/>
                  <a:pt x="14400" y="37183"/>
                  <a:pt x="14024" y="34914"/>
                </a:cubicBezTo>
                <a:cubicBezTo>
                  <a:pt x="12131" y="23501"/>
                  <a:pt x="14468" y="11943"/>
                  <a:pt x="14058" y="367"/>
                </a:cubicBezTo>
                <a:cubicBezTo>
                  <a:pt x="12335" y="111"/>
                  <a:pt x="10672" y="60"/>
                  <a:pt x="89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 flipH="1" rot="348683">
            <a:off x="7887133" y="-193641"/>
            <a:ext cx="1058106" cy="5666375"/>
          </a:xfrm>
          <a:custGeom>
            <a:rect b="b" l="l" r="r" t="t"/>
            <a:pathLst>
              <a:path extrusionOk="0" h="63909" w="11934">
                <a:moveTo>
                  <a:pt x="9801" y="1"/>
                </a:moveTo>
                <a:lnTo>
                  <a:pt x="9486" y="7021"/>
                </a:lnTo>
                <a:cubicBezTo>
                  <a:pt x="9400" y="7959"/>
                  <a:pt x="7063" y="32517"/>
                  <a:pt x="6031" y="37200"/>
                </a:cubicBezTo>
                <a:cubicBezTo>
                  <a:pt x="5493" y="39632"/>
                  <a:pt x="4572" y="44366"/>
                  <a:pt x="3787" y="48477"/>
                </a:cubicBezTo>
                <a:cubicBezTo>
                  <a:pt x="3131" y="40954"/>
                  <a:pt x="2244" y="29967"/>
                  <a:pt x="2201" y="25608"/>
                </a:cubicBezTo>
                <a:cubicBezTo>
                  <a:pt x="2141" y="18699"/>
                  <a:pt x="2789" y="3097"/>
                  <a:pt x="2798" y="2935"/>
                </a:cubicBezTo>
                <a:lnTo>
                  <a:pt x="665" y="2850"/>
                </a:lnTo>
                <a:cubicBezTo>
                  <a:pt x="657" y="3003"/>
                  <a:pt x="0" y="18665"/>
                  <a:pt x="68" y="25625"/>
                </a:cubicBezTo>
                <a:cubicBezTo>
                  <a:pt x="128" y="32603"/>
                  <a:pt x="2252" y="55344"/>
                  <a:pt x="2346" y="56308"/>
                </a:cubicBezTo>
                <a:lnTo>
                  <a:pt x="3062" y="63908"/>
                </a:lnTo>
                <a:lnTo>
                  <a:pt x="4461" y="56402"/>
                </a:lnTo>
                <a:cubicBezTo>
                  <a:pt x="4487" y="56265"/>
                  <a:pt x="7054" y="42455"/>
                  <a:pt x="8121" y="37661"/>
                </a:cubicBezTo>
                <a:cubicBezTo>
                  <a:pt x="9196" y="32782"/>
                  <a:pt x="11516" y="8241"/>
                  <a:pt x="11610" y="7200"/>
                </a:cubicBezTo>
                <a:lnTo>
                  <a:pt x="11934" y="103"/>
                </a:lnTo>
                <a:lnTo>
                  <a:pt x="98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 rot="1189511">
            <a:off x="5553545" y="348645"/>
            <a:ext cx="4400018" cy="935232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5"/>
          <p:cNvGrpSpPr/>
          <p:nvPr/>
        </p:nvGrpSpPr>
        <p:grpSpPr>
          <a:xfrm flipH="1" rot="3337067">
            <a:off x="-202632" y="2970697"/>
            <a:ext cx="1580637" cy="2303544"/>
            <a:chOff x="4572000" y="5120400"/>
            <a:chExt cx="1490156" cy="2171565"/>
          </a:xfrm>
        </p:grpSpPr>
        <p:sp>
          <p:nvSpPr>
            <p:cNvPr id="387" name="Google Shape;387;p15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/>
          <p:nvPr>
            <p:ph type="title"/>
          </p:nvPr>
        </p:nvSpPr>
        <p:spPr>
          <a:xfrm>
            <a:off x="816275" y="175055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16"/>
          <p:cNvSpPr txBox="1"/>
          <p:nvPr>
            <p:ph idx="1" type="subTitle"/>
          </p:nvPr>
        </p:nvSpPr>
        <p:spPr>
          <a:xfrm>
            <a:off x="680225" y="2169493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2" type="title"/>
          </p:nvPr>
        </p:nvSpPr>
        <p:spPr>
          <a:xfrm>
            <a:off x="3517650" y="175055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16"/>
          <p:cNvSpPr txBox="1"/>
          <p:nvPr>
            <p:ph idx="3" type="subTitle"/>
          </p:nvPr>
        </p:nvSpPr>
        <p:spPr>
          <a:xfrm>
            <a:off x="3381600" y="2169493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idx="4" type="title"/>
          </p:nvPr>
        </p:nvSpPr>
        <p:spPr>
          <a:xfrm>
            <a:off x="816275" y="360470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16"/>
          <p:cNvSpPr txBox="1"/>
          <p:nvPr>
            <p:ph idx="5" type="subTitle"/>
          </p:nvPr>
        </p:nvSpPr>
        <p:spPr>
          <a:xfrm>
            <a:off x="680225" y="4023737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6" type="title"/>
          </p:nvPr>
        </p:nvSpPr>
        <p:spPr>
          <a:xfrm>
            <a:off x="3517650" y="360470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7" type="subTitle"/>
          </p:nvPr>
        </p:nvSpPr>
        <p:spPr>
          <a:xfrm>
            <a:off x="3381600" y="4023737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9" type="title"/>
          </p:nvPr>
        </p:nvSpPr>
        <p:spPr>
          <a:xfrm>
            <a:off x="6219025" y="175055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16"/>
          <p:cNvSpPr txBox="1"/>
          <p:nvPr>
            <p:ph idx="13" type="subTitle"/>
          </p:nvPr>
        </p:nvSpPr>
        <p:spPr>
          <a:xfrm>
            <a:off x="6082975" y="2169493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6"/>
          <p:cNvSpPr txBox="1"/>
          <p:nvPr>
            <p:ph idx="14" type="title"/>
          </p:nvPr>
        </p:nvSpPr>
        <p:spPr>
          <a:xfrm>
            <a:off x="6219025" y="3604700"/>
            <a:ext cx="210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16"/>
          <p:cNvSpPr txBox="1"/>
          <p:nvPr>
            <p:ph idx="15" type="subTitle"/>
          </p:nvPr>
        </p:nvSpPr>
        <p:spPr>
          <a:xfrm>
            <a:off x="6082975" y="4023737"/>
            <a:ext cx="23808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>
            <a:off x="3381592" y="-513331"/>
            <a:ext cx="7023176" cy="1327035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 flipH="1">
            <a:off x="253484" y="1366375"/>
            <a:ext cx="506471" cy="4020549"/>
          </a:xfrm>
          <a:custGeom>
            <a:rect b="b" l="l" r="r" t="t"/>
            <a:pathLst>
              <a:path extrusionOk="0" h="49664" w="6083">
                <a:moveTo>
                  <a:pt x="77" y="1"/>
                </a:moveTo>
                <a:lnTo>
                  <a:pt x="77" y="1"/>
                </a:lnTo>
                <a:cubicBezTo>
                  <a:pt x="0" y="4198"/>
                  <a:pt x="802" y="8369"/>
                  <a:pt x="2423" y="12250"/>
                </a:cubicBezTo>
                <a:cubicBezTo>
                  <a:pt x="1885" y="18955"/>
                  <a:pt x="1903" y="25694"/>
                  <a:pt x="2491" y="32398"/>
                </a:cubicBezTo>
                <a:cubicBezTo>
                  <a:pt x="2824" y="36151"/>
                  <a:pt x="2670" y="40050"/>
                  <a:pt x="2525" y="43820"/>
                </a:cubicBezTo>
                <a:cubicBezTo>
                  <a:pt x="2448" y="45731"/>
                  <a:pt x="2380" y="47710"/>
                  <a:pt x="2363" y="49646"/>
                </a:cubicBezTo>
                <a:lnTo>
                  <a:pt x="4496" y="49663"/>
                </a:lnTo>
                <a:cubicBezTo>
                  <a:pt x="4513" y="47761"/>
                  <a:pt x="4581" y="45799"/>
                  <a:pt x="4658" y="43905"/>
                </a:cubicBezTo>
                <a:cubicBezTo>
                  <a:pt x="4803" y="40067"/>
                  <a:pt x="4956" y="36092"/>
                  <a:pt x="4615" y="32211"/>
                </a:cubicBezTo>
                <a:cubicBezTo>
                  <a:pt x="3694" y="21710"/>
                  <a:pt x="4189" y="11133"/>
                  <a:pt x="6082" y="760"/>
                </a:cubicBezTo>
                <a:lnTo>
                  <a:pt x="3984" y="376"/>
                </a:lnTo>
                <a:cubicBezTo>
                  <a:pt x="3583" y="2586"/>
                  <a:pt x="3242" y="4795"/>
                  <a:pt x="2969" y="7021"/>
                </a:cubicBezTo>
                <a:cubicBezTo>
                  <a:pt x="2423" y="4735"/>
                  <a:pt x="2167" y="2389"/>
                  <a:pt x="2210" y="44"/>
                </a:cubicBezTo>
                <a:lnTo>
                  <a:pt x="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6"/>
          <p:cNvGrpSpPr/>
          <p:nvPr/>
        </p:nvGrpSpPr>
        <p:grpSpPr>
          <a:xfrm flipH="1" rot="10800000">
            <a:off x="7773044" y="-187887"/>
            <a:ext cx="1822735" cy="1049401"/>
            <a:chOff x="6806013" y="4077923"/>
            <a:chExt cx="2098475" cy="1208152"/>
          </a:xfrm>
        </p:grpSpPr>
        <p:sp>
          <p:nvSpPr>
            <p:cNvPr id="421" name="Google Shape;421;p16"/>
            <p:cNvSpPr/>
            <p:nvPr/>
          </p:nvSpPr>
          <p:spPr>
            <a:xfrm>
              <a:off x="6806013" y="4077923"/>
              <a:ext cx="1451257" cy="1183720"/>
            </a:xfrm>
            <a:custGeom>
              <a:rect b="b" l="l" r="r" t="t"/>
              <a:pathLst>
                <a:path extrusionOk="0" h="10952" w="13427">
                  <a:moveTo>
                    <a:pt x="0" y="0"/>
                  </a:moveTo>
                  <a:cubicBezTo>
                    <a:pt x="1" y="0"/>
                    <a:pt x="1613" y="3557"/>
                    <a:pt x="1800" y="5212"/>
                  </a:cubicBezTo>
                  <a:cubicBezTo>
                    <a:pt x="1996" y="6875"/>
                    <a:pt x="2611" y="10569"/>
                    <a:pt x="3421" y="10902"/>
                  </a:cubicBezTo>
                  <a:cubicBezTo>
                    <a:pt x="3504" y="10936"/>
                    <a:pt x="3675" y="10951"/>
                    <a:pt x="3916" y="10951"/>
                  </a:cubicBezTo>
                  <a:cubicBezTo>
                    <a:pt x="6020" y="10951"/>
                    <a:pt x="13427" y="9784"/>
                    <a:pt x="13427" y="9784"/>
                  </a:cubicBezTo>
                  <a:cubicBezTo>
                    <a:pt x="13043" y="8778"/>
                    <a:pt x="11004" y="6730"/>
                    <a:pt x="9162" y="6159"/>
                  </a:cubicBezTo>
                  <a:cubicBezTo>
                    <a:pt x="7311" y="5596"/>
                    <a:pt x="3319" y="3037"/>
                    <a:pt x="2184" y="1894"/>
                  </a:cubicBezTo>
                  <a:cubicBezTo>
                    <a:pt x="1502" y="1211"/>
                    <a:pt x="768" y="58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6877502" y="4199461"/>
              <a:ext cx="785069" cy="1020833"/>
            </a:xfrm>
            <a:custGeom>
              <a:rect b="b" l="l" r="r" t="t"/>
              <a:pathLst>
                <a:path extrusionOk="0" fill="none" h="10569" w="7934">
                  <a:moveTo>
                    <a:pt x="7934" y="10569"/>
                  </a:moveTo>
                  <a:cubicBezTo>
                    <a:pt x="7934" y="10569"/>
                    <a:pt x="3703" y="3881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flipH="1">
              <a:off x="7356904" y="4586583"/>
              <a:ext cx="3935" cy="181998"/>
            </a:xfrm>
            <a:custGeom>
              <a:rect b="b" l="l" r="r" t="t"/>
              <a:pathLst>
                <a:path extrusionOk="0" fill="none" h="2339" w="1">
                  <a:moveTo>
                    <a:pt x="0" y="1"/>
                  </a:moveTo>
                  <a:lnTo>
                    <a:pt x="0" y="233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7094617" y="4834839"/>
              <a:ext cx="401090" cy="132852"/>
            </a:xfrm>
            <a:custGeom>
              <a:rect b="b" l="l" r="r" t="t"/>
              <a:pathLst>
                <a:path extrusionOk="0" fill="none" h="1229" w="4325">
                  <a:moveTo>
                    <a:pt x="4325" y="1229"/>
                  </a:moveTo>
                  <a:cubicBezTo>
                    <a:pt x="4325" y="1229"/>
                    <a:pt x="1544" y="74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7770351" y="4834843"/>
              <a:ext cx="204821" cy="371588"/>
            </a:xfrm>
            <a:custGeom>
              <a:rect b="b" l="l" r="r" t="t"/>
              <a:pathLst>
                <a:path extrusionOk="0" fill="none" h="3438" w="1895">
                  <a:moveTo>
                    <a:pt x="1895" y="0"/>
                  </a:moveTo>
                  <a:cubicBezTo>
                    <a:pt x="1895" y="0"/>
                    <a:pt x="487" y="2926"/>
                    <a:pt x="1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7878221" y="4316683"/>
              <a:ext cx="1026267" cy="969392"/>
            </a:xfrm>
            <a:custGeom>
              <a:rect b="b" l="l" r="r" t="t"/>
              <a:pathLst>
                <a:path extrusionOk="0" h="8969" w="9495">
                  <a:moveTo>
                    <a:pt x="1" y="0"/>
                  </a:moveTo>
                  <a:cubicBezTo>
                    <a:pt x="1" y="1"/>
                    <a:pt x="137" y="7933"/>
                    <a:pt x="897" y="8735"/>
                  </a:cubicBezTo>
                  <a:cubicBezTo>
                    <a:pt x="1055" y="8903"/>
                    <a:pt x="1516" y="8969"/>
                    <a:pt x="2146" y="8969"/>
                  </a:cubicBezTo>
                  <a:cubicBezTo>
                    <a:pt x="4531" y="8969"/>
                    <a:pt x="9341" y="8019"/>
                    <a:pt x="9341" y="8019"/>
                  </a:cubicBezTo>
                  <a:cubicBezTo>
                    <a:pt x="9495" y="6918"/>
                    <a:pt x="7635" y="4163"/>
                    <a:pt x="6160" y="3011"/>
                  </a:cubicBezTo>
                  <a:cubicBezTo>
                    <a:pt x="4684" y="186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7920061" y="4427094"/>
              <a:ext cx="599439" cy="841807"/>
            </a:xfrm>
            <a:custGeom>
              <a:rect b="b" l="l" r="r" t="t"/>
              <a:pathLst>
                <a:path extrusionOk="0" fill="none" h="8651" w="5546">
                  <a:moveTo>
                    <a:pt x="5545" y="8650"/>
                  </a:moveTo>
                  <a:cubicBezTo>
                    <a:pt x="5545" y="8650"/>
                    <a:pt x="871" y="2833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/>
          <p:nvPr>
            <p:ph type="title"/>
          </p:nvPr>
        </p:nvSpPr>
        <p:spPr>
          <a:xfrm>
            <a:off x="740063" y="24723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0" name="Google Shape;430;p17"/>
          <p:cNvSpPr txBox="1"/>
          <p:nvPr>
            <p:ph idx="1" type="subTitle"/>
          </p:nvPr>
        </p:nvSpPr>
        <p:spPr>
          <a:xfrm>
            <a:off x="604025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7"/>
          <p:cNvSpPr txBox="1"/>
          <p:nvPr>
            <p:ph idx="2" type="title"/>
          </p:nvPr>
        </p:nvSpPr>
        <p:spPr>
          <a:xfrm>
            <a:off x="3517650" y="24723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17"/>
          <p:cNvSpPr txBox="1"/>
          <p:nvPr>
            <p:ph idx="3" type="subTitle"/>
          </p:nvPr>
        </p:nvSpPr>
        <p:spPr>
          <a:xfrm>
            <a:off x="3381600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7"/>
          <p:cNvSpPr txBox="1"/>
          <p:nvPr>
            <p:ph idx="4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5" type="title"/>
          </p:nvPr>
        </p:nvSpPr>
        <p:spPr>
          <a:xfrm>
            <a:off x="6295213" y="24723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6" type="subTitle"/>
          </p:nvPr>
        </p:nvSpPr>
        <p:spPr>
          <a:xfrm>
            <a:off x="6159175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7"/>
          <p:cNvSpPr/>
          <p:nvPr/>
        </p:nvSpPr>
        <p:spPr>
          <a:xfrm rot="-540476">
            <a:off x="-521080" y="3923213"/>
            <a:ext cx="1869262" cy="1626038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 flipH="1" rot="10459704">
            <a:off x="8339296" y="3998092"/>
            <a:ext cx="1046489" cy="1362906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"/>
          <p:cNvSpPr/>
          <p:nvPr/>
        </p:nvSpPr>
        <p:spPr>
          <a:xfrm flipH="1" rot="10800000">
            <a:off x="7478693" y="4177715"/>
            <a:ext cx="1352795" cy="1177932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17"/>
          <p:cNvGrpSpPr/>
          <p:nvPr/>
        </p:nvGrpSpPr>
        <p:grpSpPr>
          <a:xfrm rot="1613148">
            <a:off x="-39379" y="3959592"/>
            <a:ext cx="2301073" cy="1848504"/>
            <a:chOff x="-2096046" y="2007031"/>
            <a:chExt cx="1724808" cy="1385578"/>
          </a:xfrm>
        </p:grpSpPr>
        <p:sp>
          <p:nvSpPr>
            <p:cNvPr id="440" name="Google Shape;440;p17"/>
            <p:cNvSpPr/>
            <p:nvPr/>
          </p:nvSpPr>
          <p:spPr>
            <a:xfrm flipH="1" rot="3433327">
              <a:off x="-1512770" y="1853775"/>
              <a:ext cx="558256" cy="1692090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 rot="3433327">
              <a:off x="-1338958" y="1877591"/>
              <a:ext cx="127775" cy="1593529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 flipH="1" rot="3433268">
              <a:off x="-1636079" y="2757761"/>
              <a:ext cx="99010" cy="134202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flipH="1" rot="3433343">
              <a:off x="-1487635" y="2737890"/>
              <a:ext cx="146947" cy="229048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 rot="3433096">
              <a:off x="-1348371" y="2475634"/>
              <a:ext cx="138896" cy="167884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 rot="3433418">
              <a:off x="-1127343" y="2424585"/>
              <a:ext cx="165051" cy="314704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 rot="3433539">
              <a:off x="-1029246" y="2353521"/>
              <a:ext cx="69272" cy="122338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 rot="3433327">
              <a:off x="-817599" y="2323282"/>
              <a:ext cx="63941" cy="104152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7"/>
          <p:cNvGrpSpPr/>
          <p:nvPr/>
        </p:nvGrpSpPr>
        <p:grpSpPr>
          <a:xfrm rot="-1599560">
            <a:off x="-661732" y="3599319"/>
            <a:ext cx="1814323" cy="1535160"/>
            <a:chOff x="-2459982" y="1341031"/>
            <a:chExt cx="1963481" cy="1661367"/>
          </a:xfrm>
        </p:grpSpPr>
        <p:sp>
          <p:nvSpPr>
            <p:cNvPr id="449" name="Google Shape;449;p17"/>
            <p:cNvSpPr/>
            <p:nvPr/>
          </p:nvSpPr>
          <p:spPr>
            <a:xfrm flipH="1" rot="3433327">
              <a:off x="-1881402" y="1263596"/>
              <a:ext cx="806322" cy="1816237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 rot="3433327">
              <a:off x="-1749551" y="1267582"/>
              <a:ext cx="455287" cy="1765663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 rot="3433312">
              <a:off x="-1306631" y="1641740"/>
              <a:ext cx="263785" cy="251825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 flipH="1" rot="4175537">
              <a:off x="-1648190" y="1886153"/>
              <a:ext cx="211714" cy="127784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 flipH="1" rot="3433476">
              <a:off x="-1390971" y="1858684"/>
              <a:ext cx="169902" cy="25182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flipH="1" rot="3433327">
              <a:off x="-1666064" y="2117139"/>
              <a:ext cx="146060" cy="26829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 flipH="1" rot="3433333">
              <a:off x="-1873465" y="2120270"/>
              <a:ext cx="192198" cy="130571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 flipH="1" rot="3433398">
              <a:off x="-1877154" y="2390644"/>
              <a:ext cx="103921" cy="251825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 flipH="1" rot="3433283">
              <a:off x="-2112960" y="2370955"/>
              <a:ext cx="235374" cy="180716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1121075" y="3011163"/>
            <a:ext cx="21087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8"/>
          <p:cNvSpPr txBox="1"/>
          <p:nvPr>
            <p:ph idx="1" type="subTitle"/>
          </p:nvPr>
        </p:nvSpPr>
        <p:spPr>
          <a:xfrm>
            <a:off x="985025" y="3943017"/>
            <a:ext cx="23808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8"/>
          <p:cNvSpPr txBox="1"/>
          <p:nvPr>
            <p:ph idx="2" type="title"/>
          </p:nvPr>
        </p:nvSpPr>
        <p:spPr>
          <a:xfrm>
            <a:off x="3517650" y="3011163"/>
            <a:ext cx="21087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18"/>
          <p:cNvSpPr txBox="1"/>
          <p:nvPr>
            <p:ph idx="3" type="subTitle"/>
          </p:nvPr>
        </p:nvSpPr>
        <p:spPr>
          <a:xfrm>
            <a:off x="3381600" y="3943017"/>
            <a:ext cx="23808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8"/>
          <p:cNvSpPr txBox="1"/>
          <p:nvPr>
            <p:ph idx="4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18"/>
          <p:cNvSpPr txBox="1"/>
          <p:nvPr>
            <p:ph idx="5" type="title"/>
          </p:nvPr>
        </p:nvSpPr>
        <p:spPr>
          <a:xfrm>
            <a:off x="5914225" y="3011163"/>
            <a:ext cx="21087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5" name="Google Shape;465;p18"/>
          <p:cNvSpPr txBox="1"/>
          <p:nvPr>
            <p:ph idx="6" type="subTitle"/>
          </p:nvPr>
        </p:nvSpPr>
        <p:spPr>
          <a:xfrm>
            <a:off x="5778175" y="3943017"/>
            <a:ext cx="23808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8"/>
          <p:cNvSpPr/>
          <p:nvPr/>
        </p:nvSpPr>
        <p:spPr>
          <a:xfrm>
            <a:off x="3914992" y="-337881"/>
            <a:ext cx="7023176" cy="1327035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 flipH="1">
            <a:off x="7865120" y="1280650"/>
            <a:ext cx="760769" cy="459883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/>
          <p:nvPr/>
        </p:nvSpPr>
        <p:spPr>
          <a:xfrm flipH="1">
            <a:off x="8694091" y="754601"/>
            <a:ext cx="333903" cy="5208381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8"/>
          <p:cNvSpPr/>
          <p:nvPr/>
        </p:nvSpPr>
        <p:spPr>
          <a:xfrm flipH="1">
            <a:off x="468940" y="4672203"/>
            <a:ext cx="78" cy="262629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8"/>
          <p:cNvSpPr/>
          <p:nvPr/>
        </p:nvSpPr>
        <p:spPr>
          <a:xfrm flipH="1">
            <a:off x="-272923" y="4176691"/>
            <a:ext cx="1393997" cy="966798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"/>
          <p:cNvSpPr/>
          <p:nvPr/>
        </p:nvSpPr>
        <p:spPr>
          <a:xfrm flipH="1">
            <a:off x="-148914" y="3915373"/>
            <a:ext cx="1145985" cy="1347315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8"/>
          <p:cNvSpPr/>
          <p:nvPr/>
        </p:nvSpPr>
        <p:spPr>
          <a:xfrm flipH="1">
            <a:off x="-14213" y="3939721"/>
            <a:ext cx="988955" cy="1245631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_1_1_1_2_2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/>
          <p:nvPr>
            <p:ph type="title"/>
          </p:nvPr>
        </p:nvSpPr>
        <p:spPr>
          <a:xfrm>
            <a:off x="1752150" y="1640875"/>
            <a:ext cx="59445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5" name="Google Shape;475;p19"/>
          <p:cNvSpPr txBox="1"/>
          <p:nvPr>
            <p:ph idx="1" type="subTitle"/>
          </p:nvPr>
        </p:nvSpPr>
        <p:spPr>
          <a:xfrm>
            <a:off x="1752150" y="3284750"/>
            <a:ext cx="43329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latin typeface="Gorditas"/>
                <a:ea typeface="Gorditas"/>
                <a:cs typeface="Gorditas"/>
                <a:sym typeface="Gordit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9"/>
          <p:cNvSpPr/>
          <p:nvPr/>
        </p:nvSpPr>
        <p:spPr>
          <a:xfrm>
            <a:off x="8261288" y="922812"/>
            <a:ext cx="1103951" cy="3065270"/>
          </a:xfrm>
          <a:custGeom>
            <a:rect b="b" l="l" r="r" t="t"/>
            <a:pathLst>
              <a:path extrusionOk="0" h="41594" w="14980">
                <a:moveTo>
                  <a:pt x="8940" y="1"/>
                </a:moveTo>
                <a:cubicBezTo>
                  <a:pt x="9401" y="3259"/>
                  <a:pt x="9469" y="6569"/>
                  <a:pt x="9128" y="9853"/>
                </a:cubicBezTo>
                <a:cubicBezTo>
                  <a:pt x="7934" y="6918"/>
                  <a:pt x="7123" y="3771"/>
                  <a:pt x="6364" y="700"/>
                </a:cubicBezTo>
                <a:cubicBezTo>
                  <a:pt x="5358" y="1058"/>
                  <a:pt x="4308" y="1323"/>
                  <a:pt x="3242" y="1468"/>
                </a:cubicBezTo>
                <a:cubicBezTo>
                  <a:pt x="4752" y="6355"/>
                  <a:pt x="5520" y="11311"/>
                  <a:pt x="5776" y="16421"/>
                </a:cubicBezTo>
                <a:cubicBezTo>
                  <a:pt x="4411" y="12454"/>
                  <a:pt x="3020" y="8437"/>
                  <a:pt x="1664" y="4470"/>
                </a:cubicBezTo>
                <a:cubicBezTo>
                  <a:pt x="1059" y="4667"/>
                  <a:pt x="606" y="4880"/>
                  <a:pt x="1" y="5084"/>
                </a:cubicBezTo>
                <a:cubicBezTo>
                  <a:pt x="1229" y="11038"/>
                  <a:pt x="3370" y="16762"/>
                  <a:pt x="4769" y="22674"/>
                </a:cubicBezTo>
                <a:cubicBezTo>
                  <a:pt x="5622" y="26316"/>
                  <a:pt x="6211" y="30044"/>
                  <a:pt x="7644" y="33498"/>
                </a:cubicBezTo>
                <a:cubicBezTo>
                  <a:pt x="9077" y="36953"/>
                  <a:pt x="11516" y="40194"/>
                  <a:pt x="14980" y="41593"/>
                </a:cubicBezTo>
                <a:cubicBezTo>
                  <a:pt x="14272" y="39418"/>
                  <a:pt x="14400" y="37183"/>
                  <a:pt x="14024" y="34914"/>
                </a:cubicBezTo>
                <a:cubicBezTo>
                  <a:pt x="12131" y="23501"/>
                  <a:pt x="14468" y="11943"/>
                  <a:pt x="14058" y="367"/>
                </a:cubicBezTo>
                <a:cubicBezTo>
                  <a:pt x="12335" y="111"/>
                  <a:pt x="10672" y="60"/>
                  <a:pt x="89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342825" y="1062901"/>
            <a:ext cx="844680" cy="4115203"/>
          </a:xfrm>
          <a:custGeom>
            <a:rect b="b" l="l" r="r" t="t"/>
            <a:pathLst>
              <a:path extrusionOk="0" h="53323" w="10945">
                <a:moveTo>
                  <a:pt x="8710" y="1"/>
                </a:moveTo>
                <a:cubicBezTo>
                  <a:pt x="8710" y="1"/>
                  <a:pt x="6360" y="16728"/>
                  <a:pt x="3515" y="16728"/>
                </a:cubicBezTo>
                <a:cubicBezTo>
                  <a:pt x="3512" y="16728"/>
                  <a:pt x="3509" y="16728"/>
                  <a:pt x="3506" y="16728"/>
                </a:cubicBezTo>
                <a:cubicBezTo>
                  <a:pt x="666" y="16694"/>
                  <a:pt x="2295" y="248"/>
                  <a:pt x="2295" y="248"/>
                </a:cubicBezTo>
                <a:lnTo>
                  <a:pt x="1101" y="9"/>
                </a:lnTo>
                <a:cubicBezTo>
                  <a:pt x="1101" y="9"/>
                  <a:pt x="0" y="13095"/>
                  <a:pt x="700" y="23595"/>
                </a:cubicBezTo>
                <a:cubicBezTo>
                  <a:pt x="1126" y="30078"/>
                  <a:pt x="1246" y="53322"/>
                  <a:pt x="1246" y="53322"/>
                </a:cubicBezTo>
                <a:lnTo>
                  <a:pt x="10945" y="53322"/>
                </a:lnTo>
                <a:cubicBezTo>
                  <a:pt x="10945" y="53322"/>
                  <a:pt x="6262" y="34855"/>
                  <a:pt x="6065" y="27203"/>
                </a:cubicBezTo>
                <a:cubicBezTo>
                  <a:pt x="5869" y="19552"/>
                  <a:pt x="8846" y="2850"/>
                  <a:pt x="8846" y="2850"/>
                </a:cubicBezTo>
                <a:lnTo>
                  <a:pt x="87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9"/>
          <p:cNvSpPr/>
          <p:nvPr/>
        </p:nvSpPr>
        <p:spPr>
          <a:xfrm flipH="1">
            <a:off x="-196686" y="306371"/>
            <a:ext cx="1029346" cy="1340581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9"/>
          <p:cNvSpPr/>
          <p:nvPr/>
        </p:nvSpPr>
        <p:spPr>
          <a:xfrm flipH="1">
            <a:off x="393314" y="160875"/>
            <a:ext cx="1706762" cy="1486069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9"/>
          <p:cNvSpPr/>
          <p:nvPr/>
        </p:nvSpPr>
        <p:spPr>
          <a:xfrm>
            <a:off x="8163678" y="4790033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7264308" y="4106588"/>
            <a:ext cx="1922697" cy="1333475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9"/>
          <p:cNvSpPr/>
          <p:nvPr/>
        </p:nvSpPr>
        <p:spPr>
          <a:xfrm>
            <a:off x="7393879" y="3581751"/>
            <a:ext cx="1580663" cy="1858321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7424677" y="3615334"/>
            <a:ext cx="1364068" cy="1718050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/>
          <p:nvPr/>
        </p:nvSpPr>
        <p:spPr>
          <a:xfrm>
            <a:off x="-34375" y="-47825"/>
            <a:ext cx="4680300" cy="52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 rot="5400000">
            <a:off x="2135496" y="1839479"/>
            <a:ext cx="5257372" cy="1387364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 txBox="1"/>
          <p:nvPr>
            <p:ph type="title"/>
          </p:nvPr>
        </p:nvSpPr>
        <p:spPr>
          <a:xfrm>
            <a:off x="661175" y="766975"/>
            <a:ext cx="39567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20"/>
          <p:cNvSpPr txBox="1"/>
          <p:nvPr>
            <p:ph idx="1" type="subTitle"/>
          </p:nvPr>
        </p:nvSpPr>
        <p:spPr>
          <a:xfrm>
            <a:off x="661175" y="3042305"/>
            <a:ext cx="3956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0"/>
          <p:cNvSpPr/>
          <p:nvPr/>
        </p:nvSpPr>
        <p:spPr>
          <a:xfrm flipH="1" rot="-3244999">
            <a:off x="-633877" y="4477925"/>
            <a:ext cx="1754457" cy="631408"/>
          </a:xfrm>
          <a:custGeom>
            <a:rect b="b" l="l" r="r" t="t"/>
            <a:pathLst>
              <a:path extrusionOk="0" h="2493" w="6927">
                <a:moveTo>
                  <a:pt x="2945" y="1"/>
                </a:moveTo>
                <a:cubicBezTo>
                  <a:pt x="2105" y="1"/>
                  <a:pt x="1125" y="157"/>
                  <a:pt x="0" y="567"/>
                </a:cubicBezTo>
                <a:cubicBezTo>
                  <a:pt x="0" y="567"/>
                  <a:pt x="1676" y="2493"/>
                  <a:pt x="4138" y="2493"/>
                </a:cubicBezTo>
                <a:cubicBezTo>
                  <a:pt x="4987" y="2493"/>
                  <a:pt x="5928" y="2264"/>
                  <a:pt x="6927" y="1651"/>
                </a:cubicBezTo>
                <a:cubicBezTo>
                  <a:pt x="6927" y="1651"/>
                  <a:pt x="5670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 flipH="1">
            <a:off x="1997919" y="4806941"/>
            <a:ext cx="551532" cy="417162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 flipH="1">
            <a:off x="958897" y="3983000"/>
            <a:ext cx="1589488" cy="129647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 flipH="1">
            <a:off x="1610239" y="4116115"/>
            <a:ext cx="859847" cy="1118068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1940706" y="4540112"/>
            <a:ext cx="4310" cy="199335"/>
          </a:xfrm>
          <a:custGeom>
            <a:rect b="b" l="l" r="r" t="t"/>
            <a:pathLst>
              <a:path extrusionOk="0" fill="none" h="2339" w="1">
                <a:moveTo>
                  <a:pt x="0" y="1"/>
                </a:moveTo>
                <a:lnTo>
                  <a:pt x="0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0"/>
          <p:cNvSpPr/>
          <p:nvPr/>
        </p:nvSpPr>
        <p:spPr>
          <a:xfrm flipH="1">
            <a:off x="1792988" y="4812016"/>
            <a:ext cx="439301" cy="145507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"/>
          <p:cNvSpPr/>
          <p:nvPr/>
        </p:nvSpPr>
        <p:spPr>
          <a:xfrm flipH="1">
            <a:off x="1267854" y="4812020"/>
            <a:ext cx="224330" cy="406982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"/>
          <p:cNvSpPr/>
          <p:nvPr/>
        </p:nvSpPr>
        <p:spPr>
          <a:xfrm flipH="1">
            <a:off x="250022" y="4244503"/>
            <a:ext cx="1124018" cy="1061728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 flipH="1">
            <a:off x="671678" y="4365431"/>
            <a:ext cx="656535" cy="922002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0"/>
          <p:cNvSpPr/>
          <p:nvPr/>
        </p:nvSpPr>
        <p:spPr>
          <a:xfrm flipH="1" rot="-485932">
            <a:off x="-937176" y="-458668"/>
            <a:ext cx="5093745" cy="1082685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 flipH="1" rot="-3451699">
            <a:off x="-2845069" y="1310142"/>
            <a:ext cx="5093627" cy="1082659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7586078" y="1156181"/>
            <a:ext cx="1864977" cy="3357346"/>
            <a:chOff x="7586078" y="1156181"/>
            <a:chExt cx="1864977" cy="3357346"/>
          </a:xfrm>
        </p:grpSpPr>
        <p:sp>
          <p:nvSpPr>
            <p:cNvPr id="47" name="Google Shape;47;p3"/>
            <p:cNvSpPr/>
            <p:nvPr/>
          </p:nvSpPr>
          <p:spPr>
            <a:xfrm>
              <a:off x="7684975" y="1177357"/>
              <a:ext cx="270111" cy="297032"/>
            </a:xfrm>
            <a:custGeom>
              <a:rect b="b" l="l" r="r" t="t"/>
              <a:pathLst>
                <a:path extrusionOk="0" h="2637" w="2398">
                  <a:moveTo>
                    <a:pt x="1" y="1"/>
                  </a:moveTo>
                  <a:cubicBezTo>
                    <a:pt x="1" y="1"/>
                    <a:pt x="43" y="2312"/>
                    <a:pt x="2312" y="2636"/>
                  </a:cubicBezTo>
                  <a:cubicBezTo>
                    <a:pt x="2312" y="2636"/>
                    <a:pt x="2398" y="862"/>
                    <a:pt x="1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897299" y="1156181"/>
              <a:ext cx="291287" cy="388383"/>
            </a:xfrm>
            <a:custGeom>
              <a:rect b="b" l="l" r="r" t="t"/>
              <a:pathLst>
                <a:path extrusionOk="0" h="3448" w="2586">
                  <a:moveTo>
                    <a:pt x="1826" y="1"/>
                  </a:moveTo>
                  <a:cubicBezTo>
                    <a:pt x="1818" y="1"/>
                    <a:pt x="1" y="1434"/>
                    <a:pt x="1118" y="3447"/>
                  </a:cubicBezTo>
                  <a:cubicBezTo>
                    <a:pt x="1118" y="3447"/>
                    <a:pt x="2585" y="2432"/>
                    <a:pt x="1826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86078" y="1499393"/>
              <a:ext cx="395930" cy="136407"/>
            </a:xfrm>
            <a:custGeom>
              <a:rect b="b" l="l" r="r" t="t"/>
              <a:pathLst>
                <a:path extrusionOk="0" h="1211" w="3515">
                  <a:moveTo>
                    <a:pt x="1843" y="0"/>
                  </a:moveTo>
                  <a:cubicBezTo>
                    <a:pt x="1336" y="0"/>
                    <a:pt x="719" y="128"/>
                    <a:pt x="0" y="502"/>
                  </a:cubicBezTo>
                  <a:cubicBezTo>
                    <a:pt x="0" y="502"/>
                    <a:pt x="799" y="1211"/>
                    <a:pt x="1870" y="1211"/>
                  </a:cubicBezTo>
                  <a:cubicBezTo>
                    <a:pt x="2376" y="1211"/>
                    <a:pt x="2943" y="1053"/>
                    <a:pt x="3514" y="588"/>
                  </a:cubicBezTo>
                  <a:cubicBezTo>
                    <a:pt x="3514" y="588"/>
                    <a:pt x="2931" y="0"/>
                    <a:pt x="1843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028974" y="1296530"/>
              <a:ext cx="327782" cy="438282"/>
            </a:xfrm>
            <a:custGeom>
              <a:rect b="b" l="l" r="r" t="t"/>
              <a:pathLst>
                <a:path extrusionOk="0" h="3891" w="2910">
                  <a:moveTo>
                    <a:pt x="2056" y="0"/>
                  </a:moveTo>
                  <a:cubicBezTo>
                    <a:pt x="2056" y="0"/>
                    <a:pt x="1" y="1621"/>
                    <a:pt x="1254" y="3890"/>
                  </a:cubicBezTo>
                  <a:cubicBezTo>
                    <a:pt x="1254" y="3890"/>
                    <a:pt x="2909" y="2747"/>
                    <a:pt x="205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676301" y="1684121"/>
              <a:ext cx="447857" cy="153979"/>
            </a:xfrm>
            <a:custGeom>
              <a:rect b="b" l="l" r="r" t="t"/>
              <a:pathLst>
                <a:path extrusionOk="0" h="1367" w="3976">
                  <a:moveTo>
                    <a:pt x="2089" y="0"/>
                  </a:moveTo>
                  <a:cubicBezTo>
                    <a:pt x="1514" y="0"/>
                    <a:pt x="816" y="145"/>
                    <a:pt x="1" y="568"/>
                  </a:cubicBezTo>
                  <a:cubicBezTo>
                    <a:pt x="1" y="568"/>
                    <a:pt x="905" y="1367"/>
                    <a:pt x="2116" y="1367"/>
                  </a:cubicBezTo>
                  <a:cubicBezTo>
                    <a:pt x="2689" y="1367"/>
                    <a:pt x="3330" y="1188"/>
                    <a:pt x="3976" y="662"/>
                  </a:cubicBezTo>
                  <a:cubicBezTo>
                    <a:pt x="3976" y="662"/>
                    <a:pt x="3318" y="0"/>
                    <a:pt x="2089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61549" y="1470445"/>
              <a:ext cx="352788" cy="470835"/>
            </a:xfrm>
            <a:custGeom>
              <a:rect b="b" l="l" r="r" t="t"/>
              <a:pathLst>
                <a:path extrusionOk="0" h="4180" w="3132">
                  <a:moveTo>
                    <a:pt x="2210" y="0"/>
                  </a:moveTo>
                  <a:cubicBezTo>
                    <a:pt x="2210" y="0"/>
                    <a:pt x="1" y="1741"/>
                    <a:pt x="1357" y="4180"/>
                  </a:cubicBezTo>
                  <a:cubicBezTo>
                    <a:pt x="1357" y="4180"/>
                    <a:pt x="3131" y="2952"/>
                    <a:pt x="2210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783984" y="1886196"/>
              <a:ext cx="480522" cy="165581"/>
            </a:xfrm>
            <a:custGeom>
              <a:rect b="b" l="l" r="r" t="t"/>
              <a:pathLst>
                <a:path extrusionOk="0" h="1470" w="4266">
                  <a:moveTo>
                    <a:pt x="2239" y="1"/>
                  </a:moveTo>
                  <a:cubicBezTo>
                    <a:pt x="1623" y="1"/>
                    <a:pt x="874" y="155"/>
                    <a:pt x="0" y="608"/>
                  </a:cubicBezTo>
                  <a:cubicBezTo>
                    <a:pt x="0" y="608"/>
                    <a:pt x="972" y="1470"/>
                    <a:pt x="2271" y="1470"/>
                  </a:cubicBezTo>
                  <a:cubicBezTo>
                    <a:pt x="2885" y="1470"/>
                    <a:pt x="3573" y="1277"/>
                    <a:pt x="4265" y="711"/>
                  </a:cubicBezTo>
                  <a:cubicBezTo>
                    <a:pt x="4265" y="711"/>
                    <a:pt x="3559" y="1"/>
                    <a:pt x="2239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332648" y="1659679"/>
              <a:ext cx="399759" cy="539208"/>
            </a:xfrm>
            <a:custGeom>
              <a:rect b="b" l="l" r="r" t="t"/>
              <a:pathLst>
                <a:path extrusionOk="0" h="4787" w="3549">
                  <a:moveTo>
                    <a:pt x="2695" y="1"/>
                  </a:moveTo>
                  <a:cubicBezTo>
                    <a:pt x="2695" y="1"/>
                    <a:pt x="0" y="1852"/>
                    <a:pt x="1382" y="4786"/>
                  </a:cubicBezTo>
                  <a:cubicBezTo>
                    <a:pt x="1382" y="4786"/>
                    <a:pt x="3548" y="3507"/>
                    <a:pt x="269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871392" y="2113502"/>
              <a:ext cx="557343" cy="194417"/>
            </a:xfrm>
            <a:custGeom>
              <a:rect b="b" l="l" r="r" t="t"/>
              <a:pathLst>
                <a:path extrusionOk="0" h="1726" w="4948">
                  <a:moveTo>
                    <a:pt x="2371" y="0"/>
                  </a:moveTo>
                  <a:cubicBezTo>
                    <a:pt x="1708" y="0"/>
                    <a:pt x="918" y="147"/>
                    <a:pt x="1" y="552"/>
                  </a:cubicBezTo>
                  <a:cubicBezTo>
                    <a:pt x="1" y="552"/>
                    <a:pt x="1169" y="1726"/>
                    <a:pt x="2793" y="1726"/>
                  </a:cubicBezTo>
                  <a:cubicBezTo>
                    <a:pt x="3452" y="1726"/>
                    <a:pt x="4187" y="1532"/>
                    <a:pt x="4948" y="987"/>
                  </a:cubicBezTo>
                  <a:cubicBezTo>
                    <a:pt x="4948" y="987"/>
                    <a:pt x="4090" y="0"/>
                    <a:pt x="2371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468040" y="1793269"/>
              <a:ext cx="517018" cy="698593"/>
            </a:xfrm>
            <a:custGeom>
              <a:rect b="b" l="l" r="r" t="t"/>
              <a:pathLst>
                <a:path extrusionOk="0" h="6202" w="4590">
                  <a:moveTo>
                    <a:pt x="3498" y="0"/>
                  </a:moveTo>
                  <a:cubicBezTo>
                    <a:pt x="3498" y="1"/>
                    <a:pt x="1" y="2406"/>
                    <a:pt x="1792" y="6202"/>
                  </a:cubicBezTo>
                  <a:cubicBezTo>
                    <a:pt x="1792" y="6202"/>
                    <a:pt x="4590" y="4538"/>
                    <a:pt x="3498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71392" y="2381246"/>
              <a:ext cx="722698" cy="251638"/>
            </a:xfrm>
            <a:custGeom>
              <a:rect b="b" l="l" r="r" t="t"/>
              <a:pathLst>
                <a:path extrusionOk="0" h="2234" w="6416">
                  <a:moveTo>
                    <a:pt x="3062" y="1"/>
                  </a:moveTo>
                  <a:cubicBezTo>
                    <a:pt x="2205" y="1"/>
                    <a:pt x="1185" y="189"/>
                    <a:pt x="1" y="709"/>
                  </a:cubicBezTo>
                  <a:cubicBezTo>
                    <a:pt x="1" y="709"/>
                    <a:pt x="1513" y="2234"/>
                    <a:pt x="3621" y="2234"/>
                  </a:cubicBezTo>
                  <a:cubicBezTo>
                    <a:pt x="4475" y="2234"/>
                    <a:pt x="5426" y="1984"/>
                    <a:pt x="6415" y="1280"/>
                  </a:cubicBezTo>
                  <a:cubicBezTo>
                    <a:pt x="6415" y="1280"/>
                    <a:pt x="5296" y="1"/>
                    <a:pt x="3062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645784" y="2113164"/>
              <a:ext cx="563200" cy="761108"/>
            </a:xfrm>
            <a:custGeom>
              <a:rect b="b" l="l" r="r" t="t"/>
              <a:pathLst>
                <a:path extrusionOk="0" h="6757" w="5000">
                  <a:moveTo>
                    <a:pt x="3805" y="1"/>
                  </a:moveTo>
                  <a:lnTo>
                    <a:pt x="3805" y="1"/>
                  </a:lnTo>
                  <a:cubicBezTo>
                    <a:pt x="3805" y="1"/>
                    <a:pt x="1" y="2620"/>
                    <a:pt x="1954" y="6757"/>
                  </a:cubicBezTo>
                  <a:cubicBezTo>
                    <a:pt x="1954" y="6757"/>
                    <a:pt x="4999" y="4948"/>
                    <a:pt x="380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95632" y="2753518"/>
              <a:ext cx="786678" cy="274053"/>
            </a:xfrm>
            <a:custGeom>
              <a:rect b="b" l="l" r="r" t="t"/>
              <a:pathLst>
                <a:path extrusionOk="0" h="2433" w="6984">
                  <a:moveTo>
                    <a:pt x="3337" y="1"/>
                  </a:moveTo>
                  <a:cubicBezTo>
                    <a:pt x="2405" y="1"/>
                    <a:pt x="1295" y="206"/>
                    <a:pt x="6" y="773"/>
                  </a:cubicBezTo>
                  <a:cubicBezTo>
                    <a:pt x="0" y="773"/>
                    <a:pt x="1645" y="2433"/>
                    <a:pt x="3941" y="2433"/>
                  </a:cubicBezTo>
                  <a:cubicBezTo>
                    <a:pt x="4871" y="2433"/>
                    <a:pt x="5907" y="2160"/>
                    <a:pt x="6984" y="1396"/>
                  </a:cubicBezTo>
                  <a:cubicBezTo>
                    <a:pt x="6984" y="1396"/>
                    <a:pt x="5767" y="1"/>
                    <a:pt x="3337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839860" y="2507176"/>
              <a:ext cx="544952" cy="744776"/>
            </a:xfrm>
            <a:custGeom>
              <a:rect b="b" l="l" r="r" t="t"/>
              <a:pathLst>
                <a:path extrusionOk="0" h="6612" w="4838">
                  <a:moveTo>
                    <a:pt x="3976" y="0"/>
                  </a:moveTo>
                  <a:cubicBezTo>
                    <a:pt x="3975" y="0"/>
                    <a:pt x="1" y="2355"/>
                    <a:pt x="1673" y="6611"/>
                  </a:cubicBezTo>
                  <a:cubicBezTo>
                    <a:pt x="1673" y="6611"/>
                    <a:pt x="4837" y="5007"/>
                    <a:pt x="397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162563" y="3097631"/>
              <a:ext cx="780257" cy="280812"/>
            </a:xfrm>
            <a:custGeom>
              <a:rect b="b" l="l" r="r" t="t"/>
              <a:pathLst>
                <a:path extrusionOk="0" h="2493" w="6927">
                  <a:moveTo>
                    <a:pt x="2945" y="1"/>
                  </a:moveTo>
                  <a:cubicBezTo>
                    <a:pt x="2105" y="1"/>
                    <a:pt x="1125" y="157"/>
                    <a:pt x="0" y="567"/>
                  </a:cubicBezTo>
                  <a:cubicBezTo>
                    <a:pt x="0" y="567"/>
                    <a:pt x="1676" y="2493"/>
                    <a:pt x="4138" y="2493"/>
                  </a:cubicBezTo>
                  <a:cubicBezTo>
                    <a:pt x="4987" y="2493"/>
                    <a:pt x="5928" y="2264"/>
                    <a:pt x="6927" y="1651"/>
                  </a:cubicBezTo>
                  <a:cubicBezTo>
                    <a:pt x="6927" y="1651"/>
                    <a:pt x="5670" y="1"/>
                    <a:pt x="294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935821" y="1466615"/>
              <a:ext cx="1515233" cy="3046912"/>
            </a:xfrm>
            <a:custGeom>
              <a:rect b="b" l="l" r="r" t="t"/>
              <a:pathLst>
                <a:path extrusionOk="0" fill="none" h="27050" w="13452">
                  <a:moveTo>
                    <a:pt x="0" y="0"/>
                  </a:moveTo>
                  <a:cubicBezTo>
                    <a:pt x="0" y="0"/>
                    <a:pt x="3651" y="4649"/>
                    <a:pt x="6167" y="9341"/>
                  </a:cubicBezTo>
                  <a:cubicBezTo>
                    <a:pt x="8684" y="14041"/>
                    <a:pt x="12915" y="24430"/>
                    <a:pt x="13452" y="27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7241065" y="3810976"/>
            <a:ext cx="2025605" cy="1404846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691084" y="3446250"/>
            <a:ext cx="34290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"/>
          <p:cNvSpPr txBox="1"/>
          <p:nvPr>
            <p:ph hasCustomPrompt="1" idx="2" type="title"/>
          </p:nvPr>
        </p:nvSpPr>
        <p:spPr>
          <a:xfrm>
            <a:off x="654952" y="1525775"/>
            <a:ext cx="29136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625204" y="4177525"/>
            <a:ext cx="40221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/>
          <p:nvPr/>
        </p:nvSpPr>
        <p:spPr>
          <a:xfrm>
            <a:off x="6951921" y="2033416"/>
            <a:ext cx="2242437" cy="2855086"/>
          </a:xfrm>
          <a:custGeom>
            <a:rect b="b" l="l" r="r" t="t"/>
            <a:pathLst>
              <a:path extrusionOk="0" h="25347" w="19908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2986" y="7678"/>
                  <a:pt x="4223" y="8625"/>
                </a:cubicBezTo>
                <a:cubicBezTo>
                  <a:pt x="5459" y="9572"/>
                  <a:pt x="7737" y="11090"/>
                  <a:pt x="8164" y="12079"/>
                </a:cubicBezTo>
                <a:cubicBezTo>
                  <a:pt x="8590" y="13077"/>
                  <a:pt x="8266" y="14596"/>
                  <a:pt x="9827" y="15782"/>
                </a:cubicBezTo>
                <a:cubicBezTo>
                  <a:pt x="11388" y="16967"/>
                  <a:pt x="12667" y="18955"/>
                  <a:pt x="12812" y="20140"/>
                </a:cubicBezTo>
                <a:cubicBezTo>
                  <a:pt x="12957" y="21326"/>
                  <a:pt x="13904" y="24781"/>
                  <a:pt x="15798" y="25258"/>
                </a:cubicBezTo>
                <a:cubicBezTo>
                  <a:pt x="16033" y="25317"/>
                  <a:pt x="16274" y="25347"/>
                  <a:pt x="16514" y="25347"/>
                </a:cubicBezTo>
                <a:cubicBezTo>
                  <a:pt x="18212" y="25347"/>
                  <a:pt x="19908" y="23861"/>
                  <a:pt x="19654" y="20379"/>
                </a:cubicBezTo>
                <a:cubicBezTo>
                  <a:pt x="19560" y="19100"/>
                  <a:pt x="19457" y="16583"/>
                  <a:pt x="17367" y="14502"/>
                </a:cubicBezTo>
                <a:cubicBezTo>
                  <a:pt x="15278" y="12412"/>
                  <a:pt x="15994" y="11986"/>
                  <a:pt x="14902" y="10663"/>
                </a:cubicBezTo>
                <a:cubicBezTo>
                  <a:pt x="13810" y="9333"/>
                  <a:pt x="12864" y="9384"/>
                  <a:pt x="12292" y="8011"/>
                </a:cubicBezTo>
                <a:cubicBezTo>
                  <a:pt x="11721" y="6629"/>
                  <a:pt x="10961" y="4599"/>
                  <a:pt x="7404" y="3174"/>
                </a:cubicBezTo>
                <a:cubicBezTo>
                  <a:pt x="3847" y="1750"/>
                  <a:pt x="1" y="1"/>
                  <a:pt x="0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6981600" y="2073975"/>
            <a:ext cx="2083217" cy="2690296"/>
          </a:xfrm>
          <a:custGeom>
            <a:rect b="b" l="l" r="r" t="t"/>
            <a:pathLst>
              <a:path extrusionOk="0" fill="none" h="24244" w="18758">
                <a:moveTo>
                  <a:pt x="18758" y="24243"/>
                </a:moveTo>
                <a:cubicBezTo>
                  <a:pt x="18758" y="24243"/>
                  <a:pt x="13520" y="9759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7232007" y="2432117"/>
            <a:ext cx="555422" cy="297048"/>
          </a:xfrm>
          <a:custGeom>
            <a:rect b="b" l="l" r="r" t="t"/>
            <a:pathLst>
              <a:path extrusionOk="0" fill="none" h="2926" w="5179">
                <a:moveTo>
                  <a:pt x="5178" y="0"/>
                </a:moveTo>
                <a:cubicBezTo>
                  <a:pt x="5178" y="0"/>
                  <a:pt x="4854" y="2107"/>
                  <a:pt x="4760" y="2926"/>
                </a:cubicBezTo>
                <a:cubicBezTo>
                  <a:pt x="3199" y="2474"/>
                  <a:pt x="1613" y="2175"/>
                  <a:pt x="1" y="20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8202888" y="2811753"/>
            <a:ext cx="80763" cy="453601"/>
          </a:xfrm>
          <a:custGeom>
            <a:rect b="b" l="l" r="r" t="t"/>
            <a:pathLst>
              <a:path extrusionOk="0" fill="none" h="4027" w="717">
                <a:moveTo>
                  <a:pt x="700" y="0"/>
                </a:moveTo>
                <a:cubicBezTo>
                  <a:pt x="700" y="0"/>
                  <a:pt x="717" y="2824"/>
                  <a:pt x="0" y="402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505326" y="3004825"/>
            <a:ext cx="516997" cy="48200"/>
          </a:xfrm>
          <a:custGeom>
            <a:rect b="b" l="l" r="r" t="t"/>
            <a:pathLst>
              <a:path extrusionOk="0" fill="none" h="428" w="5281">
                <a:moveTo>
                  <a:pt x="5281" y="291"/>
                </a:moveTo>
                <a:cubicBezTo>
                  <a:pt x="5281" y="291"/>
                  <a:pt x="1997" y="427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982000" y="3491075"/>
            <a:ext cx="469826" cy="127849"/>
          </a:xfrm>
          <a:custGeom>
            <a:rect b="b" l="l" r="r" t="t"/>
            <a:pathLst>
              <a:path extrusionOk="0" fill="none" h="1135" w="4931">
                <a:moveTo>
                  <a:pt x="4931" y="1083"/>
                </a:moveTo>
                <a:cubicBezTo>
                  <a:pt x="4931" y="1083"/>
                  <a:pt x="2030" y="113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8525711" y="3234488"/>
            <a:ext cx="104868" cy="491110"/>
          </a:xfrm>
          <a:custGeom>
            <a:rect b="b" l="l" r="r" t="t"/>
            <a:pathLst>
              <a:path extrusionOk="0" fill="none" h="4360" w="931">
                <a:moveTo>
                  <a:pt x="0" y="4359"/>
                </a:moveTo>
                <a:cubicBezTo>
                  <a:pt x="0" y="4359"/>
                  <a:pt x="743" y="1988"/>
                  <a:pt x="93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8296040" y="4070384"/>
            <a:ext cx="508457" cy="130775"/>
          </a:xfrm>
          <a:custGeom>
            <a:rect b="b" l="l" r="r" t="t"/>
            <a:pathLst>
              <a:path extrusionOk="0" fill="none" h="1161" w="4514">
                <a:moveTo>
                  <a:pt x="4513" y="1161"/>
                </a:moveTo>
                <a:cubicBezTo>
                  <a:pt x="4513" y="1161"/>
                  <a:pt x="1639" y="930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8875450" y="3769200"/>
            <a:ext cx="107701" cy="570402"/>
          </a:xfrm>
          <a:custGeom>
            <a:rect b="b" l="l" r="r" t="t"/>
            <a:pathLst>
              <a:path extrusionOk="0" fill="none" h="5452" w="956">
                <a:moveTo>
                  <a:pt x="0" y="5451"/>
                </a:moveTo>
                <a:cubicBezTo>
                  <a:pt x="0" y="5451"/>
                  <a:pt x="956" y="2278"/>
                  <a:pt x="76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6305262" y="3180646"/>
            <a:ext cx="2346404" cy="2198845"/>
          </a:xfrm>
          <a:custGeom>
            <a:rect b="b" l="l" r="r" t="t"/>
            <a:pathLst>
              <a:path extrusionOk="0" h="19521" w="20831">
                <a:moveTo>
                  <a:pt x="1" y="1"/>
                </a:moveTo>
                <a:cubicBezTo>
                  <a:pt x="1" y="1"/>
                  <a:pt x="2466" y="3933"/>
                  <a:pt x="2943" y="5076"/>
                </a:cubicBezTo>
                <a:cubicBezTo>
                  <a:pt x="3421" y="6211"/>
                  <a:pt x="4180" y="9239"/>
                  <a:pt x="5741" y="9998"/>
                </a:cubicBezTo>
                <a:cubicBezTo>
                  <a:pt x="7311" y="10757"/>
                  <a:pt x="10296" y="12719"/>
                  <a:pt x="10774" y="14058"/>
                </a:cubicBezTo>
                <a:cubicBezTo>
                  <a:pt x="11243" y="15406"/>
                  <a:pt x="13188" y="18912"/>
                  <a:pt x="14425" y="19381"/>
                </a:cubicBezTo>
                <a:cubicBezTo>
                  <a:pt x="14683" y="19481"/>
                  <a:pt x="15105" y="19520"/>
                  <a:pt x="15611" y="19520"/>
                </a:cubicBezTo>
                <a:cubicBezTo>
                  <a:pt x="17526" y="19520"/>
                  <a:pt x="20643" y="18955"/>
                  <a:pt x="20643" y="18955"/>
                </a:cubicBezTo>
                <a:cubicBezTo>
                  <a:pt x="20831" y="17871"/>
                  <a:pt x="19927" y="14553"/>
                  <a:pt x="18553" y="13274"/>
                </a:cubicBezTo>
                <a:cubicBezTo>
                  <a:pt x="17180" y="11994"/>
                  <a:pt x="15184" y="10902"/>
                  <a:pt x="14476" y="9998"/>
                </a:cubicBezTo>
                <a:cubicBezTo>
                  <a:pt x="13760" y="9102"/>
                  <a:pt x="12710" y="6253"/>
                  <a:pt x="10552" y="5358"/>
                </a:cubicBezTo>
                <a:cubicBezTo>
                  <a:pt x="8394" y="4453"/>
                  <a:pt x="6407" y="3310"/>
                  <a:pt x="5460" y="2483"/>
                </a:cubicBezTo>
                <a:cubicBezTo>
                  <a:pt x="4504" y="1664"/>
                  <a:pt x="2474" y="760"/>
                  <a:pt x="1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6335125" y="3209750"/>
            <a:ext cx="2214737" cy="2119519"/>
          </a:xfrm>
          <a:custGeom>
            <a:rect b="b" l="l" r="r" t="t"/>
            <a:pathLst>
              <a:path extrusionOk="0" fill="none" h="19075" w="19927">
                <a:moveTo>
                  <a:pt x="19927" y="19074"/>
                </a:moveTo>
                <a:cubicBezTo>
                  <a:pt x="19927" y="19074"/>
                  <a:pt x="11200" y="8719"/>
                  <a:pt x="7353" y="6023"/>
                </a:cubicBezTo>
                <a:cubicBezTo>
                  <a:pt x="3515" y="3319"/>
                  <a:pt x="1" y="1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8139472" y="4476786"/>
            <a:ext cx="113" cy="381624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7427482" y="4636284"/>
            <a:ext cx="540109" cy="41452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7546650" y="3906101"/>
            <a:ext cx="44275" cy="348897"/>
          </a:xfrm>
          <a:custGeom>
            <a:rect b="b" l="l" r="r" t="t"/>
            <a:pathLst>
              <a:path extrusionOk="0" fill="none" h="3942" w="393">
                <a:moveTo>
                  <a:pt x="256" y="3941"/>
                </a:moveTo>
                <a:cubicBezTo>
                  <a:pt x="256" y="3941"/>
                  <a:pt x="393" y="1186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6771909" y="4012713"/>
            <a:ext cx="655686" cy="127962"/>
          </a:xfrm>
          <a:custGeom>
            <a:rect b="b" l="l" r="r" t="t"/>
            <a:pathLst>
              <a:path extrusionOk="0" fill="none" h="1136" w="6160">
                <a:moveTo>
                  <a:pt x="6160" y="862"/>
                </a:moveTo>
                <a:cubicBezTo>
                  <a:pt x="6160" y="862"/>
                  <a:pt x="1818" y="1135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7044175" y="3618927"/>
            <a:ext cx="55751" cy="216147"/>
          </a:xfrm>
          <a:custGeom>
            <a:rect b="b" l="l" r="r" t="t"/>
            <a:pathLst>
              <a:path extrusionOk="0" fill="none" h="2517" w="495">
                <a:moveTo>
                  <a:pt x="495" y="2517"/>
                </a:moveTo>
                <a:cubicBezTo>
                  <a:pt x="495" y="2517"/>
                  <a:pt x="384" y="78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6637323" y="3618925"/>
            <a:ext cx="212566" cy="36609"/>
          </a:xfrm>
          <a:custGeom>
            <a:rect b="b" l="l" r="r" t="t"/>
            <a:pathLst>
              <a:path extrusionOk="0" fill="none" h="325" w="1997">
                <a:moveTo>
                  <a:pt x="1997" y="324"/>
                </a:moveTo>
                <a:cubicBezTo>
                  <a:pt x="1997" y="324"/>
                  <a:pt x="581" y="273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5616363" y="4227065"/>
            <a:ext cx="1512417" cy="1233633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5651113" y="4277850"/>
            <a:ext cx="857903" cy="1139708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5909199" y="5015875"/>
            <a:ext cx="425926" cy="138425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6621326" y="5015878"/>
            <a:ext cx="213453" cy="387256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8426701" y="1643346"/>
            <a:ext cx="1107026" cy="1425009"/>
            <a:chOff x="8426701" y="1643346"/>
            <a:chExt cx="1107026" cy="1425009"/>
          </a:xfrm>
        </p:grpSpPr>
        <p:sp>
          <p:nvSpPr>
            <p:cNvPr id="89" name="Google Shape;89;p3"/>
            <p:cNvSpPr/>
            <p:nvPr/>
          </p:nvSpPr>
          <p:spPr>
            <a:xfrm>
              <a:off x="8426701" y="1643346"/>
              <a:ext cx="1107026" cy="1425009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51825" y="1680875"/>
              <a:ext cx="999226" cy="1004171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964775" y="1983401"/>
              <a:ext cx="100024" cy="27405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856200" y="2395675"/>
              <a:ext cx="447847" cy="123099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7844471" y="736375"/>
            <a:ext cx="1689262" cy="944599"/>
          </a:xfrm>
          <a:custGeom>
            <a:rect b="b" l="l" r="r" t="t"/>
            <a:pathLst>
              <a:path extrusionOk="0" h="8386" w="14997">
                <a:moveTo>
                  <a:pt x="1" y="0"/>
                </a:moveTo>
                <a:cubicBezTo>
                  <a:pt x="1" y="0"/>
                  <a:pt x="3942" y="2227"/>
                  <a:pt x="7004" y="4402"/>
                </a:cubicBezTo>
                <a:cubicBezTo>
                  <a:pt x="9060" y="5843"/>
                  <a:pt x="11184" y="7174"/>
                  <a:pt x="13384" y="8385"/>
                </a:cubicBezTo>
                <a:cubicBezTo>
                  <a:pt x="13384" y="8385"/>
                  <a:pt x="14997" y="990"/>
                  <a:pt x="12958" y="614"/>
                </a:cubicBezTo>
                <a:cubicBezTo>
                  <a:pt x="10928" y="231"/>
                  <a:pt x="1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9014788" y="3143250"/>
            <a:ext cx="251863" cy="1004186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546654" y="3460330"/>
            <a:ext cx="1447086" cy="1701315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7574850" y="3491075"/>
            <a:ext cx="1248799" cy="1572904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6733740" y="4475885"/>
            <a:ext cx="1069517" cy="1010268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6763600" y="4506625"/>
            <a:ext cx="594850" cy="944603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171969" y="-204825"/>
            <a:ext cx="9465896" cy="1588748"/>
            <a:chOff x="-171969" y="-204825"/>
            <a:chExt cx="9465896" cy="1588748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-171969" y="-204825"/>
              <a:ext cx="9465896" cy="1588748"/>
            </a:xfrm>
            <a:custGeom>
              <a:rect b="b" l="l" r="r" t="t"/>
              <a:pathLst>
                <a:path extrusionOk="0" h="15901" w="74810">
                  <a:moveTo>
                    <a:pt x="598" y="1"/>
                  </a:moveTo>
                  <a:lnTo>
                    <a:pt x="1" y="606"/>
                  </a:lnTo>
                  <a:cubicBezTo>
                    <a:pt x="129" y="743"/>
                    <a:pt x="3370" y="3942"/>
                    <a:pt x="9682" y="7430"/>
                  </a:cubicBezTo>
                  <a:cubicBezTo>
                    <a:pt x="15491" y="10646"/>
                    <a:pt x="25096" y="14698"/>
                    <a:pt x="37857" y="15739"/>
                  </a:cubicBezTo>
                  <a:cubicBezTo>
                    <a:pt x="39205" y="15850"/>
                    <a:pt x="40553" y="15901"/>
                    <a:pt x="41892" y="15901"/>
                  </a:cubicBezTo>
                  <a:cubicBezTo>
                    <a:pt x="50192" y="15901"/>
                    <a:pt x="58005" y="13939"/>
                    <a:pt x="63413" y="12139"/>
                  </a:cubicBezTo>
                  <a:cubicBezTo>
                    <a:pt x="70203" y="9887"/>
                    <a:pt x="74767" y="7405"/>
                    <a:pt x="74809" y="7379"/>
                  </a:cubicBezTo>
                  <a:lnTo>
                    <a:pt x="74400" y="6637"/>
                  </a:lnTo>
                  <a:cubicBezTo>
                    <a:pt x="74357" y="6663"/>
                    <a:pt x="69853" y="9111"/>
                    <a:pt x="63123" y="11337"/>
                  </a:cubicBezTo>
                  <a:cubicBezTo>
                    <a:pt x="57787" y="13108"/>
                    <a:pt x="50071" y="15044"/>
                    <a:pt x="41894" y="15044"/>
                  </a:cubicBezTo>
                  <a:cubicBezTo>
                    <a:pt x="40580" y="15044"/>
                    <a:pt x="39255" y="14994"/>
                    <a:pt x="37925" y="14886"/>
                  </a:cubicBezTo>
                  <a:cubicBezTo>
                    <a:pt x="25335" y="13854"/>
                    <a:pt x="15858" y="9861"/>
                    <a:pt x="10126" y="6697"/>
                  </a:cubicBezTo>
                  <a:cubicBezTo>
                    <a:pt x="3907" y="3268"/>
                    <a:pt x="632" y="35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796850" y="1100500"/>
              <a:ext cx="151250" cy="98000"/>
            </a:xfrm>
            <a:custGeom>
              <a:rect b="b" l="l" r="r" t="t"/>
              <a:pathLst>
                <a:path extrusionOk="0" h="3920" w="6050">
                  <a:moveTo>
                    <a:pt x="317" y="1275"/>
                  </a:moveTo>
                  <a:lnTo>
                    <a:pt x="5193" y="0"/>
                  </a:lnTo>
                  <a:lnTo>
                    <a:pt x="6050" y="3336"/>
                  </a:lnTo>
                  <a:lnTo>
                    <a:pt x="3026" y="3920"/>
                  </a:lnTo>
                  <a:lnTo>
                    <a:pt x="0" y="1535"/>
                  </a:lnTo>
                  <a:lnTo>
                    <a:pt x="901" y="146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/>
          <p:nvPr/>
        </p:nvSpPr>
        <p:spPr>
          <a:xfrm>
            <a:off x="0" y="2791725"/>
            <a:ext cx="9329827" cy="2431159"/>
          </a:xfrm>
          <a:custGeom>
            <a:rect b="b" l="l" r="r" t="t"/>
            <a:pathLst>
              <a:path extrusionOk="0" h="34443" w="80755">
                <a:moveTo>
                  <a:pt x="76479" y="1"/>
                </a:moveTo>
                <a:cubicBezTo>
                  <a:pt x="76300" y="1"/>
                  <a:pt x="76122" y="58"/>
                  <a:pt x="75978" y="169"/>
                </a:cubicBezTo>
                <a:cubicBezTo>
                  <a:pt x="75705" y="408"/>
                  <a:pt x="75679" y="809"/>
                  <a:pt x="75679" y="1176"/>
                </a:cubicBezTo>
                <a:cubicBezTo>
                  <a:pt x="75679" y="2771"/>
                  <a:pt x="75781" y="4366"/>
                  <a:pt x="75978" y="5952"/>
                </a:cubicBezTo>
                <a:cubicBezTo>
                  <a:pt x="75722" y="5313"/>
                  <a:pt x="75261" y="4852"/>
                  <a:pt x="74681" y="4477"/>
                </a:cubicBezTo>
                <a:cubicBezTo>
                  <a:pt x="74517" y="4377"/>
                  <a:pt x="74329" y="4277"/>
                  <a:pt x="74142" y="4277"/>
                </a:cubicBezTo>
                <a:cubicBezTo>
                  <a:pt x="74105" y="4277"/>
                  <a:pt x="74069" y="4281"/>
                  <a:pt x="74033" y="4289"/>
                </a:cubicBezTo>
                <a:cubicBezTo>
                  <a:pt x="73700" y="4357"/>
                  <a:pt x="73521" y="4699"/>
                  <a:pt x="73410" y="5014"/>
                </a:cubicBezTo>
                <a:cubicBezTo>
                  <a:pt x="73222" y="5560"/>
                  <a:pt x="73103" y="6132"/>
                  <a:pt x="73069" y="6712"/>
                </a:cubicBezTo>
                <a:cubicBezTo>
                  <a:pt x="72949" y="6328"/>
                  <a:pt x="72779" y="5961"/>
                  <a:pt x="72540" y="5637"/>
                </a:cubicBezTo>
                <a:cubicBezTo>
                  <a:pt x="72328" y="5346"/>
                  <a:pt x="71999" y="5120"/>
                  <a:pt x="71642" y="5120"/>
                </a:cubicBezTo>
                <a:cubicBezTo>
                  <a:pt x="71611" y="5120"/>
                  <a:pt x="71581" y="5122"/>
                  <a:pt x="71550" y="5125"/>
                </a:cubicBezTo>
                <a:cubicBezTo>
                  <a:pt x="71218" y="5159"/>
                  <a:pt x="70928" y="5398"/>
                  <a:pt x="70749" y="5679"/>
                </a:cubicBezTo>
                <a:cubicBezTo>
                  <a:pt x="70578" y="5969"/>
                  <a:pt x="70459" y="6285"/>
                  <a:pt x="70382" y="6618"/>
                </a:cubicBezTo>
                <a:cubicBezTo>
                  <a:pt x="69844" y="5961"/>
                  <a:pt x="69102" y="5458"/>
                  <a:pt x="68377" y="5014"/>
                </a:cubicBezTo>
                <a:cubicBezTo>
                  <a:pt x="67910" y="4732"/>
                  <a:pt x="67363" y="4553"/>
                  <a:pt x="66827" y="4553"/>
                </a:cubicBezTo>
                <a:cubicBezTo>
                  <a:pt x="66522" y="4553"/>
                  <a:pt x="66220" y="4611"/>
                  <a:pt x="65938" y="4741"/>
                </a:cubicBezTo>
                <a:cubicBezTo>
                  <a:pt x="65349" y="5023"/>
                  <a:pt x="64931" y="5594"/>
                  <a:pt x="64624" y="6174"/>
                </a:cubicBezTo>
                <a:cubicBezTo>
                  <a:pt x="64129" y="7087"/>
                  <a:pt x="63814" y="8093"/>
                  <a:pt x="63703" y="9126"/>
                </a:cubicBezTo>
                <a:cubicBezTo>
                  <a:pt x="63208" y="8025"/>
                  <a:pt x="62406" y="7189"/>
                  <a:pt x="61604" y="6285"/>
                </a:cubicBezTo>
                <a:cubicBezTo>
                  <a:pt x="61401" y="6058"/>
                  <a:pt x="61137" y="5823"/>
                  <a:pt x="60839" y="5823"/>
                </a:cubicBezTo>
                <a:cubicBezTo>
                  <a:pt x="60824" y="5823"/>
                  <a:pt x="60809" y="5823"/>
                  <a:pt x="60794" y="5824"/>
                </a:cubicBezTo>
                <a:cubicBezTo>
                  <a:pt x="60342" y="5859"/>
                  <a:pt x="60129" y="6379"/>
                  <a:pt x="60026" y="6814"/>
                </a:cubicBezTo>
                <a:cubicBezTo>
                  <a:pt x="59327" y="9800"/>
                  <a:pt x="59387" y="12904"/>
                  <a:pt x="60197" y="15856"/>
                </a:cubicBezTo>
                <a:cubicBezTo>
                  <a:pt x="59506" y="14935"/>
                  <a:pt x="58423" y="14338"/>
                  <a:pt x="57297" y="14124"/>
                </a:cubicBezTo>
                <a:cubicBezTo>
                  <a:pt x="57408" y="11770"/>
                  <a:pt x="57194" y="9561"/>
                  <a:pt x="56845" y="7223"/>
                </a:cubicBezTo>
                <a:cubicBezTo>
                  <a:pt x="56768" y="6686"/>
                  <a:pt x="56580" y="6063"/>
                  <a:pt x="56060" y="5935"/>
                </a:cubicBezTo>
                <a:cubicBezTo>
                  <a:pt x="56007" y="5923"/>
                  <a:pt x="55953" y="5917"/>
                  <a:pt x="55898" y="5917"/>
                </a:cubicBezTo>
                <a:cubicBezTo>
                  <a:pt x="55657" y="5917"/>
                  <a:pt x="55415" y="6034"/>
                  <a:pt x="55241" y="6208"/>
                </a:cubicBezTo>
                <a:cubicBezTo>
                  <a:pt x="55028" y="6422"/>
                  <a:pt x="54866" y="6677"/>
                  <a:pt x="54746" y="6959"/>
                </a:cubicBezTo>
                <a:cubicBezTo>
                  <a:pt x="54013" y="8460"/>
                  <a:pt x="53424" y="10030"/>
                  <a:pt x="52989" y="11642"/>
                </a:cubicBezTo>
                <a:cubicBezTo>
                  <a:pt x="52820" y="11612"/>
                  <a:pt x="52651" y="11598"/>
                  <a:pt x="52484" y="11598"/>
                </a:cubicBezTo>
                <a:cubicBezTo>
                  <a:pt x="51452" y="11598"/>
                  <a:pt x="50483" y="12150"/>
                  <a:pt x="49969" y="13075"/>
                </a:cubicBezTo>
                <a:cubicBezTo>
                  <a:pt x="49005" y="11369"/>
                  <a:pt x="48025" y="9663"/>
                  <a:pt x="46890" y="8059"/>
                </a:cubicBezTo>
                <a:cubicBezTo>
                  <a:pt x="46765" y="7875"/>
                  <a:pt x="46598" y="7675"/>
                  <a:pt x="46375" y="7675"/>
                </a:cubicBezTo>
                <a:cubicBezTo>
                  <a:pt x="46370" y="7675"/>
                  <a:pt x="46366" y="7675"/>
                  <a:pt x="46361" y="7676"/>
                </a:cubicBezTo>
                <a:cubicBezTo>
                  <a:pt x="46156" y="7684"/>
                  <a:pt x="45994" y="7880"/>
                  <a:pt x="45952" y="8076"/>
                </a:cubicBezTo>
                <a:cubicBezTo>
                  <a:pt x="45935" y="8281"/>
                  <a:pt x="45952" y="8494"/>
                  <a:pt x="46020" y="8691"/>
                </a:cubicBezTo>
                <a:cubicBezTo>
                  <a:pt x="46574" y="10763"/>
                  <a:pt x="47180" y="12828"/>
                  <a:pt x="47828" y="14875"/>
                </a:cubicBezTo>
                <a:cubicBezTo>
                  <a:pt x="47419" y="15310"/>
                  <a:pt x="47044" y="15779"/>
                  <a:pt x="46719" y="16274"/>
                </a:cubicBezTo>
                <a:cubicBezTo>
                  <a:pt x="46660" y="15361"/>
                  <a:pt x="46532" y="14457"/>
                  <a:pt x="46327" y="13570"/>
                </a:cubicBezTo>
                <a:cubicBezTo>
                  <a:pt x="46242" y="13220"/>
                  <a:pt x="46063" y="12811"/>
                  <a:pt x="45713" y="12777"/>
                </a:cubicBezTo>
                <a:cubicBezTo>
                  <a:pt x="45525" y="12777"/>
                  <a:pt x="45346" y="12853"/>
                  <a:pt x="45227" y="12990"/>
                </a:cubicBezTo>
                <a:cubicBezTo>
                  <a:pt x="45107" y="13135"/>
                  <a:pt x="45013" y="13288"/>
                  <a:pt x="44945" y="13459"/>
                </a:cubicBezTo>
                <a:cubicBezTo>
                  <a:pt x="44544" y="14312"/>
                  <a:pt x="44143" y="15165"/>
                  <a:pt x="43751" y="16018"/>
                </a:cubicBezTo>
                <a:cubicBezTo>
                  <a:pt x="43239" y="15753"/>
                  <a:pt x="42634" y="15668"/>
                  <a:pt x="42062" y="15608"/>
                </a:cubicBezTo>
                <a:cubicBezTo>
                  <a:pt x="42003" y="15601"/>
                  <a:pt x="41940" y="15595"/>
                  <a:pt x="41878" y="15595"/>
                </a:cubicBezTo>
                <a:cubicBezTo>
                  <a:pt x="41734" y="15595"/>
                  <a:pt x="41592" y="15624"/>
                  <a:pt x="41490" y="15719"/>
                </a:cubicBezTo>
                <a:cubicBezTo>
                  <a:pt x="41320" y="15864"/>
                  <a:pt x="41311" y="16120"/>
                  <a:pt x="41337" y="16351"/>
                </a:cubicBezTo>
                <a:cubicBezTo>
                  <a:pt x="41448" y="17306"/>
                  <a:pt x="41883" y="18193"/>
                  <a:pt x="42565" y="18867"/>
                </a:cubicBezTo>
                <a:cubicBezTo>
                  <a:pt x="42429" y="19609"/>
                  <a:pt x="42292" y="20266"/>
                  <a:pt x="42156" y="21017"/>
                </a:cubicBezTo>
                <a:cubicBezTo>
                  <a:pt x="41567" y="19711"/>
                  <a:pt x="40765" y="18526"/>
                  <a:pt x="39767" y="17494"/>
                </a:cubicBezTo>
                <a:cubicBezTo>
                  <a:pt x="39810" y="16385"/>
                  <a:pt x="39810" y="15276"/>
                  <a:pt x="39665" y="14175"/>
                </a:cubicBezTo>
                <a:cubicBezTo>
                  <a:pt x="39614" y="13809"/>
                  <a:pt x="39494" y="13374"/>
                  <a:pt x="39136" y="13271"/>
                </a:cubicBezTo>
                <a:cubicBezTo>
                  <a:pt x="39088" y="13258"/>
                  <a:pt x="39040" y="13251"/>
                  <a:pt x="38993" y="13251"/>
                </a:cubicBezTo>
                <a:cubicBezTo>
                  <a:pt x="38714" y="13251"/>
                  <a:pt x="38453" y="13469"/>
                  <a:pt x="38249" y="13681"/>
                </a:cubicBezTo>
                <a:cubicBezTo>
                  <a:pt x="36697" y="15276"/>
                  <a:pt x="35485" y="17178"/>
                  <a:pt x="34684" y="19259"/>
                </a:cubicBezTo>
                <a:cubicBezTo>
                  <a:pt x="34581" y="17161"/>
                  <a:pt x="34044" y="15088"/>
                  <a:pt x="33455" y="13075"/>
                </a:cubicBezTo>
                <a:cubicBezTo>
                  <a:pt x="33361" y="12768"/>
                  <a:pt x="33216" y="12418"/>
                  <a:pt x="32901" y="12367"/>
                </a:cubicBezTo>
                <a:cubicBezTo>
                  <a:pt x="32872" y="12362"/>
                  <a:pt x="32845" y="12359"/>
                  <a:pt x="32817" y="12359"/>
                </a:cubicBezTo>
                <a:cubicBezTo>
                  <a:pt x="32500" y="12359"/>
                  <a:pt x="32257" y="12708"/>
                  <a:pt x="32107" y="13007"/>
                </a:cubicBezTo>
                <a:cubicBezTo>
                  <a:pt x="30691" y="15873"/>
                  <a:pt x="29796" y="18969"/>
                  <a:pt x="29446" y="22151"/>
                </a:cubicBezTo>
                <a:cubicBezTo>
                  <a:pt x="28823" y="18671"/>
                  <a:pt x="27697" y="15301"/>
                  <a:pt x="26094" y="12154"/>
                </a:cubicBezTo>
                <a:cubicBezTo>
                  <a:pt x="25898" y="11778"/>
                  <a:pt x="25633" y="11361"/>
                  <a:pt x="25215" y="11343"/>
                </a:cubicBezTo>
                <a:cubicBezTo>
                  <a:pt x="25209" y="11343"/>
                  <a:pt x="25203" y="11343"/>
                  <a:pt x="25197" y="11343"/>
                </a:cubicBezTo>
                <a:cubicBezTo>
                  <a:pt x="24922" y="11343"/>
                  <a:pt x="24674" y="11528"/>
                  <a:pt x="24524" y="11770"/>
                </a:cubicBezTo>
                <a:cubicBezTo>
                  <a:pt x="24396" y="12017"/>
                  <a:pt x="24311" y="12290"/>
                  <a:pt x="24285" y="12572"/>
                </a:cubicBezTo>
                <a:cubicBezTo>
                  <a:pt x="23774" y="15523"/>
                  <a:pt x="23765" y="18543"/>
                  <a:pt x="23756" y="21545"/>
                </a:cubicBezTo>
                <a:cubicBezTo>
                  <a:pt x="23048" y="18876"/>
                  <a:pt x="22085" y="16334"/>
                  <a:pt x="21018" y="13792"/>
                </a:cubicBezTo>
                <a:cubicBezTo>
                  <a:pt x="20887" y="13495"/>
                  <a:pt x="20683" y="13151"/>
                  <a:pt x="20369" y="13151"/>
                </a:cubicBezTo>
                <a:cubicBezTo>
                  <a:pt x="20358" y="13151"/>
                  <a:pt x="20347" y="13151"/>
                  <a:pt x="20336" y="13152"/>
                </a:cubicBezTo>
                <a:cubicBezTo>
                  <a:pt x="20037" y="13186"/>
                  <a:pt x="19884" y="13502"/>
                  <a:pt x="19781" y="13775"/>
                </a:cubicBezTo>
                <a:lnTo>
                  <a:pt x="18886" y="16103"/>
                </a:lnTo>
                <a:cubicBezTo>
                  <a:pt x="18835" y="14807"/>
                  <a:pt x="18613" y="13519"/>
                  <a:pt x="18229" y="12282"/>
                </a:cubicBezTo>
                <a:cubicBezTo>
                  <a:pt x="18144" y="12017"/>
                  <a:pt x="18016" y="11710"/>
                  <a:pt x="17734" y="11642"/>
                </a:cubicBezTo>
                <a:cubicBezTo>
                  <a:pt x="17703" y="11635"/>
                  <a:pt x="17672" y="11631"/>
                  <a:pt x="17640" y="11631"/>
                </a:cubicBezTo>
                <a:cubicBezTo>
                  <a:pt x="17448" y="11631"/>
                  <a:pt x="17256" y="11755"/>
                  <a:pt x="17095" y="11872"/>
                </a:cubicBezTo>
                <a:cubicBezTo>
                  <a:pt x="16694" y="12179"/>
                  <a:pt x="16293" y="12486"/>
                  <a:pt x="15909" y="12811"/>
                </a:cubicBezTo>
                <a:cubicBezTo>
                  <a:pt x="16267" y="11062"/>
                  <a:pt x="16617" y="9433"/>
                  <a:pt x="16455" y="7650"/>
                </a:cubicBezTo>
                <a:cubicBezTo>
                  <a:pt x="16421" y="7198"/>
                  <a:pt x="16293" y="6677"/>
                  <a:pt x="15866" y="6507"/>
                </a:cubicBezTo>
                <a:cubicBezTo>
                  <a:pt x="15779" y="6480"/>
                  <a:pt x="15690" y="6466"/>
                  <a:pt x="15600" y="6466"/>
                </a:cubicBezTo>
                <a:cubicBezTo>
                  <a:pt x="15410" y="6466"/>
                  <a:pt x="15221" y="6527"/>
                  <a:pt x="15064" y="6643"/>
                </a:cubicBezTo>
                <a:cubicBezTo>
                  <a:pt x="14843" y="6814"/>
                  <a:pt x="14646" y="7027"/>
                  <a:pt x="14484" y="7258"/>
                </a:cubicBezTo>
                <a:lnTo>
                  <a:pt x="12019" y="10516"/>
                </a:lnTo>
                <a:cubicBezTo>
                  <a:pt x="12258" y="9237"/>
                  <a:pt x="12360" y="7693"/>
                  <a:pt x="12130" y="6405"/>
                </a:cubicBezTo>
                <a:cubicBezTo>
                  <a:pt x="12087" y="6166"/>
                  <a:pt x="12019" y="5910"/>
                  <a:pt x="11823" y="5782"/>
                </a:cubicBezTo>
                <a:cubicBezTo>
                  <a:pt x="11732" y="5721"/>
                  <a:pt x="11630" y="5698"/>
                  <a:pt x="11523" y="5698"/>
                </a:cubicBezTo>
                <a:cubicBezTo>
                  <a:pt x="11359" y="5698"/>
                  <a:pt x="11185" y="5754"/>
                  <a:pt x="11030" y="5816"/>
                </a:cubicBezTo>
                <a:cubicBezTo>
                  <a:pt x="10381" y="6080"/>
                  <a:pt x="9776" y="6439"/>
                  <a:pt x="9238" y="6882"/>
                </a:cubicBezTo>
                <a:cubicBezTo>
                  <a:pt x="9068" y="5850"/>
                  <a:pt x="9272" y="4980"/>
                  <a:pt x="9076" y="3948"/>
                </a:cubicBezTo>
                <a:cubicBezTo>
                  <a:pt x="8880" y="2916"/>
                  <a:pt x="8283" y="1858"/>
                  <a:pt x="7285" y="1551"/>
                </a:cubicBezTo>
                <a:cubicBezTo>
                  <a:pt x="7080" y="1488"/>
                  <a:pt x="6871" y="1460"/>
                  <a:pt x="6660" y="1460"/>
                </a:cubicBezTo>
                <a:cubicBezTo>
                  <a:pt x="6072" y="1460"/>
                  <a:pt x="5475" y="1678"/>
                  <a:pt x="4948" y="1960"/>
                </a:cubicBezTo>
                <a:cubicBezTo>
                  <a:pt x="3301" y="2847"/>
                  <a:pt x="2047" y="4315"/>
                  <a:pt x="1425" y="6072"/>
                </a:cubicBezTo>
                <a:cubicBezTo>
                  <a:pt x="1369" y="6067"/>
                  <a:pt x="1314" y="6064"/>
                  <a:pt x="1259" y="6064"/>
                </a:cubicBezTo>
                <a:cubicBezTo>
                  <a:pt x="787" y="6064"/>
                  <a:pt x="329" y="6258"/>
                  <a:pt x="0" y="6609"/>
                </a:cubicBezTo>
                <a:lnTo>
                  <a:pt x="0" y="34443"/>
                </a:lnTo>
                <a:lnTo>
                  <a:pt x="79842" y="34443"/>
                </a:lnTo>
                <a:lnTo>
                  <a:pt x="80754" y="2907"/>
                </a:lnTo>
                <a:lnTo>
                  <a:pt x="80754" y="2907"/>
                </a:lnTo>
                <a:cubicBezTo>
                  <a:pt x="80260" y="3155"/>
                  <a:pt x="79859" y="3564"/>
                  <a:pt x="79611" y="4059"/>
                </a:cubicBezTo>
                <a:cubicBezTo>
                  <a:pt x="79082" y="2805"/>
                  <a:pt x="78443" y="1431"/>
                  <a:pt x="77453" y="502"/>
                </a:cubicBezTo>
                <a:cubicBezTo>
                  <a:pt x="77257" y="297"/>
                  <a:pt x="77018" y="143"/>
                  <a:pt x="76762" y="50"/>
                </a:cubicBezTo>
                <a:cubicBezTo>
                  <a:pt x="76670" y="17"/>
                  <a:pt x="76574" y="1"/>
                  <a:pt x="76479" y="1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-480856" y="-463800"/>
            <a:ext cx="10093403" cy="4719063"/>
          </a:xfrm>
          <a:custGeom>
            <a:rect b="b" l="l" r="r" t="t"/>
            <a:pathLst>
              <a:path extrusionOk="0" h="39681" w="84872">
                <a:moveTo>
                  <a:pt x="36395" y="6848"/>
                </a:moveTo>
                <a:cubicBezTo>
                  <a:pt x="36480" y="6959"/>
                  <a:pt x="36566" y="7061"/>
                  <a:pt x="36651" y="7172"/>
                </a:cubicBezTo>
                <a:cubicBezTo>
                  <a:pt x="36873" y="7436"/>
                  <a:pt x="37094" y="7701"/>
                  <a:pt x="37325" y="7974"/>
                </a:cubicBezTo>
                <a:cubicBezTo>
                  <a:pt x="36037" y="8485"/>
                  <a:pt x="34749" y="8989"/>
                  <a:pt x="33444" y="9458"/>
                </a:cubicBezTo>
                <a:cubicBezTo>
                  <a:pt x="34442" y="8605"/>
                  <a:pt x="35431" y="7735"/>
                  <a:pt x="36395" y="6848"/>
                </a:cubicBezTo>
                <a:close/>
                <a:moveTo>
                  <a:pt x="41897" y="6447"/>
                </a:moveTo>
                <a:cubicBezTo>
                  <a:pt x="41709" y="8136"/>
                  <a:pt x="41530" y="9825"/>
                  <a:pt x="41377" y="11505"/>
                </a:cubicBezTo>
                <a:cubicBezTo>
                  <a:pt x="41172" y="11326"/>
                  <a:pt x="40976" y="11147"/>
                  <a:pt x="40779" y="10959"/>
                </a:cubicBezTo>
                <a:cubicBezTo>
                  <a:pt x="39816" y="10064"/>
                  <a:pt x="38903" y="9117"/>
                  <a:pt x="38033" y="8127"/>
                </a:cubicBezTo>
                <a:cubicBezTo>
                  <a:pt x="38596" y="7897"/>
                  <a:pt x="39159" y="7658"/>
                  <a:pt x="39722" y="7419"/>
                </a:cubicBezTo>
                <a:cubicBezTo>
                  <a:pt x="40447" y="7104"/>
                  <a:pt x="41180" y="6779"/>
                  <a:pt x="41897" y="6447"/>
                </a:cubicBezTo>
                <a:close/>
                <a:moveTo>
                  <a:pt x="26202" y="12281"/>
                </a:moveTo>
                <a:lnTo>
                  <a:pt x="26202" y="12281"/>
                </a:lnTo>
                <a:cubicBezTo>
                  <a:pt x="26116" y="12853"/>
                  <a:pt x="26039" y="13424"/>
                  <a:pt x="25963" y="14004"/>
                </a:cubicBezTo>
                <a:cubicBezTo>
                  <a:pt x="25801" y="13501"/>
                  <a:pt x="25647" y="12989"/>
                  <a:pt x="25502" y="12478"/>
                </a:cubicBezTo>
                <a:lnTo>
                  <a:pt x="26202" y="12281"/>
                </a:lnTo>
                <a:close/>
                <a:moveTo>
                  <a:pt x="31337" y="10652"/>
                </a:moveTo>
                <a:lnTo>
                  <a:pt x="31337" y="10652"/>
                </a:lnTo>
                <a:cubicBezTo>
                  <a:pt x="29742" y="11940"/>
                  <a:pt x="28112" y="13177"/>
                  <a:pt x="26449" y="14371"/>
                </a:cubicBezTo>
                <a:cubicBezTo>
                  <a:pt x="26543" y="13612"/>
                  <a:pt x="26645" y="12861"/>
                  <a:pt x="26765" y="12111"/>
                </a:cubicBezTo>
                <a:cubicBezTo>
                  <a:pt x="28163" y="11701"/>
                  <a:pt x="29562" y="11258"/>
                  <a:pt x="30944" y="10789"/>
                </a:cubicBezTo>
                <a:lnTo>
                  <a:pt x="31337" y="10652"/>
                </a:lnTo>
                <a:close/>
                <a:moveTo>
                  <a:pt x="24973" y="12623"/>
                </a:moveTo>
                <a:cubicBezTo>
                  <a:pt x="24990" y="12657"/>
                  <a:pt x="24999" y="12699"/>
                  <a:pt x="25007" y="12733"/>
                </a:cubicBezTo>
                <a:cubicBezTo>
                  <a:pt x="25221" y="13459"/>
                  <a:pt x="25459" y="14184"/>
                  <a:pt x="25690" y="14909"/>
                </a:cubicBezTo>
                <a:cubicBezTo>
                  <a:pt x="25604" y="14968"/>
                  <a:pt x="25519" y="15028"/>
                  <a:pt x="25434" y="15088"/>
                </a:cubicBezTo>
                <a:cubicBezTo>
                  <a:pt x="24939" y="15437"/>
                  <a:pt x="24444" y="15770"/>
                  <a:pt x="23941" y="16111"/>
                </a:cubicBezTo>
                <a:cubicBezTo>
                  <a:pt x="23890" y="15335"/>
                  <a:pt x="23839" y="14559"/>
                  <a:pt x="23788" y="13783"/>
                </a:cubicBezTo>
                <a:cubicBezTo>
                  <a:pt x="23779" y="13510"/>
                  <a:pt x="23762" y="13237"/>
                  <a:pt x="23745" y="12964"/>
                </a:cubicBezTo>
                <a:cubicBezTo>
                  <a:pt x="24163" y="12853"/>
                  <a:pt x="24572" y="12742"/>
                  <a:pt x="24973" y="12623"/>
                </a:cubicBezTo>
                <a:close/>
                <a:moveTo>
                  <a:pt x="23225" y="13100"/>
                </a:moveTo>
                <a:cubicBezTo>
                  <a:pt x="23276" y="14218"/>
                  <a:pt x="23353" y="15344"/>
                  <a:pt x="23438" y="16453"/>
                </a:cubicBezTo>
                <a:cubicBezTo>
                  <a:pt x="21553" y="17706"/>
                  <a:pt x="19642" y="18901"/>
                  <a:pt x="17697" y="20044"/>
                </a:cubicBezTo>
                <a:lnTo>
                  <a:pt x="17578" y="20121"/>
                </a:lnTo>
                <a:cubicBezTo>
                  <a:pt x="17288" y="18397"/>
                  <a:pt x="16998" y="16683"/>
                  <a:pt x="16699" y="14960"/>
                </a:cubicBezTo>
                <a:cubicBezTo>
                  <a:pt x="16682" y="14849"/>
                  <a:pt x="16656" y="14730"/>
                  <a:pt x="16639" y="14610"/>
                </a:cubicBezTo>
                <a:cubicBezTo>
                  <a:pt x="18405" y="14260"/>
                  <a:pt x="20154" y="13868"/>
                  <a:pt x="21894" y="13441"/>
                </a:cubicBezTo>
                <a:cubicBezTo>
                  <a:pt x="22337" y="13331"/>
                  <a:pt x="22781" y="13220"/>
                  <a:pt x="23225" y="13100"/>
                </a:cubicBezTo>
                <a:close/>
                <a:moveTo>
                  <a:pt x="56185" y="8912"/>
                </a:moveTo>
                <a:cubicBezTo>
                  <a:pt x="56526" y="9731"/>
                  <a:pt x="56927" y="10516"/>
                  <a:pt x="57396" y="11275"/>
                </a:cubicBezTo>
                <a:cubicBezTo>
                  <a:pt x="58061" y="12341"/>
                  <a:pt x="58795" y="13356"/>
                  <a:pt x="59605" y="14329"/>
                </a:cubicBezTo>
                <a:cubicBezTo>
                  <a:pt x="60399" y="15292"/>
                  <a:pt x="61235" y="16231"/>
                  <a:pt x="62105" y="17126"/>
                </a:cubicBezTo>
                <a:cubicBezTo>
                  <a:pt x="62966" y="18022"/>
                  <a:pt x="63904" y="18824"/>
                  <a:pt x="64919" y="19540"/>
                </a:cubicBezTo>
                <a:cubicBezTo>
                  <a:pt x="65926" y="20214"/>
                  <a:pt x="67009" y="20777"/>
                  <a:pt x="68144" y="21212"/>
                </a:cubicBezTo>
                <a:cubicBezTo>
                  <a:pt x="69372" y="21682"/>
                  <a:pt x="70635" y="22040"/>
                  <a:pt x="71931" y="22279"/>
                </a:cubicBezTo>
                <a:cubicBezTo>
                  <a:pt x="71127" y="22324"/>
                  <a:pt x="70323" y="22347"/>
                  <a:pt x="69519" y="22347"/>
                </a:cubicBezTo>
                <a:cubicBezTo>
                  <a:pt x="68073" y="22347"/>
                  <a:pt x="66629" y="22273"/>
                  <a:pt x="65192" y="22125"/>
                </a:cubicBezTo>
                <a:cubicBezTo>
                  <a:pt x="61985" y="21792"/>
                  <a:pt x="58820" y="21093"/>
                  <a:pt x="55775" y="20035"/>
                </a:cubicBezTo>
                <a:cubicBezTo>
                  <a:pt x="55920" y="17459"/>
                  <a:pt x="56065" y="14883"/>
                  <a:pt x="56142" y="12298"/>
                </a:cubicBezTo>
                <a:cubicBezTo>
                  <a:pt x="56168" y="11172"/>
                  <a:pt x="56185" y="10046"/>
                  <a:pt x="56185" y="8912"/>
                </a:cubicBezTo>
                <a:close/>
                <a:moveTo>
                  <a:pt x="41820" y="12469"/>
                </a:moveTo>
                <a:cubicBezTo>
                  <a:pt x="42903" y="13399"/>
                  <a:pt x="44029" y="14277"/>
                  <a:pt x="45198" y="15096"/>
                </a:cubicBezTo>
                <a:cubicBezTo>
                  <a:pt x="44626" y="16845"/>
                  <a:pt x="44123" y="18611"/>
                  <a:pt x="43688" y="20402"/>
                </a:cubicBezTo>
                <a:cubicBezTo>
                  <a:pt x="43228" y="22253"/>
                  <a:pt x="42835" y="24121"/>
                  <a:pt x="42502" y="26006"/>
                </a:cubicBezTo>
                <a:cubicBezTo>
                  <a:pt x="42161" y="27926"/>
                  <a:pt x="41888" y="29853"/>
                  <a:pt x="41684" y="31790"/>
                </a:cubicBezTo>
                <a:cubicBezTo>
                  <a:pt x="41487" y="33692"/>
                  <a:pt x="41351" y="35603"/>
                  <a:pt x="41300" y="37505"/>
                </a:cubicBezTo>
                <a:cubicBezTo>
                  <a:pt x="41300" y="37650"/>
                  <a:pt x="41291" y="37795"/>
                  <a:pt x="41291" y="37931"/>
                </a:cubicBezTo>
                <a:cubicBezTo>
                  <a:pt x="40626" y="34153"/>
                  <a:pt x="40720" y="30280"/>
                  <a:pt x="40890" y="26458"/>
                </a:cubicBezTo>
                <a:cubicBezTo>
                  <a:pt x="41087" y="22031"/>
                  <a:pt x="41368" y="17604"/>
                  <a:pt x="41752" y="13186"/>
                </a:cubicBezTo>
                <a:cubicBezTo>
                  <a:pt x="41777" y="12947"/>
                  <a:pt x="41794" y="12708"/>
                  <a:pt x="41820" y="12469"/>
                </a:cubicBezTo>
                <a:close/>
                <a:moveTo>
                  <a:pt x="13221" y="1"/>
                </a:moveTo>
                <a:cubicBezTo>
                  <a:pt x="13061" y="1"/>
                  <a:pt x="12898" y="130"/>
                  <a:pt x="12954" y="331"/>
                </a:cubicBezTo>
                <a:cubicBezTo>
                  <a:pt x="13603" y="2617"/>
                  <a:pt x="14166" y="4911"/>
                  <a:pt x="14669" y="7240"/>
                </a:cubicBezTo>
                <a:cubicBezTo>
                  <a:pt x="15172" y="9560"/>
                  <a:pt x="15616" y="11898"/>
                  <a:pt x="16025" y="14235"/>
                </a:cubicBezTo>
                <a:lnTo>
                  <a:pt x="16042" y="14303"/>
                </a:lnTo>
                <a:cubicBezTo>
                  <a:pt x="15283" y="14457"/>
                  <a:pt x="14524" y="14593"/>
                  <a:pt x="13773" y="14721"/>
                </a:cubicBezTo>
                <a:cubicBezTo>
                  <a:pt x="10694" y="15258"/>
                  <a:pt x="7597" y="15668"/>
                  <a:pt x="4484" y="15949"/>
                </a:cubicBezTo>
                <a:cubicBezTo>
                  <a:pt x="4100" y="15983"/>
                  <a:pt x="3716" y="16009"/>
                  <a:pt x="3324" y="16043"/>
                </a:cubicBezTo>
                <a:cubicBezTo>
                  <a:pt x="3067" y="16068"/>
                  <a:pt x="3052" y="16471"/>
                  <a:pt x="3301" y="16471"/>
                </a:cubicBezTo>
                <a:cubicBezTo>
                  <a:pt x="3308" y="16471"/>
                  <a:pt x="3316" y="16470"/>
                  <a:pt x="3324" y="16470"/>
                </a:cubicBezTo>
                <a:cubicBezTo>
                  <a:pt x="6454" y="16222"/>
                  <a:pt x="9568" y="15847"/>
                  <a:pt x="12656" y="15344"/>
                </a:cubicBezTo>
                <a:cubicBezTo>
                  <a:pt x="13816" y="15156"/>
                  <a:pt x="14967" y="14951"/>
                  <a:pt x="16110" y="14721"/>
                </a:cubicBezTo>
                <a:cubicBezTo>
                  <a:pt x="16443" y="16615"/>
                  <a:pt x="16759" y="18517"/>
                  <a:pt x="17083" y="20411"/>
                </a:cubicBezTo>
                <a:cubicBezTo>
                  <a:pt x="14626" y="21835"/>
                  <a:pt x="12135" y="23174"/>
                  <a:pt x="9602" y="24437"/>
                </a:cubicBezTo>
                <a:cubicBezTo>
                  <a:pt x="6864" y="25802"/>
                  <a:pt x="4092" y="27090"/>
                  <a:pt x="1285" y="28284"/>
                </a:cubicBezTo>
                <a:lnTo>
                  <a:pt x="219" y="28736"/>
                </a:lnTo>
                <a:cubicBezTo>
                  <a:pt x="1" y="28834"/>
                  <a:pt x="61" y="29164"/>
                  <a:pt x="249" y="29164"/>
                </a:cubicBezTo>
                <a:cubicBezTo>
                  <a:pt x="274" y="29164"/>
                  <a:pt x="301" y="29158"/>
                  <a:pt x="330" y="29145"/>
                </a:cubicBezTo>
                <a:cubicBezTo>
                  <a:pt x="3179" y="27951"/>
                  <a:pt x="5985" y="26680"/>
                  <a:pt x="8766" y="25332"/>
                </a:cubicBezTo>
                <a:cubicBezTo>
                  <a:pt x="11538" y="23976"/>
                  <a:pt x="14259" y="22535"/>
                  <a:pt x="16921" y="20999"/>
                </a:cubicBezTo>
                <a:lnTo>
                  <a:pt x="17160" y="20863"/>
                </a:lnTo>
                <a:cubicBezTo>
                  <a:pt x="17185" y="20999"/>
                  <a:pt x="17202" y="21127"/>
                  <a:pt x="17228" y="21264"/>
                </a:cubicBezTo>
                <a:cubicBezTo>
                  <a:pt x="17620" y="23609"/>
                  <a:pt x="18021" y="25955"/>
                  <a:pt x="18456" y="28292"/>
                </a:cubicBezTo>
                <a:cubicBezTo>
                  <a:pt x="18891" y="30630"/>
                  <a:pt x="19369" y="32958"/>
                  <a:pt x="19915" y="35270"/>
                </a:cubicBezTo>
                <a:lnTo>
                  <a:pt x="20128" y="36140"/>
                </a:lnTo>
                <a:cubicBezTo>
                  <a:pt x="20159" y="36272"/>
                  <a:pt x="20257" y="36329"/>
                  <a:pt x="20360" y="36329"/>
                </a:cubicBezTo>
                <a:cubicBezTo>
                  <a:pt x="20518" y="36329"/>
                  <a:pt x="20686" y="36196"/>
                  <a:pt x="20640" y="35995"/>
                </a:cubicBezTo>
                <a:cubicBezTo>
                  <a:pt x="20077" y="33683"/>
                  <a:pt x="19591" y="31363"/>
                  <a:pt x="19147" y="29026"/>
                </a:cubicBezTo>
                <a:cubicBezTo>
                  <a:pt x="18704" y="26697"/>
                  <a:pt x="18294" y="24351"/>
                  <a:pt x="17902" y="22006"/>
                </a:cubicBezTo>
                <a:cubicBezTo>
                  <a:pt x="17816" y="21528"/>
                  <a:pt x="17740" y="21050"/>
                  <a:pt x="17663" y="20573"/>
                </a:cubicBezTo>
                <a:cubicBezTo>
                  <a:pt x="19633" y="19421"/>
                  <a:pt x="21570" y="18210"/>
                  <a:pt x="23480" y="16947"/>
                </a:cubicBezTo>
                <a:cubicBezTo>
                  <a:pt x="23523" y="17613"/>
                  <a:pt x="23574" y="18278"/>
                  <a:pt x="23617" y="18943"/>
                </a:cubicBezTo>
                <a:cubicBezTo>
                  <a:pt x="23736" y="20863"/>
                  <a:pt x="23788" y="22782"/>
                  <a:pt x="23796" y="24710"/>
                </a:cubicBezTo>
                <a:cubicBezTo>
                  <a:pt x="23813" y="26637"/>
                  <a:pt x="23813" y="28531"/>
                  <a:pt x="23907" y="30442"/>
                </a:cubicBezTo>
                <a:cubicBezTo>
                  <a:pt x="23984" y="32336"/>
                  <a:pt x="24214" y="34221"/>
                  <a:pt x="24589" y="36080"/>
                </a:cubicBezTo>
                <a:cubicBezTo>
                  <a:pt x="24641" y="36311"/>
                  <a:pt x="24700" y="36532"/>
                  <a:pt x="24751" y="36763"/>
                </a:cubicBezTo>
                <a:cubicBezTo>
                  <a:pt x="24782" y="36896"/>
                  <a:pt x="24884" y="36954"/>
                  <a:pt x="24989" y="36954"/>
                </a:cubicBezTo>
                <a:cubicBezTo>
                  <a:pt x="25147" y="36954"/>
                  <a:pt x="25314" y="36823"/>
                  <a:pt x="25263" y="36618"/>
                </a:cubicBezTo>
                <a:cubicBezTo>
                  <a:pt x="24837" y="34792"/>
                  <a:pt x="24572" y="32933"/>
                  <a:pt x="24470" y="31056"/>
                </a:cubicBezTo>
                <a:cubicBezTo>
                  <a:pt x="24351" y="29162"/>
                  <a:pt x="24342" y="27260"/>
                  <a:pt x="24333" y="25358"/>
                </a:cubicBezTo>
                <a:cubicBezTo>
                  <a:pt x="24316" y="23456"/>
                  <a:pt x="24299" y="21545"/>
                  <a:pt x="24188" y="19643"/>
                </a:cubicBezTo>
                <a:cubicBezTo>
                  <a:pt x="24129" y="18628"/>
                  <a:pt x="24052" y="17621"/>
                  <a:pt x="23984" y="16606"/>
                </a:cubicBezTo>
                <a:cubicBezTo>
                  <a:pt x="24248" y="16436"/>
                  <a:pt x="24504" y="16256"/>
                  <a:pt x="24768" y="16077"/>
                </a:cubicBezTo>
                <a:cubicBezTo>
                  <a:pt x="25110" y="15838"/>
                  <a:pt x="25459" y="15600"/>
                  <a:pt x="25809" y="15352"/>
                </a:cubicBezTo>
                <a:lnTo>
                  <a:pt x="25809" y="15352"/>
                </a:lnTo>
                <a:cubicBezTo>
                  <a:pt x="25707" y="16282"/>
                  <a:pt x="25613" y="17203"/>
                  <a:pt x="25545" y="18124"/>
                </a:cubicBezTo>
                <a:cubicBezTo>
                  <a:pt x="25340" y="20666"/>
                  <a:pt x="25255" y="23217"/>
                  <a:pt x="25272" y="25776"/>
                </a:cubicBezTo>
                <a:cubicBezTo>
                  <a:pt x="25289" y="27192"/>
                  <a:pt x="25272" y="28634"/>
                  <a:pt x="25613" y="30024"/>
                </a:cubicBezTo>
                <a:cubicBezTo>
                  <a:pt x="25647" y="30156"/>
                  <a:pt x="25747" y="30212"/>
                  <a:pt x="25852" y="30212"/>
                </a:cubicBezTo>
                <a:cubicBezTo>
                  <a:pt x="26011" y="30212"/>
                  <a:pt x="26180" y="30080"/>
                  <a:pt x="26133" y="29879"/>
                </a:cubicBezTo>
                <a:cubicBezTo>
                  <a:pt x="25835" y="28676"/>
                  <a:pt x="25826" y="27431"/>
                  <a:pt x="25809" y="26194"/>
                </a:cubicBezTo>
                <a:cubicBezTo>
                  <a:pt x="25792" y="24923"/>
                  <a:pt x="25801" y="23652"/>
                  <a:pt x="25843" y="22390"/>
                </a:cubicBezTo>
                <a:cubicBezTo>
                  <a:pt x="25903" y="20462"/>
                  <a:pt x="26022" y="18542"/>
                  <a:pt x="26210" y="16623"/>
                </a:cubicBezTo>
                <a:cubicBezTo>
                  <a:pt x="26594" y="18005"/>
                  <a:pt x="26927" y="19413"/>
                  <a:pt x="27276" y="20811"/>
                </a:cubicBezTo>
                <a:cubicBezTo>
                  <a:pt x="27490" y="21673"/>
                  <a:pt x="27720" y="22535"/>
                  <a:pt x="27976" y="23379"/>
                </a:cubicBezTo>
                <a:cubicBezTo>
                  <a:pt x="28240" y="24266"/>
                  <a:pt x="28547" y="25128"/>
                  <a:pt x="28871" y="25989"/>
                </a:cubicBezTo>
                <a:cubicBezTo>
                  <a:pt x="29196" y="26851"/>
                  <a:pt x="29528" y="27678"/>
                  <a:pt x="29861" y="28514"/>
                </a:cubicBezTo>
                <a:cubicBezTo>
                  <a:pt x="30100" y="29111"/>
                  <a:pt x="30347" y="29700"/>
                  <a:pt x="30569" y="30305"/>
                </a:cubicBezTo>
                <a:cubicBezTo>
                  <a:pt x="30688" y="30638"/>
                  <a:pt x="30782" y="30979"/>
                  <a:pt x="30859" y="31329"/>
                </a:cubicBezTo>
                <a:cubicBezTo>
                  <a:pt x="30867" y="31363"/>
                  <a:pt x="30876" y="31397"/>
                  <a:pt x="30876" y="31431"/>
                </a:cubicBezTo>
                <a:cubicBezTo>
                  <a:pt x="30876" y="31440"/>
                  <a:pt x="30885" y="31483"/>
                  <a:pt x="30885" y="31491"/>
                </a:cubicBezTo>
                <a:cubicBezTo>
                  <a:pt x="30893" y="31542"/>
                  <a:pt x="30902" y="31602"/>
                  <a:pt x="30902" y="31653"/>
                </a:cubicBezTo>
                <a:lnTo>
                  <a:pt x="30902" y="31781"/>
                </a:lnTo>
                <a:lnTo>
                  <a:pt x="30902" y="31824"/>
                </a:lnTo>
                <a:lnTo>
                  <a:pt x="30902" y="31841"/>
                </a:lnTo>
                <a:cubicBezTo>
                  <a:pt x="30867" y="31977"/>
                  <a:pt x="30825" y="32114"/>
                  <a:pt x="30799" y="32267"/>
                </a:cubicBezTo>
                <a:cubicBezTo>
                  <a:pt x="30765" y="32549"/>
                  <a:pt x="30774" y="32847"/>
                  <a:pt x="30825" y="33129"/>
                </a:cubicBezTo>
                <a:cubicBezTo>
                  <a:pt x="30859" y="33359"/>
                  <a:pt x="30902" y="33581"/>
                  <a:pt x="30953" y="33811"/>
                </a:cubicBezTo>
                <a:cubicBezTo>
                  <a:pt x="30983" y="33943"/>
                  <a:pt x="31082" y="34000"/>
                  <a:pt x="31185" y="34000"/>
                </a:cubicBezTo>
                <a:cubicBezTo>
                  <a:pt x="31342" y="34000"/>
                  <a:pt x="31511" y="33867"/>
                  <a:pt x="31465" y="33666"/>
                </a:cubicBezTo>
                <a:cubicBezTo>
                  <a:pt x="31371" y="33308"/>
                  <a:pt x="31320" y="32941"/>
                  <a:pt x="31311" y="32574"/>
                </a:cubicBezTo>
                <a:cubicBezTo>
                  <a:pt x="31311" y="32523"/>
                  <a:pt x="31311" y="32472"/>
                  <a:pt x="31320" y="32429"/>
                </a:cubicBezTo>
                <a:cubicBezTo>
                  <a:pt x="31320" y="32404"/>
                  <a:pt x="31320" y="32378"/>
                  <a:pt x="31320" y="32361"/>
                </a:cubicBezTo>
                <a:cubicBezTo>
                  <a:pt x="31317" y="32388"/>
                  <a:pt x="31316" y="32398"/>
                  <a:pt x="31316" y="32398"/>
                </a:cubicBezTo>
                <a:cubicBezTo>
                  <a:pt x="31316" y="32398"/>
                  <a:pt x="31320" y="32353"/>
                  <a:pt x="31320" y="32336"/>
                </a:cubicBezTo>
                <a:cubicBezTo>
                  <a:pt x="31337" y="32267"/>
                  <a:pt x="31354" y="32199"/>
                  <a:pt x="31371" y="32131"/>
                </a:cubicBezTo>
                <a:cubicBezTo>
                  <a:pt x="31516" y="31619"/>
                  <a:pt x="31371" y="31099"/>
                  <a:pt x="31226" y="30604"/>
                </a:cubicBezTo>
                <a:cubicBezTo>
                  <a:pt x="31055" y="30024"/>
                  <a:pt x="30825" y="29469"/>
                  <a:pt x="30595" y="28915"/>
                </a:cubicBezTo>
                <a:cubicBezTo>
                  <a:pt x="30279" y="28113"/>
                  <a:pt x="29955" y="27311"/>
                  <a:pt x="29639" y="26510"/>
                </a:cubicBezTo>
                <a:cubicBezTo>
                  <a:pt x="29298" y="25631"/>
                  <a:pt x="28965" y="24744"/>
                  <a:pt x="28675" y="23840"/>
                </a:cubicBezTo>
                <a:cubicBezTo>
                  <a:pt x="28411" y="23021"/>
                  <a:pt x="28189" y="22193"/>
                  <a:pt x="27976" y="21357"/>
                </a:cubicBezTo>
                <a:cubicBezTo>
                  <a:pt x="27498" y="19532"/>
                  <a:pt x="27097" y="17681"/>
                  <a:pt x="26551" y="15873"/>
                </a:cubicBezTo>
                <a:cubicBezTo>
                  <a:pt x="26492" y="15659"/>
                  <a:pt x="26423" y="15446"/>
                  <a:pt x="26355" y="15241"/>
                </a:cubicBezTo>
                <a:cubicBezTo>
                  <a:pt x="26372" y="15139"/>
                  <a:pt x="26381" y="15045"/>
                  <a:pt x="26389" y="14951"/>
                </a:cubicBezTo>
                <a:cubicBezTo>
                  <a:pt x="28351" y="13552"/>
                  <a:pt x="30262" y="12102"/>
                  <a:pt x="32121" y="10575"/>
                </a:cubicBezTo>
                <a:cubicBezTo>
                  <a:pt x="32249" y="10473"/>
                  <a:pt x="32377" y="10362"/>
                  <a:pt x="32505" y="10260"/>
                </a:cubicBezTo>
                <a:lnTo>
                  <a:pt x="32574" y="10234"/>
                </a:lnTo>
                <a:lnTo>
                  <a:pt x="32574" y="10234"/>
                </a:lnTo>
                <a:cubicBezTo>
                  <a:pt x="32539" y="11121"/>
                  <a:pt x="32522" y="12008"/>
                  <a:pt x="32522" y="12887"/>
                </a:cubicBezTo>
                <a:cubicBezTo>
                  <a:pt x="32514" y="14883"/>
                  <a:pt x="32565" y="16871"/>
                  <a:pt x="32684" y="18867"/>
                </a:cubicBezTo>
                <a:cubicBezTo>
                  <a:pt x="32804" y="20863"/>
                  <a:pt x="32974" y="22833"/>
                  <a:pt x="33213" y="24795"/>
                </a:cubicBezTo>
                <a:cubicBezTo>
                  <a:pt x="33461" y="26765"/>
                  <a:pt x="33759" y="28727"/>
                  <a:pt x="34117" y="30689"/>
                </a:cubicBezTo>
                <a:cubicBezTo>
                  <a:pt x="34484" y="32643"/>
                  <a:pt x="34902" y="34579"/>
                  <a:pt x="35388" y="36498"/>
                </a:cubicBezTo>
                <a:cubicBezTo>
                  <a:pt x="35457" y="36746"/>
                  <a:pt x="35516" y="36984"/>
                  <a:pt x="35576" y="37232"/>
                </a:cubicBezTo>
                <a:cubicBezTo>
                  <a:pt x="35610" y="37364"/>
                  <a:pt x="35712" y="37420"/>
                  <a:pt x="35817" y="37420"/>
                </a:cubicBezTo>
                <a:cubicBezTo>
                  <a:pt x="35978" y="37420"/>
                  <a:pt x="36148" y="37288"/>
                  <a:pt x="36096" y="37087"/>
                </a:cubicBezTo>
                <a:cubicBezTo>
                  <a:pt x="35593" y="35176"/>
                  <a:pt x="35158" y="33257"/>
                  <a:pt x="34783" y="31312"/>
                </a:cubicBezTo>
                <a:cubicBezTo>
                  <a:pt x="34407" y="29376"/>
                  <a:pt x="34092" y="27422"/>
                  <a:pt x="33836" y="25452"/>
                </a:cubicBezTo>
                <a:cubicBezTo>
                  <a:pt x="33580" y="23490"/>
                  <a:pt x="33392" y="21528"/>
                  <a:pt x="33256" y="19558"/>
                </a:cubicBezTo>
                <a:cubicBezTo>
                  <a:pt x="33128" y="17587"/>
                  <a:pt x="33051" y="15608"/>
                  <a:pt x="33043" y="13612"/>
                </a:cubicBezTo>
                <a:cubicBezTo>
                  <a:pt x="33043" y="12418"/>
                  <a:pt x="33060" y="11224"/>
                  <a:pt x="33102" y="10038"/>
                </a:cubicBezTo>
                <a:cubicBezTo>
                  <a:pt x="34621" y="9492"/>
                  <a:pt x="36122" y="8912"/>
                  <a:pt x="37615" y="8306"/>
                </a:cubicBezTo>
                <a:cubicBezTo>
                  <a:pt x="38255" y="9031"/>
                  <a:pt x="38920" y="9739"/>
                  <a:pt x="39611" y="10430"/>
                </a:cubicBezTo>
                <a:cubicBezTo>
                  <a:pt x="40165" y="10985"/>
                  <a:pt x="40737" y="11522"/>
                  <a:pt x="41325" y="12043"/>
                </a:cubicBezTo>
                <a:lnTo>
                  <a:pt x="41291" y="12384"/>
                </a:lnTo>
                <a:cubicBezTo>
                  <a:pt x="41087" y="14610"/>
                  <a:pt x="40916" y="16828"/>
                  <a:pt x="40771" y="19054"/>
                </a:cubicBezTo>
                <a:cubicBezTo>
                  <a:pt x="40626" y="21281"/>
                  <a:pt x="40498" y="23524"/>
                  <a:pt x="40387" y="25776"/>
                </a:cubicBezTo>
                <a:cubicBezTo>
                  <a:pt x="40285" y="27934"/>
                  <a:pt x="40199" y="30101"/>
                  <a:pt x="40242" y="32267"/>
                </a:cubicBezTo>
                <a:cubicBezTo>
                  <a:pt x="40293" y="34434"/>
                  <a:pt x="40472" y="36584"/>
                  <a:pt x="40890" y="38699"/>
                </a:cubicBezTo>
                <a:cubicBezTo>
                  <a:pt x="40941" y="38963"/>
                  <a:pt x="41001" y="39228"/>
                  <a:pt x="41061" y="39492"/>
                </a:cubicBezTo>
                <a:cubicBezTo>
                  <a:pt x="41091" y="39624"/>
                  <a:pt x="41190" y="39681"/>
                  <a:pt x="41293" y="39681"/>
                </a:cubicBezTo>
                <a:cubicBezTo>
                  <a:pt x="41451" y="39681"/>
                  <a:pt x="41619" y="39548"/>
                  <a:pt x="41573" y="39347"/>
                </a:cubicBezTo>
                <a:cubicBezTo>
                  <a:pt x="41504" y="39040"/>
                  <a:pt x="41436" y="38733"/>
                  <a:pt x="41377" y="38426"/>
                </a:cubicBezTo>
                <a:lnTo>
                  <a:pt x="41377" y="38426"/>
                </a:lnTo>
                <a:cubicBezTo>
                  <a:pt x="41429" y="38463"/>
                  <a:pt x="41487" y="38480"/>
                  <a:pt x="41544" y="38480"/>
                </a:cubicBezTo>
                <a:cubicBezTo>
                  <a:pt x="41683" y="38480"/>
                  <a:pt x="41814" y="38379"/>
                  <a:pt x="41820" y="38221"/>
                </a:cubicBezTo>
                <a:cubicBezTo>
                  <a:pt x="41846" y="36319"/>
                  <a:pt x="41965" y="34417"/>
                  <a:pt x="42144" y="32523"/>
                </a:cubicBezTo>
                <a:cubicBezTo>
                  <a:pt x="42323" y="30621"/>
                  <a:pt x="42579" y="28710"/>
                  <a:pt x="42903" y="26817"/>
                </a:cubicBezTo>
                <a:cubicBezTo>
                  <a:pt x="43219" y="24931"/>
                  <a:pt x="43603" y="23055"/>
                  <a:pt x="44046" y="21187"/>
                </a:cubicBezTo>
                <a:cubicBezTo>
                  <a:pt x="44473" y="19387"/>
                  <a:pt x="44959" y="17604"/>
                  <a:pt x="45514" y="15838"/>
                </a:cubicBezTo>
                <a:cubicBezTo>
                  <a:pt x="45565" y="15702"/>
                  <a:pt x="45607" y="15557"/>
                  <a:pt x="45650" y="15420"/>
                </a:cubicBezTo>
                <a:cubicBezTo>
                  <a:pt x="45923" y="15608"/>
                  <a:pt x="46205" y="15787"/>
                  <a:pt x="46477" y="15975"/>
                </a:cubicBezTo>
                <a:cubicBezTo>
                  <a:pt x="47731" y="16777"/>
                  <a:pt x="49019" y="17519"/>
                  <a:pt x="50342" y="18193"/>
                </a:cubicBezTo>
                <a:cubicBezTo>
                  <a:pt x="50316" y="21212"/>
                  <a:pt x="50299" y="24232"/>
                  <a:pt x="50265" y="27260"/>
                </a:cubicBezTo>
                <a:cubicBezTo>
                  <a:pt x="50248" y="29461"/>
                  <a:pt x="50222" y="31662"/>
                  <a:pt x="50205" y="33862"/>
                </a:cubicBezTo>
                <a:cubicBezTo>
                  <a:pt x="50205" y="34033"/>
                  <a:pt x="50337" y="34118"/>
                  <a:pt x="50470" y="34118"/>
                </a:cubicBezTo>
                <a:cubicBezTo>
                  <a:pt x="50602" y="34118"/>
                  <a:pt x="50734" y="34033"/>
                  <a:pt x="50734" y="33862"/>
                </a:cubicBezTo>
                <a:cubicBezTo>
                  <a:pt x="50777" y="29939"/>
                  <a:pt x="50811" y="26015"/>
                  <a:pt x="50845" y="22091"/>
                </a:cubicBezTo>
                <a:cubicBezTo>
                  <a:pt x="50853" y="20888"/>
                  <a:pt x="50862" y="19677"/>
                  <a:pt x="50870" y="18457"/>
                </a:cubicBezTo>
                <a:cubicBezTo>
                  <a:pt x="52014" y="19020"/>
                  <a:pt x="53174" y="19532"/>
                  <a:pt x="54368" y="19984"/>
                </a:cubicBezTo>
                <a:cubicBezTo>
                  <a:pt x="54649" y="20095"/>
                  <a:pt x="54931" y="20197"/>
                  <a:pt x="55221" y="20308"/>
                </a:cubicBezTo>
                <a:cubicBezTo>
                  <a:pt x="55101" y="22415"/>
                  <a:pt x="54990" y="24531"/>
                  <a:pt x="54880" y="26646"/>
                </a:cubicBezTo>
                <a:lnTo>
                  <a:pt x="54573" y="32284"/>
                </a:lnTo>
                <a:cubicBezTo>
                  <a:pt x="54564" y="32455"/>
                  <a:pt x="54692" y="32540"/>
                  <a:pt x="54825" y="32540"/>
                </a:cubicBezTo>
                <a:cubicBezTo>
                  <a:pt x="54959" y="32540"/>
                  <a:pt x="55097" y="32455"/>
                  <a:pt x="55110" y="32284"/>
                </a:cubicBezTo>
                <a:cubicBezTo>
                  <a:pt x="55289" y="28949"/>
                  <a:pt x="55468" y="25614"/>
                  <a:pt x="55647" y="22287"/>
                </a:cubicBezTo>
                <a:cubicBezTo>
                  <a:pt x="55681" y="21682"/>
                  <a:pt x="55716" y="21084"/>
                  <a:pt x="55741" y="20487"/>
                </a:cubicBezTo>
                <a:cubicBezTo>
                  <a:pt x="60204" y="22012"/>
                  <a:pt x="64872" y="22785"/>
                  <a:pt x="69567" y="22785"/>
                </a:cubicBezTo>
                <a:cubicBezTo>
                  <a:pt x="70911" y="22785"/>
                  <a:pt x="72258" y="22721"/>
                  <a:pt x="73603" y="22594"/>
                </a:cubicBezTo>
                <a:lnTo>
                  <a:pt x="73740" y="22577"/>
                </a:lnTo>
                <a:cubicBezTo>
                  <a:pt x="74260" y="22645"/>
                  <a:pt x="74772" y="22697"/>
                  <a:pt x="75292" y="22739"/>
                </a:cubicBezTo>
                <a:cubicBezTo>
                  <a:pt x="78047" y="22970"/>
                  <a:pt x="80811" y="22918"/>
                  <a:pt x="83575" y="22995"/>
                </a:cubicBezTo>
                <a:cubicBezTo>
                  <a:pt x="83916" y="23004"/>
                  <a:pt x="84249" y="23012"/>
                  <a:pt x="84590" y="23029"/>
                </a:cubicBezTo>
                <a:cubicBezTo>
                  <a:pt x="84871" y="23029"/>
                  <a:pt x="84871" y="22603"/>
                  <a:pt x="84598" y="22594"/>
                </a:cubicBezTo>
                <a:cubicBezTo>
                  <a:pt x="81877" y="22475"/>
                  <a:pt x="79148" y="22535"/>
                  <a:pt x="76427" y="22381"/>
                </a:cubicBezTo>
                <a:cubicBezTo>
                  <a:pt x="75957" y="22355"/>
                  <a:pt x="75488" y="22313"/>
                  <a:pt x="75019" y="22270"/>
                </a:cubicBezTo>
                <a:cubicBezTo>
                  <a:pt x="75051" y="22149"/>
                  <a:pt x="75000" y="22013"/>
                  <a:pt x="74857" y="22013"/>
                </a:cubicBezTo>
                <a:cubicBezTo>
                  <a:pt x="74849" y="22013"/>
                  <a:pt x="74840" y="22013"/>
                  <a:pt x="74831" y="22014"/>
                </a:cubicBezTo>
                <a:cubicBezTo>
                  <a:pt x="74473" y="22065"/>
                  <a:pt x="74115" y="22099"/>
                  <a:pt x="73765" y="22134"/>
                </a:cubicBezTo>
                <a:cubicBezTo>
                  <a:pt x="72221" y="21946"/>
                  <a:pt x="70694" y="21613"/>
                  <a:pt x="69210" y="21144"/>
                </a:cubicBezTo>
                <a:cubicBezTo>
                  <a:pt x="68084" y="20777"/>
                  <a:pt x="67001" y="20291"/>
                  <a:pt x="65977" y="19694"/>
                </a:cubicBezTo>
                <a:cubicBezTo>
                  <a:pt x="64937" y="19063"/>
                  <a:pt x="63964" y="18321"/>
                  <a:pt x="63086" y="17485"/>
                </a:cubicBezTo>
                <a:cubicBezTo>
                  <a:pt x="62198" y="16640"/>
                  <a:pt x="61380" y="15736"/>
                  <a:pt x="60578" y="14806"/>
                </a:cubicBezTo>
                <a:cubicBezTo>
                  <a:pt x="59767" y="13885"/>
                  <a:pt x="59008" y="12913"/>
                  <a:pt x="58309" y="11906"/>
                </a:cubicBezTo>
                <a:cubicBezTo>
                  <a:pt x="57422" y="10592"/>
                  <a:pt x="56662" y="9176"/>
                  <a:pt x="56168" y="7667"/>
                </a:cubicBezTo>
                <a:cubicBezTo>
                  <a:pt x="56159" y="7342"/>
                  <a:pt x="56151" y="7010"/>
                  <a:pt x="56142" y="6686"/>
                </a:cubicBezTo>
                <a:cubicBezTo>
                  <a:pt x="56134" y="6538"/>
                  <a:pt x="56014" y="6426"/>
                  <a:pt x="55870" y="6426"/>
                </a:cubicBezTo>
                <a:cubicBezTo>
                  <a:pt x="55856" y="6426"/>
                  <a:pt x="55841" y="6427"/>
                  <a:pt x="55826" y="6430"/>
                </a:cubicBezTo>
                <a:cubicBezTo>
                  <a:pt x="55733" y="5986"/>
                  <a:pt x="55656" y="5534"/>
                  <a:pt x="55613" y="5082"/>
                </a:cubicBezTo>
                <a:cubicBezTo>
                  <a:pt x="55588" y="4775"/>
                  <a:pt x="55571" y="4476"/>
                  <a:pt x="55571" y="4169"/>
                </a:cubicBezTo>
                <a:cubicBezTo>
                  <a:pt x="55571" y="4029"/>
                  <a:pt x="55464" y="3958"/>
                  <a:pt x="55357" y="3958"/>
                </a:cubicBezTo>
                <a:cubicBezTo>
                  <a:pt x="55251" y="3958"/>
                  <a:pt x="55144" y="4029"/>
                  <a:pt x="55144" y="4169"/>
                </a:cubicBezTo>
                <a:cubicBezTo>
                  <a:pt x="55161" y="5236"/>
                  <a:pt x="55323" y="6310"/>
                  <a:pt x="55622" y="7342"/>
                </a:cubicBezTo>
                <a:cubicBezTo>
                  <a:pt x="55707" y="10439"/>
                  <a:pt x="55579" y="13552"/>
                  <a:pt x="55417" y="16649"/>
                </a:cubicBezTo>
                <a:cubicBezTo>
                  <a:pt x="55366" y="17715"/>
                  <a:pt x="55306" y="18781"/>
                  <a:pt x="55246" y="19856"/>
                </a:cubicBezTo>
                <a:cubicBezTo>
                  <a:pt x="53754" y="19319"/>
                  <a:pt x="52295" y="18696"/>
                  <a:pt x="50879" y="17988"/>
                </a:cubicBezTo>
                <a:cubicBezTo>
                  <a:pt x="50896" y="15455"/>
                  <a:pt x="50913" y="12921"/>
                  <a:pt x="50930" y="10388"/>
                </a:cubicBezTo>
                <a:cubicBezTo>
                  <a:pt x="50939" y="8187"/>
                  <a:pt x="50947" y="5986"/>
                  <a:pt x="50964" y="3785"/>
                </a:cubicBezTo>
                <a:cubicBezTo>
                  <a:pt x="50964" y="3615"/>
                  <a:pt x="50830" y="3530"/>
                  <a:pt x="50696" y="3530"/>
                </a:cubicBezTo>
                <a:cubicBezTo>
                  <a:pt x="50561" y="3530"/>
                  <a:pt x="50427" y="3615"/>
                  <a:pt x="50427" y="3785"/>
                </a:cubicBezTo>
                <a:cubicBezTo>
                  <a:pt x="50410" y="7709"/>
                  <a:pt x="50384" y="11625"/>
                  <a:pt x="50359" y="15548"/>
                </a:cubicBezTo>
                <a:lnTo>
                  <a:pt x="50342" y="17724"/>
                </a:lnTo>
                <a:cubicBezTo>
                  <a:pt x="49446" y="17263"/>
                  <a:pt x="48567" y="16768"/>
                  <a:pt x="47714" y="16248"/>
                </a:cubicBezTo>
                <a:cubicBezTo>
                  <a:pt x="47058" y="15847"/>
                  <a:pt x="46418" y="15429"/>
                  <a:pt x="45787" y="14994"/>
                </a:cubicBezTo>
                <a:cubicBezTo>
                  <a:pt x="46230" y="13638"/>
                  <a:pt x="46725" y="12290"/>
                  <a:pt x="47254" y="10959"/>
                </a:cubicBezTo>
                <a:cubicBezTo>
                  <a:pt x="47331" y="10763"/>
                  <a:pt x="47407" y="10567"/>
                  <a:pt x="47493" y="10379"/>
                </a:cubicBezTo>
                <a:cubicBezTo>
                  <a:pt x="47549" y="10174"/>
                  <a:pt x="47383" y="10040"/>
                  <a:pt x="47221" y="10040"/>
                </a:cubicBezTo>
                <a:cubicBezTo>
                  <a:pt x="47115" y="10040"/>
                  <a:pt x="47010" y="10098"/>
                  <a:pt x="46972" y="10234"/>
                </a:cubicBezTo>
                <a:cubicBezTo>
                  <a:pt x="46367" y="11693"/>
                  <a:pt x="45829" y="13177"/>
                  <a:pt x="45334" y="14678"/>
                </a:cubicBezTo>
                <a:cubicBezTo>
                  <a:pt x="44132" y="13834"/>
                  <a:pt x="42972" y="12921"/>
                  <a:pt x="41863" y="11949"/>
                </a:cubicBezTo>
                <a:cubicBezTo>
                  <a:pt x="42042" y="10029"/>
                  <a:pt x="42238" y="8110"/>
                  <a:pt x="42460" y="6191"/>
                </a:cubicBezTo>
                <a:cubicBezTo>
                  <a:pt x="44405" y="5295"/>
                  <a:pt x="46315" y="4340"/>
                  <a:pt x="48209" y="3333"/>
                </a:cubicBezTo>
                <a:cubicBezTo>
                  <a:pt x="48550" y="3154"/>
                  <a:pt x="48883" y="2967"/>
                  <a:pt x="49224" y="2779"/>
                </a:cubicBezTo>
                <a:cubicBezTo>
                  <a:pt x="49428" y="2669"/>
                  <a:pt x="49302" y="2385"/>
                  <a:pt x="49112" y="2385"/>
                </a:cubicBezTo>
                <a:cubicBezTo>
                  <a:pt x="49080" y="2385"/>
                  <a:pt x="49046" y="2394"/>
                  <a:pt x="49011" y="2412"/>
                </a:cubicBezTo>
                <a:cubicBezTo>
                  <a:pt x="46878" y="3581"/>
                  <a:pt x="44712" y="4673"/>
                  <a:pt x="42511" y="5705"/>
                </a:cubicBezTo>
                <a:cubicBezTo>
                  <a:pt x="42494" y="5568"/>
                  <a:pt x="42383" y="5466"/>
                  <a:pt x="42247" y="5466"/>
                </a:cubicBezTo>
                <a:cubicBezTo>
                  <a:pt x="42102" y="5466"/>
                  <a:pt x="41982" y="5585"/>
                  <a:pt x="41982" y="5730"/>
                </a:cubicBezTo>
                <a:cubicBezTo>
                  <a:pt x="41974" y="5807"/>
                  <a:pt x="41965" y="5884"/>
                  <a:pt x="41957" y="5961"/>
                </a:cubicBezTo>
                <a:cubicBezTo>
                  <a:pt x="41522" y="6157"/>
                  <a:pt x="41078" y="6361"/>
                  <a:pt x="40643" y="6558"/>
                </a:cubicBezTo>
                <a:cubicBezTo>
                  <a:pt x="39679" y="6984"/>
                  <a:pt x="38707" y="7394"/>
                  <a:pt x="37734" y="7795"/>
                </a:cubicBezTo>
                <a:cubicBezTo>
                  <a:pt x="37384" y="7394"/>
                  <a:pt x="37035" y="6984"/>
                  <a:pt x="36702" y="6566"/>
                </a:cubicBezTo>
                <a:cubicBezTo>
                  <a:pt x="37461" y="5858"/>
                  <a:pt x="38212" y="5142"/>
                  <a:pt x="38945" y="4408"/>
                </a:cubicBezTo>
                <a:cubicBezTo>
                  <a:pt x="39210" y="4135"/>
                  <a:pt x="39483" y="3871"/>
                  <a:pt x="39747" y="3598"/>
                </a:cubicBezTo>
                <a:cubicBezTo>
                  <a:pt x="39893" y="3446"/>
                  <a:pt x="39747" y="3228"/>
                  <a:pt x="39586" y="3228"/>
                </a:cubicBezTo>
                <a:cubicBezTo>
                  <a:pt x="39539" y="3228"/>
                  <a:pt x="39491" y="3246"/>
                  <a:pt x="39449" y="3291"/>
                </a:cubicBezTo>
                <a:cubicBezTo>
                  <a:pt x="38468" y="4297"/>
                  <a:pt x="37461" y="5270"/>
                  <a:pt x="36438" y="6225"/>
                </a:cubicBezTo>
                <a:cubicBezTo>
                  <a:pt x="35926" y="5577"/>
                  <a:pt x="35465" y="4877"/>
                  <a:pt x="35073" y="4152"/>
                </a:cubicBezTo>
                <a:cubicBezTo>
                  <a:pt x="34894" y="3811"/>
                  <a:pt x="34732" y="3461"/>
                  <a:pt x="34587" y="3103"/>
                </a:cubicBezTo>
                <a:cubicBezTo>
                  <a:pt x="34549" y="3005"/>
                  <a:pt x="34463" y="2962"/>
                  <a:pt x="34378" y="2962"/>
                </a:cubicBezTo>
                <a:cubicBezTo>
                  <a:pt x="34248" y="2962"/>
                  <a:pt x="34120" y="3063"/>
                  <a:pt x="34177" y="3222"/>
                </a:cubicBezTo>
                <a:cubicBezTo>
                  <a:pt x="34646" y="4425"/>
                  <a:pt x="35346" y="5500"/>
                  <a:pt x="36131" y="6515"/>
                </a:cubicBezTo>
                <a:cubicBezTo>
                  <a:pt x="35150" y="7419"/>
                  <a:pt x="34152" y="8306"/>
                  <a:pt x="33128" y="9168"/>
                </a:cubicBezTo>
                <a:cubicBezTo>
                  <a:pt x="33154" y="8673"/>
                  <a:pt x="33179" y="8178"/>
                  <a:pt x="33205" y="7692"/>
                </a:cubicBezTo>
                <a:cubicBezTo>
                  <a:pt x="33222" y="7445"/>
                  <a:pt x="33239" y="7189"/>
                  <a:pt x="33256" y="6942"/>
                </a:cubicBezTo>
                <a:cubicBezTo>
                  <a:pt x="33264" y="6771"/>
                  <a:pt x="33136" y="6686"/>
                  <a:pt x="33003" y="6686"/>
                </a:cubicBezTo>
                <a:cubicBezTo>
                  <a:pt x="32870" y="6686"/>
                  <a:pt x="32731" y="6771"/>
                  <a:pt x="32719" y="6942"/>
                </a:cubicBezTo>
                <a:cubicBezTo>
                  <a:pt x="32659" y="7837"/>
                  <a:pt x="32616" y="8733"/>
                  <a:pt x="32582" y="9629"/>
                </a:cubicBezTo>
                <a:lnTo>
                  <a:pt x="32283" y="9876"/>
                </a:lnTo>
                <a:lnTo>
                  <a:pt x="31883" y="10021"/>
                </a:lnTo>
                <a:cubicBezTo>
                  <a:pt x="30211" y="10601"/>
                  <a:pt x="28522" y="11147"/>
                  <a:pt x="26824" y="11650"/>
                </a:cubicBezTo>
                <a:cubicBezTo>
                  <a:pt x="26875" y="11309"/>
                  <a:pt x="26935" y="10959"/>
                  <a:pt x="26995" y="10618"/>
                </a:cubicBezTo>
                <a:cubicBezTo>
                  <a:pt x="27029" y="10482"/>
                  <a:pt x="26944" y="10337"/>
                  <a:pt x="26807" y="10294"/>
                </a:cubicBezTo>
                <a:cubicBezTo>
                  <a:pt x="26782" y="10286"/>
                  <a:pt x="26756" y="10283"/>
                  <a:pt x="26732" y="10283"/>
                </a:cubicBezTo>
                <a:cubicBezTo>
                  <a:pt x="26615" y="10283"/>
                  <a:pt x="26510" y="10362"/>
                  <a:pt x="26475" y="10482"/>
                </a:cubicBezTo>
                <a:cubicBezTo>
                  <a:pt x="26406" y="10925"/>
                  <a:pt x="26329" y="11369"/>
                  <a:pt x="26261" y="11821"/>
                </a:cubicBezTo>
                <a:cubicBezTo>
                  <a:pt x="25971" y="11906"/>
                  <a:pt x="25673" y="11991"/>
                  <a:pt x="25383" y="12068"/>
                </a:cubicBezTo>
                <a:cubicBezTo>
                  <a:pt x="25229" y="11539"/>
                  <a:pt x="25101" y="11002"/>
                  <a:pt x="24999" y="10456"/>
                </a:cubicBezTo>
                <a:cubicBezTo>
                  <a:pt x="24939" y="10183"/>
                  <a:pt x="24896" y="9910"/>
                  <a:pt x="24854" y="9646"/>
                </a:cubicBezTo>
                <a:cubicBezTo>
                  <a:pt x="24816" y="9505"/>
                  <a:pt x="24709" y="9444"/>
                  <a:pt x="24602" y="9444"/>
                </a:cubicBezTo>
                <a:cubicBezTo>
                  <a:pt x="24442" y="9444"/>
                  <a:pt x="24281" y="9578"/>
                  <a:pt x="24342" y="9782"/>
                </a:cubicBezTo>
                <a:cubicBezTo>
                  <a:pt x="24470" y="10601"/>
                  <a:pt x="24649" y="11411"/>
                  <a:pt x="24862" y="12213"/>
                </a:cubicBezTo>
                <a:cubicBezTo>
                  <a:pt x="24478" y="12324"/>
                  <a:pt x="24103" y="12426"/>
                  <a:pt x="23728" y="12529"/>
                </a:cubicBezTo>
                <a:cubicBezTo>
                  <a:pt x="23651" y="10993"/>
                  <a:pt x="23660" y="9458"/>
                  <a:pt x="23745" y="7922"/>
                </a:cubicBezTo>
                <a:cubicBezTo>
                  <a:pt x="23762" y="7684"/>
                  <a:pt x="23779" y="7436"/>
                  <a:pt x="23796" y="7197"/>
                </a:cubicBezTo>
                <a:cubicBezTo>
                  <a:pt x="23796" y="7052"/>
                  <a:pt x="23677" y="6933"/>
                  <a:pt x="23532" y="6933"/>
                </a:cubicBezTo>
                <a:cubicBezTo>
                  <a:pt x="23387" y="6933"/>
                  <a:pt x="23267" y="7052"/>
                  <a:pt x="23267" y="7197"/>
                </a:cubicBezTo>
                <a:cubicBezTo>
                  <a:pt x="23122" y="9014"/>
                  <a:pt x="23105" y="10840"/>
                  <a:pt x="23199" y="12665"/>
                </a:cubicBezTo>
                <a:lnTo>
                  <a:pt x="22943" y="12733"/>
                </a:lnTo>
                <a:cubicBezTo>
                  <a:pt x="20828" y="13279"/>
                  <a:pt x="18704" y="13774"/>
                  <a:pt x="16563" y="14201"/>
                </a:cubicBezTo>
                <a:cubicBezTo>
                  <a:pt x="16187" y="12111"/>
                  <a:pt x="15803" y="10038"/>
                  <a:pt x="15368" y="7965"/>
                </a:cubicBezTo>
                <a:cubicBezTo>
                  <a:pt x="14882" y="5645"/>
                  <a:pt x="14336" y="3333"/>
                  <a:pt x="13705" y="1039"/>
                </a:cubicBezTo>
                <a:cubicBezTo>
                  <a:pt x="13628" y="757"/>
                  <a:pt x="13543" y="467"/>
                  <a:pt x="13466" y="186"/>
                </a:cubicBezTo>
                <a:cubicBezTo>
                  <a:pt x="13429" y="57"/>
                  <a:pt x="13326" y="1"/>
                  <a:pt x="132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 txBox="1"/>
          <p:nvPr>
            <p:ph type="title"/>
          </p:nvPr>
        </p:nvSpPr>
        <p:spPr>
          <a:xfrm>
            <a:off x="1940550" y="2962225"/>
            <a:ext cx="52629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21"/>
          <p:cNvSpPr txBox="1"/>
          <p:nvPr>
            <p:ph idx="1" type="subTitle"/>
          </p:nvPr>
        </p:nvSpPr>
        <p:spPr>
          <a:xfrm>
            <a:off x="792600" y="4127349"/>
            <a:ext cx="75588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1"/>
          <p:cNvSpPr/>
          <p:nvPr/>
        </p:nvSpPr>
        <p:spPr>
          <a:xfrm rot="6674781">
            <a:off x="8237119" y="4354221"/>
            <a:ext cx="887489" cy="1323348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 flipH="1" rot="9086848">
            <a:off x="8804030" y="3734101"/>
            <a:ext cx="731787" cy="1737205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1"/>
          <p:cNvGrpSpPr/>
          <p:nvPr/>
        </p:nvGrpSpPr>
        <p:grpSpPr>
          <a:xfrm rot="-423919">
            <a:off x="8217231" y="2874857"/>
            <a:ext cx="1107019" cy="1424999"/>
            <a:chOff x="8426701" y="1643346"/>
            <a:chExt cx="1107026" cy="1425009"/>
          </a:xfrm>
        </p:grpSpPr>
        <p:sp>
          <p:nvSpPr>
            <p:cNvPr id="508" name="Google Shape;508;p21"/>
            <p:cNvSpPr/>
            <p:nvPr/>
          </p:nvSpPr>
          <p:spPr>
            <a:xfrm>
              <a:off x="8426701" y="1643346"/>
              <a:ext cx="1107026" cy="1425009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8451825" y="1680875"/>
              <a:ext cx="999226" cy="1004171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964775" y="1983401"/>
              <a:ext cx="100024" cy="27405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856200" y="2395675"/>
              <a:ext cx="447847" cy="123099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1"/>
          <p:cNvGrpSpPr/>
          <p:nvPr/>
        </p:nvGrpSpPr>
        <p:grpSpPr>
          <a:xfrm flipH="1" rot="662827">
            <a:off x="81013" y="1794481"/>
            <a:ext cx="1698387" cy="3057450"/>
            <a:chOff x="7586078" y="1156181"/>
            <a:chExt cx="1864977" cy="3357346"/>
          </a:xfrm>
        </p:grpSpPr>
        <p:sp>
          <p:nvSpPr>
            <p:cNvPr id="513" name="Google Shape;513;p21"/>
            <p:cNvSpPr/>
            <p:nvPr/>
          </p:nvSpPr>
          <p:spPr>
            <a:xfrm>
              <a:off x="7684975" y="1177357"/>
              <a:ext cx="270111" cy="297032"/>
            </a:xfrm>
            <a:custGeom>
              <a:rect b="b" l="l" r="r" t="t"/>
              <a:pathLst>
                <a:path extrusionOk="0" h="2637" w="2398">
                  <a:moveTo>
                    <a:pt x="1" y="1"/>
                  </a:moveTo>
                  <a:cubicBezTo>
                    <a:pt x="1" y="1"/>
                    <a:pt x="43" y="2312"/>
                    <a:pt x="2312" y="2636"/>
                  </a:cubicBezTo>
                  <a:cubicBezTo>
                    <a:pt x="2312" y="2636"/>
                    <a:pt x="2398" y="862"/>
                    <a:pt x="1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897299" y="1156181"/>
              <a:ext cx="291287" cy="388383"/>
            </a:xfrm>
            <a:custGeom>
              <a:rect b="b" l="l" r="r" t="t"/>
              <a:pathLst>
                <a:path extrusionOk="0" h="3448" w="2586">
                  <a:moveTo>
                    <a:pt x="1826" y="1"/>
                  </a:moveTo>
                  <a:cubicBezTo>
                    <a:pt x="1818" y="1"/>
                    <a:pt x="1" y="1434"/>
                    <a:pt x="1118" y="3447"/>
                  </a:cubicBezTo>
                  <a:cubicBezTo>
                    <a:pt x="1118" y="3447"/>
                    <a:pt x="2585" y="2432"/>
                    <a:pt x="1826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586078" y="1499393"/>
              <a:ext cx="395930" cy="136407"/>
            </a:xfrm>
            <a:custGeom>
              <a:rect b="b" l="l" r="r" t="t"/>
              <a:pathLst>
                <a:path extrusionOk="0" h="1211" w="3515">
                  <a:moveTo>
                    <a:pt x="1843" y="0"/>
                  </a:moveTo>
                  <a:cubicBezTo>
                    <a:pt x="1336" y="0"/>
                    <a:pt x="719" y="128"/>
                    <a:pt x="0" y="502"/>
                  </a:cubicBezTo>
                  <a:cubicBezTo>
                    <a:pt x="0" y="502"/>
                    <a:pt x="799" y="1211"/>
                    <a:pt x="1870" y="1211"/>
                  </a:cubicBezTo>
                  <a:cubicBezTo>
                    <a:pt x="2376" y="1211"/>
                    <a:pt x="2943" y="1053"/>
                    <a:pt x="3514" y="588"/>
                  </a:cubicBezTo>
                  <a:cubicBezTo>
                    <a:pt x="3514" y="588"/>
                    <a:pt x="2931" y="0"/>
                    <a:pt x="1843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028974" y="1296530"/>
              <a:ext cx="327782" cy="438282"/>
            </a:xfrm>
            <a:custGeom>
              <a:rect b="b" l="l" r="r" t="t"/>
              <a:pathLst>
                <a:path extrusionOk="0" h="3891" w="2910">
                  <a:moveTo>
                    <a:pt x="2056" y="0"/>
                  </a:moveTo>
                  <a:cubicBezTo>
                    <a:pt x="2056" y="0"/>
                    <a:pt x="1" y="1621"/>
                    <a:pt x="1254" y="3890"/>
                  </a:cubicBezTo>
                  <a:cubicBezTo>
                    <a:pt x="1254" y="3890"/>
                    <a:pt x="2909" y="2747"/>
                    <a:pt x="205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676301" y="1684121"/>
              <a:ext cx="447857" cy="153979"/>
            </a:xfrm>
            <a:custGeom>
              <a:rect b="b" l="l" r="r" t="t"/>
              <a:pathLst>
                <a:path extrusionOk="0" h="1367" w="3976">
                  <a:moveTo>
                    <a:pt x="2089" y="0"/>
                  </a:moveTo>
                  <a:cubicBezTo>
                    <a:pt x="1514" y="0"/>
                    <a:pt x="816" y="145"/>
                    <a:pt x="1" y="568"/>
                  </a:cubicBezTo>
                  <a:cubicBezTo>
                    <a:pt x="1" y="568"/>
                    <a:pt x="905" y="1367"/>
                    <a:pt x="2116" y="1367"/>
                  </a:cubicBezTo>
                  <a:cubicBezTo>
                    <a:pt x="2689" y="1367"/>
                    <a:pt x="3330" y="1188"/>
                    <a:pt x="3976" y="662"/>
                  </a:cubicBezTo>
                  <a:cubicBezTo>
                    <a:pt x="3976" y="662"/>
                    <a:pt x="3318" y="0"/>
                    <a:pt x="2089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161549" y="1470445"/>
              <a:ext cx="352788" cy="470835"/>
            </a:xfrm>
            <a:custGeom>
              <a:rect b="b" l="l" r="r" t="t"/>
              <a:pathLst>
                <a:path extrusionOk="0" h="4180" w="3132">
                  <a:moveTo>
                    <a:pt x="2210" y="0"/>
                  </a:moveTo>
                  <a:cubicBezTo>
                    <a:pt x="2210" y="0"/>
                    <a:pt x="1" y="1741"/>
                    <a:pt x="1357" y="4180"/>
                  </a:cubicBezTo>
                  <a:cubicBezTo>
                    <a:pt x="1357" y="4180"/>
                    <a:pt x="3131" y="2952"/>
                    <a:pt x="2210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783984" y="1886196"/>
              <a:ext cx="480522" cy="165581"/>
            </a:xfrm>
            <a:custGeom>
              <a:rect b="b" l="l" r="r" t="t"/>
              <a:pathLst>
                <a:path extrusionOk="0" h="1470" w="4266">
                  <a:moveTo>
                    <a:pt x="2239" y="1"/>
                  </a:moveTo>
                  <a:cubicBezTo>
                    <a:pt x="1623" y="1"/>
                    <a:pt x="874" y="155"/>
                    <a:pt x="0" y="608"/>
                  </a:cubicBezTo>
                  <a:cubicBezTo>
                    <a:pt x="0" y="608"/>
                    <a:pt x="972" y="1470"/>
                    <a:pt x="2271" y="1470"/>
                  </a:cubicBezTo>
                  <a:cubicBezTo>
                    <a:pt x="2885" y="1470"/>
                    <a:pt x="3573" y="1277"/>
                    <a:pt x="4265" y="711"/>
                  </a:cubicBezTo>
                  <a:cubicBezTo>
                    <a:pt x="4265" y="711"/>
                    <a:pt x="3559" y="1"/>
                    <a:pt x="2239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8332648" y="1659679"/>
              <a:ext cx="399759" cy="539208"/>
            </a:xfrm>
            <a:custGeom>
              <a:rect b="b" l="l" r="r" t="t"/>
              <a:pathLst>
                <a:path extrusionOk="0" h="4787" w="3549">
                  <a:moveTo>
                    <a:pt x="2695" y="1"/>
                  </a:moveTo>
                  <a:cubicBezTo>
                    <a:pt x="2695" y="1"/>
                    <a:pt x="0" y="1852"/>
                    <a:pt x="1382" y="4786"/>
                  </a:cubicBezTo>
                  <a:cubicBezTo>
                    <a:pt x="1382" y="4786"/>
                    <a:pt x="3548" y="3507"/>
                    <a:pt x="269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7871392" y="2113502"/>
              <a:ext cx="557343" cy="194417"/>
            </a:xfrm>
            <a:custGeom>
              <a:rect b="b" l="l" r="r" t="t"/>
              <a:pathLst>
                <a:path extrusionOk="0" h="1726" w="4948">
                  <a:moveTo>
                    <a:pt x="2371" y="0"/>
                  </a:moveTo>
                  <a:cubicBezTo>
                    <a:pt x="1708" y="0"/>
                    <a:pt x="918" y="147"/>
                    <a:pt x="1" y="552"/>
                  </a:cubicBezTo>
                  <a:cubicBezTo>
                    <a:pt x="1" y="552"/>
                    <a:pt x="1169" y="1726"/>
                    <a:pt x="2793" y="1726"/>
                  </a:cubicBezTo>
                  <a:cubicBezTo>
                    <a:pt x="3452" y="1726"/>
                    <a:pt x="4187" y="1532"/>
                    <a:pt x="4948" y="987"/>
                  </a:cubicBezTo>
                  <a:cubicBezTo>
                    <a:pt x="4948" y="987"/>
                    <a:pt x="4090" y="0"/>
                    <a:pt x="2371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8468040" y="1793269"/>
              <a:ext cx="517018" cy="698593"/>
            </a:xfrm>
            <a:custGeom>
              <a:rect b="b" l="l" r="r" t="t"/>
              <a:pathLst>
                <a:path extrusionOk="0" h="6202" w="4590">
                  <a:moveTo>
                    <a:pt x="3498" y="0"/>
                  </a:moveTo>
                  <a:cubicBezTo>
                    <a:pt x="3498" y="1"/>
                    <a:pt x="1" y="2406"/>
                    <a:pt x="1792" y="6202"/>
                  </a:cubicBezTo>
                  <a:cubicBezTo>
                    <a:pt x="1792" y="6202"/>
                    <a:pt x="4590" y="4538"/>
                    <a:pt x="3498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7871392" y="2381246"/>
              <a:ext cx="722698" cy="251638"/>
            </a:xfrm>
            <a:custGeom>
              <a:rect b="b" l="l" r="r" t="t"/>
              <a:pathLst>
                <a:path extrusionOk="0" h="2234" w="6416">
                  <a:moveTo>
                    <a:pt x="3062" y="1"/>
                  </a:moveTo>
                  <a:cubicBezTo>
                    <a:pt x="2205" y="1"/>
                    <a:pt x="1185" y="189"/>
                    <a:pt x="1" y="709"/>
                  </a:cubicBezTo>
                  <a:cubicBezTo>
                    <a:pt x="1" y="709"/>
                    <a:pt x="1513" y="2234"/>
                    <a:pt x="3621" y="2234"/>
                  </a:cubicBezTo>
                  <a:cubicBezTo>
                    <a:pt x="4475" y="2234"/>
                    <a:pt x="5426" y="1984"/>
                    <a:pt x="6415" y="1280"/>
                  </a:cubicBezTo>
                  <a:cubicBezTo>
                    <a:pt x="6415" y="1280"/>
                    <a:pt x="5296" y="1"/>
                    <a:pt x="3062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8645784" y="2113164"/>
              <a:ext cx="563200" cy="761108"/>
            </a:xfrm>
            <a:custGeom>
              <a:rect b="b" l="l" r="r" t="t"/>
              <a:pathLst>
                <a:path extrusionOk="0" h="6757" w="5000">
                  <a:moveTo>
                    <a:pt x="3805" y="1"/>
                  </a:moveTo>
                  <a:lnTo>
                    <a:pt x="3805" y="1"/>
                  </a:lnTo>
                  <a:cubicBezTo>
                    <a:pt x="3805" y="1"/>
                    <a:pt x="1" y="2620"/>
                    <a:pt x="1954" y="6757"/>
                  </a:cubicBezTo>
                  <a:cubicBezTo>
                    <a:pt x="1954" y="6757"/>
                    <a:pt x="4999" y="4948"/>
                    <a:pt x="380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7995632" y="2753518"/>
              <a:ext cx="786678" cy="274053"/>
            </a:xfrm>
            <a:custGeom>
              <a:rect b="b" l="l" r="r" t="t"/>
              <a:pathLst>
                <a:path extrusionOk="0" h="2433" w="6984">
                  <a:moveTo>
                    <a:pt x="3337" y="1"/>
                  </a:moveTo>
                  <a:cubicBezTo>
                    <a:pt x="2405" y="1"/>
                    <a:pt x="1295" y="206"/>
                    <a:pt x="6" y="773"/>
                  </a:cubicBezTo>
                  <a:cubicBezTo>
                    <a:pt x="0" y="773"/>
                    <a:pt x="1645" y="2433"/>
                    <a:pt x="3941" y="2433"/>
                  </a:cubicBezTo>
                  <a:cubicBezTo>
                    <a:pt x="4871" y="2433"/>
                    <a:pt x="5907" y="2160"/>
                    <a:pt x="6984" y="1396"/>
                  </a:cubicBezTo>
                  <a:cubicBezTo>
                    <a:pt x="6984" y="1396"/>
                    <a:pt x="5767" y="1"/>
                    <a:pt x="3337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8839860" y="2507176"/>
              <a:ext cx="544952" cy="744776"/>
            </a:xfrm>
            <a:custGeom>
              <a:rect b="b" l="l" r="r" t="t"/>
              <a:pathLst>
                <a:path extrusionOk="0" h="6612" w="4838">
                  <a:moveTo>
                    <a:pt x="3976" y="0"/>
                  </a:moveTo>
                  <a:cubicBezTo>
                    <a:pt x="3975" y="0"/>
                    <a:pt x="1" y="2355"/>
                    <a:pt x="1673" y="6611"/>
                  </a:cubicBezTo>
                  <a:cubicBezTo>
                    <a:pt x="1673" y="6611"/>
                    <a:pt x="4837" y="5007"/>
                    <a:pt x="397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162563" y="3097631"/>
              <a:ext cx="780257" cy="280812"/>
            </a:xfrm>
            <a:custGeom>
              <a:rect b="b" l="l" r="r" t="t"/>
              <a:pathLst>
                <a:path extrusionOk="0" h="2493" w="6927">
                  <a:moveTo>
                    <a:pt x="2945" y="1"/>
                  </a:moveTo>
                  <a:cubicBezTo>
                    <a:pt x="2105" y="1"/>
                    <a:pt x="1125" y="157"/>
                    <a:pt x="0" y="567"/>
                  </a:cubicBezTo>
                  <a:cubicBezTo>
                    <a:pt x="0" y="567"/>
                    <a:pt x="1676" y="2493"/>
                    <a:pt x="4138" y="2493"/>
                  </a:cubicBezTo>
                  <a:cubicBezTo>
                    <a:pt x="4987" y="2493"/>
                    <a:pt x="5928" y="2264"/>
                    <a:pt x="6927" y="1651"/>
                  </a:cubicBezTo>
                  <a:cubicBezTo>
                    <a:pt x="6927" y="1651"/>
                    <a:pt x="5670" y="1"/>
                    <a:pt x="294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7935821" y="1466615"/>
              <a:ext cx="1515233" cy="3046912"/>
            </a:xfrm>
            <a:custGeom>
              <a:rect b="b" l="l" r="r" t="t"/>
              <a:pathLst>
                <a:path extrusionOk="0" fill="none" h="27050" w="13452">
                  <a:moveTo>
                    <a:pt x="0" y="0"/>
                  </a:moveTo>
                  <a:cubicBezTo>
                    <a:pt x="0" y="0"/>
                    <a:pt x="3651" y="4649"/>
                    <a:pt x="6167" y="9341"/>
                  </a:cubicBezTo>
                  <a:cubicBezTo>
                    <a:pt x="8684" y="14041"/>
                    <a:pt x="12915" y="24430"/>
                    <a:pt x="13452" y="27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4781575" y="1038425"/>
            <a:ext cx="3650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2"/>
          <p:cNvSpPr txBox="1"/>
          <p:nvPr>
            <p:ph idx="1" type="subTitle"/>
          </p:nvPr>
        </p:nvSpPr>
        <p:spPr>
          <a:xfrm>
            <a:off x="4973700" y="2354850"/>
            <a:ext cx="34584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2"/>
          <p:cNvSpPr/>
          <p:nvPr/>
        </p:nvSpPr>
        <p:spPr>
          <a:xfrm>
            <a:off x="8163678" y="4790033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7487866" y="4941427"/>
            <a:ext cx="512669" cy="39346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7326408" y="3934163"/>
            <a:ext cx="1922697" cy="1333475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22"/>
          <p:cNvGrpSpPr/>
          <p:nvPr/>
        </p:nvGrpSpPr>
        <p:grpSpPr>
          <a:xfrm>
            <a:off x="7600982" y="3825220"/>
            <a:ext cx="1373569" cy="1614882"/>
            <a:chOff x="7600982" y="3825220"/>
            <a:chExt cx="1373569" cy="1614882"/>
          </a:xfrm>
        </p:grpSpPr>
        <p:sp>
          <p:nvSpPr>
            <p:cNvPr id="536" name="Google Shape;536;p22"/>
            <p:cNvSpPr/>
            <p:nvPr/>
          </p:nvSpPr>
          <p:spPr>
            <a:xfrm>
              <a:off x="7600982" y="3825220"/>
              <a:ext cx="1373569" cy="1614882"/>
            </a:xfrm>
            <a:custGeom>
              <a:rect b="b" l="l" r="r" t="t"/>
              <a:pathLst>
                <a:path extrusionOk="0" h="15104" w="12847">
                  <a:moveTo>
                    <a:pt x="0" y="0"/>
                  </a:moveTo>
                  <a:cubicBezTo>
                    <a:pt x="0" y="0"/>
                    <a:pt x="751" y="5545"/>
                    <a:pt x="1340" y="6577"/>
                  </a:cubicBezTo>
                  <a:cubicBezTo>
                    <a:pt x="1899" y="7557"/>
                    <a:pt x="7330" y="15104"/>
                    <a:pt x="9986" y="15104"/>
                  </a:cubicBezTo>
                  <a:cubicBezTo>
                    <a:pt x="10126" y="15104"/>
                    <a:pt x="10258" y="15083"/>
                    <a:pt x="10381" y="15039"/>
                  </a:cubicBezTo>
                  <a:cubicBezTo>
                    <a:pt x="12847" y="14151"/>
                    <a:pt x="11166" y="9349"/>
                    <a:pt x="11166" y="9349"/>
                  </a:cubicBezTo>
                  <a:cubicBezTo>
                    <a:pt x="10288" y="7182"/>
                    <a:pt x="7311" y="3284"/>
                    <a:pt x="5263" y="2064"/>
                  </a:cubicBezTo>
                  <a:cubicBezTo>
                    <a:pt x="3216" y="84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7627745" y="3854403"/>
              <a:ext cx="1185340" cy="1492999"/>
            </a:xfrm>
            <a:custGeom>
              <a:rect b="b" l="l" r="r" t="t"/>
              <a:pathLst>
                <a:path extrusionOk="0" fill="none" h="14237" w="11337">
                  <a:moveTo>
                    <a:pt x="11337" y="14237"/>
                  </a:moveTo>
                  <a:cubicBezTo>
                    <a:pt x="11337" y="14237"/>
                    <a:pt x="7038" y="533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>
            <a:off x="5768774" y="4191357"/>
            <a:ext cx="2075782" cy="1267450"/>
            <a:chOff x="5768774" y="4191357"/>
            <a:chExt cx="2075782" cy="1267450"/>
          </a:xfrm>
        </p:grpSpPr>
        <p:sp>
          <p:nvSpPr>
            <p:cNvPr id="539" name="Google Shape;539;p22"/>
            <p:cNvSpPr/>
            <p:nvPr/>
          </p:nvSpPr>
          <p:spPr>
            <a:xfrm>
              <a:off x="5768774" y="4191357"/>
              <a:ext cx="1435581" cy="1170960"/>
            </a:xfrm>
            <a:custGeom>
              <a:rect b="b" l="l" r="r" t="t"/>
              <a:pathLst>
                <a:path extrusionOk="0" h="10952" w="13427">
                  <a:moveTo>
                    <a:pt x="0" y="0"/>
                  </a:moveTo>
                  <a:cubicBezTo>
                    <a:pt x="1" y="0"/>
                    <a:pt x="1613" y="3557"/>
                    <a:pt x="1800" y="5212"/>
                  </a:cubicBezTo>
                  <a:cubicBezTo>
                    <a:pt x="1996" y="6875"/>
                    <a:pt x="2611" y="10569"/>
                    <a:pt x="3421" y="10902"/>
                  </a:cubicBezTo>
                  <a:cubicBezTo>
                    <a:pt x="3504" y="10936"/>
                    <a:pt x="3675" y="10951"/>
                    <a:pt x="3916" y="10951"/>
                  </a:cubicBezTo>
                  <a:cubicBezTo>
                    <a:pt x="6020" y="10951"/>
                    <a:pt x="13427" y="9784"/>
                    <a:pt x="13427" y="9784"/>
                  </a:cubicBezTo>
                  <a:cubicBezTo>
                    <a:pt x="13043" y="8778"/>
                    <a:pt x="11004" y="6730"/>
                    <a:pt x="9162" y="6159"/>
                  </a:cubicBezTo>
                  <a:cubicBezTo>
                    <a:pt x="7311" y="5596"/>
                    <a:pt x="3319" y="3037"/>
                    <a:pt x="2184" y="1894"/>
                  </a:cubicBezTo>
                  <a:cubicBezTo>
                    <a:pt x="1502" y="1211"/>
                    <a:pt x="768" y="580"/>
                    <a:pt x="0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5801759" y="4239562"/>
              <a:ext cx="814306" cy="1081790"/>
            </a:xfrm>
            <a:custGeom>
              <a:rect b="b" l="l" r="r" t="t"/>
              <a:pathLst>
                <a:path extrusionOk="0" fill="none" h="10569" w="7934">
                  <a:moveTo>
                    <a:pt x="7934" y="10569"/>
                  </a:moveTo>
                  <a:cubicBezTo>
                    <a:pt x="7934" y="10569"/>
                    <a:pt x="3703" y="3881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6046731" y="4940090"/>
              <a:ext cx="404279" cy="131392"/>
            </a:xfrm>
            <a:custGeom>
              <a:rect b="b" l="l" r="r" t="t"/>
              <a:pathLst>
                <a:path extrusionOk="0" fill="none" h="1229" w="4325">
                  <a:moveTo>
                    <a:pt x="4325" y="1229"/>
                  </a:moveTo>
                  <a:cubicBezTo>
                    <a:pt x="4325" y="1229"/>
                    <a:pt x="1544" y="74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6722673" y="4940092"/>
              <a:ext cx="202609" cy="367582"/>
            </a:xfrm>
            <a:custGeom>
              <a:rect b="b" l="l" r="r" t="t"/>
              <a:pathLst>
                <a:path extrusionOk="0" fill="none" h="3438" w="1895">
                  <a:moveTo>
                    <a:pt x="1895" y="0"/>
                  </a:moveTo>
                  <a:cubicBezTo>
                    <a:pt x="1895" y="0"/>
                    <a:pt x="487" y="2926"/>
                    <a:pt x="1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829374" y="4499864"/>
              <a:ext cx="1015182" cy="958943"/>
            </a:xfrm>
            <a:custGeom>
              <a:rect b="b" l="l" r="r" t="t"/>
              <a:pathLst>
                <a:path extrusionOk="0" h="8969" w="9495">
                  <a:moveTo>
                    <a:pt x="1" y="0"/>
                  </a:moveTo>
                  <a:cubicBezTo>
                    <a:pt x="1" y="1"/>
                    <a:pt x="137" y="7933"/>
                    <a:pt x="897" y="8735"/>
                  </a:cubicBezTo>
                  <a:cubicBezTo>
                    <a:pt x="1055" y="8903"/>
                    <a:pt x="1516" y="8969"/>
                    <a:pt x="2146" y="8969"/>
                  </a:cubicBezTo>
                  <a:cubicBezTo>
                    <a:pt x="4531" y="8969"/>
                    <a:pt x="9341" y="8019"/>
                    <a:pt x="9341" y="8019"/>
                  </a:cubicBezTo>
                  <a:cubicBezTo>
                    <a:pt x="9495" y="6918"/>
                    <a:pt x="7635" y="4163"/>
                    <a:pt x="6160" y="3011"/>
                  </a:cubicBezTo>
                  <a:cubicBezTo>
                    <a:pt x="4684" y="186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6857717" y="4529042"/>
              <a:ext cx="564624" cy="896611"/>
            </a:xfrm>
            <a:custGeom>
              <a:rect b="b" l="l" r="r" t="t"/>
              <a:pathLst>
                <a:path extrusionOk="0" fill="none" h="8651" w="5546">
                  <a:moveTo>
                    <a:pt x="5545" y="8650"/>
                  </a:moveTo>
                  <a:cubicBezTo>
                    <a:pt x="5545" y="8650"/>
                    <a:pt x="871" y="2833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2"/>
          <p:cNvSpPr/>
          <p:nvPr/>
        </p:nvSpPr>
        <p:spPr>
          <a:xfrm>
            <a:off x="593328" y="3840177"/>
            <a:ext cx="760769" cy="459883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2"/>
          <p:cNvSpPr/>
          <p:nvPr/>
        </p:nvSpPr>
        <p:spPr>
          <a:xfrm>
            <a:off x="126049" y="786076"/>
            <a:ext cx="333903" cy="5208381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 flipH="1">
            <a:off x="-77901" y="3971400"/>
            <a:ext cx="1922697" cy="1333475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 txBox="1"/>
          <p:nvPr>
            <p:ph type="title"/>
          </p:nvPr>
        </p:nvSpPr>
        <p:spPr>
          <a:xfrm>
            <a:off x="716728" y="1038425"/>
            <a:ext cx="27645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716725" y="2354850"/>
            <a:ext cx="41058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3"/>
          <p:cNvSpPr/>
          <p:nvPr/>
        </p:nvSpPr>
        <p:spPr>
          <a:xfrm flipH="1">
            <a:off x="991933" y="4603383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 flipH="1">
            <a:off x="1155183" y="4754777"/>
            <a:ext cx="512669" cy="39346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 flipH="1">
            <a:off x="181166" y="3867170"/>
            <a:ext cx="1373569" cy="1614882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 flipH="1">
            <a:off x="342632" y="3896353"/>
            <a:ext cx="1185340" cy="1492999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 flipH="1">
            <a:off x="1768357" y="4455076"/>
            <a:ext cx="864995" cy="817076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 flipH="1">
            <a:off x="2128100" y="4479937"/>
            <a:ext cx="481102" cy="763970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 flipH="1">
            <a:off x="6745472" y="2805374"/>
            <a:ext cx="2234903" cy="2577575"/>
          </a:xfrm>
          <a:custGeom>
            <a:rect b="b" l="l" r="r" t="t"/>
            <a:pathLst>
              <a:path extrusionOk="0" h="23416" w="20303">
                <a:moveTo>
                  <a:pt x="12233" y="7268"/>
                </a:moveTo>
                <a:lnTo>
                  <a:pt x="12233" y="7268"/>
                </a:lnTo>
                <a:cubicBezTo>
                  <a:pt x="12139" y="7379"/>
                  <a:pt x="12045" y="7481"/>
                  <a:pt x="11960" y="7601"/>
                </a:cubicBezTo>
                <a:lnTo>
                  <a:pt x="11175" y="7276"/>
                </a:lnTo>
                <a:lnTo>
                  <a:pt x="12233" y="7268"/>
                </a:lnTo>
                <a:close/>
                <a:moveTo>
                  <a:pt x="4650" y="0"/>
                </a:moveTo>
                <a:lnTo>
                  <a:pt x="5554" y="2124"/>
                </a:lnTo>
                <a:cubicBezTo>
                  <a:pt x="5554" y="2124"/>
                  <a:pt x="5563" y="2124"/>
                  <a:pt x="5579" y="2124"/>
                </a:cubicBezTo>
                <a:cubicBezTo>
                  <a:pt x="5791" y="2124"/>
                  <a:pt x="7260" y="2139"/>
                  <a:pt x="7584" y="2542"/>
                </a:cubicBezTo>
                <a:lnTo>
                  <a:pt x="5844" y="2849"/>
                </a:lnTo>
                <a:cubicBezTo>
                  <a:pt x="5844" y="2849"/>
                  <a:pt x="6833" y="4607"/>
                  <a:pt x="7072" y="5007"/>
                </a:cubicBezTo>
                <a:cubicBezTo>
                  <a:pt x="7072" y="5007"/>
                  <a:pt x="7382" y="4985"/>
                  <a:pt x="7705" y="4985"/>
                </a:cubicBezTo>
                <a:cubicBezTo>
                  <a:pt x="7974" y="4985"/>
                  <a:pt x="8252" y="5000"/>
                  <a:pt x="8369" y="5059"/>
                </a:cubicBezTo>
                <a:lnTo>
                  <a:pt x="7302" y="5477"/>
                </a:lnTo>
                <a:cubicBezTo>
                  <a:pt x="7302" y="5477"/>
                  <a:pt x="8232" y="6816"/>
                  <a:pt x="8437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78" y="8863"/>
                </a:lnTo>
                <a:cubicBezTo>
                  <a:pt x="8394" y="7370"/>
                  <a:pt x="6373" y="5110"/>
                  <a:pt x="3575" y="4172"/>
                </a:cubicBezTo>
                <a:cubicBezTo>
                  <a:pt x="3352" y="4058"/>
                  <a:pt x="3082" y="4012"/>
                  <a:pt x="2791" y="4012"/>
                </a:cubicBezTo>
                <a:cubicBezTo>
                  <a:pt x="1577" y="4012"/>
                  <a:pt x="1" y="4811"/>
                  <a:pt x="1" y="4811"/>
                </a:cubicBezTo>
                <a:lnTo>
                  <a:pt x="1911" y="6108"/>
                </a:lnTo>
                <a:cubicBezTo>
                  <a:pt x="1911" y="6108"/>
                  <a:pt x="3073" y="5343"/>
                  <a:pt x="3680" y="5343"/>
                </a:cubicBezTo>
                <a:cubicBezTo>
                  <a:pt x="3739" y="5343"/>
                  <a:pt x="3792" y="5350"/>
                  <a:pt x="3839" y="5366"/>
                </a:cubicBezTo>
                <a:lnTo>
                  <a:pt x="2543" y="6560"/>
                </a:lnTo>
                <a:cubicBezTo>
                  <a:pt x="2543" y="6560"/>
                  <a:pt x="4325" y="7507"/>
                  <a:pt x="4743" y="7720"/>
                </a:cubicBezTo>
                <a:cubicBezTo>
                  <a:pt x="4743" y="7720"/>
                  <a:pt x="5579" y="7080"/>
                  <a:pt x="5861" y="7055"/>
                </a:cubicBezTo>
                <a:lnTo>
                  <a:pt x="5861" y="7055"/>
                </a:lnTo>
                <a:lnTo>
                  <a:pt x="5196" y="7984"/>
                </a:lnTo>
                <a:cubicBezTo>
                  <a:pt x="5196" y="7984"/>
                  <a:pt x="6697" y="8607"/>
                  <a:pt x="7115" y="8872"/>
                </a:cubicBezTo>
                <a:lnTo>
                  <a:pt x="8036" y="8292"/>
                </a:lnTo>
                <a:lnTo>
                  <a:pt x="7482" y="9076"/>
                </a:lnTo>
                <a:lnTo>
                  <a:pt x="8949" y="9690"/>
                </a:lnTo>
                <a:lnTo>
                  <a:pt x="8949" y="14356"/>
                </a:lnTo>
                <a:cubicBezTo>
                  <a:pt x="8949" y="15568"/>
                  <a:pt x="9657" y="16600"/>
                  <a:pt x="9657" y="16600"/>
                </a:cubicBezTo>
                <a:lnTo>
                  <a:pt x="9657" y="23415"/>
                </a:lnTo>
                <a:lnTo>
                  <a:pt x="10697" y="23415"/>
                </a:lnTo>
                <a:lnTo>
                  <a:pt x="10697" y="16497"/>
                </a:lnTo>
                <a:cubicBezTo>
                  <a:pt x="11132" y="15960"/>
                  <a:pt x="11440" y="15320"/>
                  <a:pt x="11593" y="14638"/>
                </a:cubicBezTo>
                <a:cubicBezTo>
                  <a:pt x="11815" y="13563"/>
                  <a:pt x="11363" y="9793"/>
                  <a:pt x="11363" y="9793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3410" y="8752"/>
                </a:lnTo>
                <a:cubicBezTo>
                  <a:pt x="13811" y="8462"/>
                  <a:pt x="15287" y="7754"/>
                  <a:pt x="15287" y="7754"/>
                </a:cubicBezTo>
                <a:lnTo>
                  <a:pt x="14570" y="6876"/>
                </a:lnTo>
                <a:lnTo>
                  <a:pt x="14570" y="6876"/>
                </a:lnTo>
                <a:cubicBezTo>
                  <a:pt x="14852" y="6884"/>
                  <a:pt x="15713" y="7473"/>
                  <a:pt x="15713" y="7473"/>
                </a:cubicBezTo>
                <a:cubicBezTo>
                  <a:pt x="16131" y="7234"/>
                  <a:pt x="17854" y="6202"/>
                  <a:pt x="17854" y="6202"/>
                </a:cubicBezTo>
                <a:lnTo>
                  <a:pt x="16506" y="5076"/>
                </a:lnTo>
                <a:cubicBezTo>
                  <a:pt x="16561" y="5054"/>
                  <a:pt x="16627" y="5044"/>
                  <a:pt x="16700" y="5044"/>
                </a:cubicBezTo>
                <a:cubicBezTo>
                  <a:pt x="17312" y="5044"/>
                  <a:pt x="18468" y="5724"/>
                  <a:pt x="18468" y="5724"/>
                </a:cubicBezTo>
                <a:lnTo>
                  <a:pt x="20302" y="4325"/>
                </a:lnTo>
                <a:cubicBezTo>
                  <a:pt x="20302" y="4325"/>
                  <a:pt x="18817" y="3672"/>
                  <a:pt x="17628" y="3672"/>
                </a:cubicBezTo>
                <a:cubicBezTo>
                  <a:pt x="17279" y="3672"/>
                  <a:pt x="16956" y="3728"/>
                  <a:pt x="16703" y="3873"/>
                </a:cubicBezTo>
                <a:cubicBezTo>
                  <a:pt x="14843" y="4615"/>
                  <a:pt x="13376" y="5929"/>
                  <a:pt x="12310" y="7183"/>
                </a:cubicBezTo>
                <a:cubicBezTo>
                  <a:pt x="12574" y="6662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8" y="5000"/>
                  <a:pt x="12724" y="4985"/>
                  <a:pt x="12992" y="4985"/>
                </a:cubicBezTo>
                <a:cubicBezTo>
                  <a:pt x="13314" y="4985"/>
                  <a:pt x="13623" y="5007"/>
                  <a:pt x="13623" y="5007"/>
                </a:cubicBezTo>
                <a:cubicBezTo>
                  <a:pt x="13871" y="4598"/>
                  <a:pt x="14852" y="2849"/>
                  <a:pt x="14852" y="2849"/>
                </a:cubicBezTo>
                <a:lnTo>
                  <a:pt x="13120" y="2542"/>
                </a:lnTo>
                <a:cubicBezTo>
                  <a:pt x="13436" y="2139"/>
                  <a:pt x="14904" y="2124"/>
                  <a:pt x="15116" y="2124"/>
                </a:cubicBezTo>
                <a:cubicBezTo>
                  <a:pt x="15133" y="2124"/>
                  <a:pt x="15142" y="2124"/>
                  <a:pt x="15142" y="2124"/>
                </a:cubicBezTo>
                <a:lnTo>
                  <a:pt x="16046" y="0"/>
                </a:lnTo>
                <a:lnTo>
                  <a:pt x="16046" y="0"/>
                </a:lnTo>
                <a:cubicBezTo>
                  <a:pt x="16046" y="0"/>
                  <a:pt x="13342" y="282"/>
                  <a:pt x="12693" y="1399"/>
                </a:cubicBezTo>
                <a:cubicBezTo>
                  <a:pt x="11132" y="3361"/>
                  <a:pt x="10552" y="5809"/>
                  <a:pt x="10348" y="7635"/>
                </a:cubicBezTo>
                <a:cubicBezTo>
                  <a:pt x="10143" y="5809"/>
                  <a:pt x="9563" y="3361"/>
                  <a:pt x="8002" y="1399"/>
                </a:cubicBezTo>
                <a:cubicBezTo>
                  <a:pt x="7362" y="282"/>
                  <a:pt x="4650" y="0"/>
                  <a:pt x="46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 flipH="1">
            <a:off x="4000015" y="1351723"/>
            <a:ext cx="3497707" cy="4031209"/>
          </a:xfrm>
          <a:custGeom>
            <a:rect b="b" l="l" r="r" t="t"/>
            <a:pathLst>
              <a:path extrusionOk="0" h="23408" w="20311">
                <a:moveTo>
                  <a:pt x="12233" y="7268"/>
                </a:moveTo>
                <a:lnTo>
                  <a:pt x="12233" y="7268"/>
                </a:lnTo>
                <a:cubicBezTo>
                  <a:pt x="12139" y="7371"/>
                  <a:pt x="12054" y="7482"/>
                  <a:pt x="11968" y="7592"/>
                </a:cubicBezTo>
                <a:lnTo>
                  <a:pt x="11184" y="7277"/>
                </a:lnTo>
                <a:lnTo>
                  <a:pt x="12233" y="7268"/>
                </a:lnTo>
                <a:close/>
                <a:moveTo>
                  <a:pt x="4658" y="1"/>
                </a:moveTo>
                <a:lnTo>
                  <a:pt x="5562" y="2125"/>
                </a:lnTo>
                <a:cubicBezTo>
                  <a:pt x="5562" y="2125"/>
                  <a:pt x="5572" y="2125"/>
                  <a:pt x="5589" y="2125"/>
                </a:cubicBezTo>
                <a:cubicBezTo>
                  <a:pt x="5804" y="2125"/>
                  <a:pt x="7268" y="2139"/>
                  <a:pt x="7584" y="2534"/>
                </a:cubicBezTo>
                <a:lnTo>
                  <a:pt x="5852" y="2850"/>
                </a:lnTo>
                <a:cubicBezTo>
                  <a:pt x="5852" y="2850"/>
                  <a:pt x="6833" y="4598"/>
                  <a:pt x="7081" y="5008"/>
                </a:cubicBezTo>
                <a:cubicBezTo>
                  <a:pt x="7081" y="5008"/>
                  <a:pt x="7402" y="4982"/>
                  <a:pt x="7730" y="4982"/>
                </a:cubicBezTo>
                <a:cubicBezTo>
                  <a:pt x="7992" y="4982"/>
                  <a:pt x="8259" y="4998"/>
                  <a:pt x="8369" y="5059"/>
                </a:cubicBezTo>
                <a:lnTo>
                  <a:pt x="7303" y="5477"/>
                </a:lnTo>
                <a:cubicBezTo>
                  <a:pt x="7303" y="5477"/>
                  <a:pt x="8232" y="6808"/>
                  <a:pt x="8446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86" y="8863"/>
                </a:lnTo>
                <a:cubicBezTo>
                  <a:pt x="8403" y="7371"/>
                  <a:pt x="6381" y="5110"/>
                  <a:pt x="3583" y="4163"/>
                </a:cubicBezTo>
                <a:cubicBezTo>
                  <a:pt x="3361" y="4050"/>
                  <a:pt x="3090" y="4004"/>
                  <a:pt x="2799" y="4004"/>
                </a:cubicBezTo>
                <a:cubicBezTo>
                  <a:pt x="1583" y="4004"/>
                  <a:pt x="1" y="4803"/>
                  <a:pt x="1" y="4803"/>
                </a:cubicBezTo>
                <a:lnTo>
                  <a:pt x="1912" y="6100"/>
                </a:lnTo>
                <a:cubicBezTo>
                  <a:pt x="1912" y="6100"/>
                  <a:pt x="3081" y="5335"/>
                  <a:pt x="3682" y="5335"/>
                </a:cubicBezTo>
                <a:cubicBezTo>
                  <a:pt x="3740" y="5335"/>
                  <a:pt x="3793" y="5342"/>
                  <a:pt x="3839" y="5358"/>
                </a:cubicBezTo>
                <a:lnTo>
                  <a:pt x="2543" y="6552"/>
                </a:lnTo>
                <a:cubicBezTo>
                  <a:pt x="2543" y="6552"/>
                  <a:pt x="4326" y="7499"/>
                  <a:pt x="4752" y="7712"/>
                </a:cubicBezTo>
                <a:cubicBezTo>
                  <a:pt x="4752" y="7712"/>
                  <a:pt x="5579" y="7081"/>
                  <a:pt x="5869" y="7055"/>
                </a:cubicBezTo>
                <a:lnTo>
                  <a:pt x="5869" y="7055"/>
                </a:lnTo>
                <a:lnTo>
                  <a:pt x="5196" y="7976"/>
                </a:lnTo>
                <a:cubicBezTo>
                  <a:pt x="5196" y="7976"/>
                  <a:pt x="6705" y="8599"/>
                  <a:pt x="7123" y="8863"/>
                </a:cubicBezTo>
                <a:lnTo>
                  <a:pt x="8036" y="8283"/>
                </a:lnTo>
                <a:lnTo>
                  <a:pt x="8036" y="8283"/>
                </a:lnTo>
                <a:lnTo>
                  <a:pt x="7490" y="9068"/>
                </a:lnTo>
                <a:lnTo>
                  <a:pt x="8949" y="9682"/>
                </a:lnTo>
                <a:lnTo>
                  <a:pt x="8949" y="14348"/>
                </a:lnTo>
                <a:cubicBezTo>
                  <a:pt x="8949" y="15560"/>
                  <a:pt x="9665" y="16600"/>
                  <a:pt x="9665" y="16600"/>
                </a:cubicBezTo>
                <a:lnTo>
                  <a:pt x="9665" y="23407"/>
                </a:lnTo>
                <a:lnTo>
                  <a:pt x="10697" y="23407"/>
                </a:lnTo>
                <a:lnTo>
                  <a:pt x="10697" y="16498"/>
                </a:lnTo>
                <a:cubicBezTo>
                  <a:pt x="11141" y="15952"/>
                  <a:pt x="11448" y="15312"/>
                  <a:pt x="11602" y="14638"/>
                </a:cubicBezTo>
                <a:cubicBezTo>
                  <a:pt x="11815" y="13555"/>
                  <a:pt x="11371" y="9785"/>
                  <a:pt x="11371" y="9785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2463" y="8215"/>
                </a:lnTo>
                <a:lnTo>
                  <a:pt x="13410" y="8744"/>
                </a:lnTo>
                <a:cubicBezTo>
                  <a:pt x="13811" y="8454"/>
                  <a:pt x="15287" y="7755"/>
                  <a:pt x="15287" y="7755"/>
                </a:cubicBezTo>
                <a:lnTo>
                  <a:pt x="14570" y="6867"/>
                </a:lnTo>
                <a:lnTo>
                  <a:pt x="14570" y="6867"/>
                </a:lnTo>
                <a:cubicBezTo>
                  <a:pt x="14860" y="6876"/>
                  <a:pt x="15713" y="7465"/>
                  <a:pt x="15713" y="7465"/>
                </a:cubicBezTo>
                <a:cubicBezTo>
                  <a:pt x="16131" y="7234"/>
                  <a:pt x="17863" y="6202"/>
                  <a:pt x="17863" y="6202"/>
                </a:cubicBezTo>
                <a:lnTo>
                  <a:pt x="16506" y="5068"/>
                </a:lnTo>
                <a:cubicBezTo>
                  <a:pt x="16560" y="5047"/>
                  <a:pt x="16623" y="5038"/>
                  <a:pt x="16694" y="5038"/>
                </a:cubicBezTo>
                <a:cubicBezTo>
                  <a:pt x="17304" y="5038"/>
                  <a:pt x="18468" y="5716"/>
                  <a:pt x="18468" y="5716"/>
                </a:cubicBezTo>
                <a:lnTo>
                  <a:pt x="20311" y="4325"/>
                </a:lnTo>
                <a:cubicBezTo>
                  <a:pt x="20311" y="4325"/>
                  <a:pt x="18825" y="3669"/>
                  <a:pt x="17633" y="3669"/>
                </a:cubicBezTo>
                <a:cubicBezTo>
                  <a:pt x="17282" y="3669"/>
                  <a:pt x="16957" y="3726"/>
                  <a:pt x="16703" y="3873"/>
                </a:cubicBezTo>
                <a:cubicBezTo>
                  <a:pt x="14852" y="4607"/>
                  <a:pt x="13376" y="5921"/>
                  <a:pt x="12310" y="7183"/>
                </a:cubicBezTo>
                <a:cubicBezTo>
                  <a:pt x="12583" y="6663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9" y="4998"/>
                  <a:pt x="12718" y="4982"/>
                  <a:pt x="12981" y="4982"/>
                </a:cubicBezTo>
                <a:cubicBezTo>
                  <a:pt x="13311" y="4982"/>
                  <a:pt x="13632" y="5008"/>
                  <a:pt x="13632" y="5008"/>
                </a:cubicBezTo>
                <a:cubicBezTo>
                  <a:pt x="13871" y="4598"/>
                  <a:pt x="14860" y="2850"/>
                  <a:pt x="14860" y="2850"/>
                </a:cubicBezTo>
                <a:lnTo>
                  <a:pt x="13120" y="2534"/>
                </a:lnTo>
                <a:cubicBezTo>
                  <a:pt x="13444" y="2139"/>
                  <a:pt x="14909" y="2125"/>
                  <a:pt x="15124" y="2125"/>
                </a:cubicBezTo>
                <a:cubicBezTo>
                  <a:pt x="15141" y="2125"/>
                  <a:pt x="15150" y="2125"/>
                  <a:pt x="15150" y="2125"/>
                </a:cubicBezTo>
                <a:lnTo>
                  <a:pt x="16054" y="1"/>
                </a:lnTo>
                <a:lnTo>
                  <a:pt x="16054" y="1"/>
                </a:lnTo>
                <a:cubicBezTo>
                  <a:pt x="16054" y="1"/>
                  <a:pt x="13350" y="282"/>
                  <a:pt x="12702" y="1400"/>
                </a:cubicBezTo>
                <a:cubicBezTo>
                  <a:pt x="11141" y="3362"/>
                  <a:pt x="10552" y="5801"/>
                  <a:pt x="10356" y="7627"/>
                </a:cubicBezTo>
                <a:cubicBezTo>
                  <a:pt x="10152" y="5801"/>
                  <a:pt x="9572" y="3362"/>
                  <a:pt x="8011" y="1400"/>
                </a:cubicBezTo>
                <a:cubicBezTo>
                  <a:pt x="7362" y="282"/>
                  <a:pt x="4658" y="1"/>
                  <a:pt x="46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"/>
          <p:cNvSpPr txBox="1"/>
          <p:nvPr>
            <p:ph type="title"/>
          </p:nvPr>
        </p:nvSpPr>
        <p:spPr>
          <a:xfrm>
            <a:off x="4475575" y="1022638"/>
            <a:ext cx="3956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24"/>
          <p:cNvSpPr txBox="1"/>
          <p:nvPr>
            <p:ph idx="1" type="subTitle"/>
          </p:nvPr>
        </p:nvSpPr>
        <p:spPr>
          <a:xfrm>
            <a:off x="4605800" y="2339075"/>
            <a:ext cx="3826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4"/>
          <p:cNvSpPr/>
          <p:nvPr/>
        </p:nvSpPr>
        <p:spPr>
          <a:xfrm>
            <a:off x="7165505" y="3908286"/>
            <a:ext cx="2019985" cy="1400949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6464148" y="3559746"/>
            <a:ext cx="2227198" cy="2087137"/>
          </a:xfrm>
          <a:custGeom>
            <a:rect b="b" l="l" r="r" t="t"/>
            <a:pathLst>
              <a:path extrusionOk="0" h="19521" w="20831">
                <a:moveTo>
                  <a:pt x="1" y="1"/>
                </a:moveTo>
                <a:cubicBezTo>
                  <a:pt x="1" y="1"/>
                  <a:pt x="2466" y="3933"/>
                  <a:pt x="2943" y="5076"/>
                </a:cubicBezTo>
                <a:cubicBezTo>
                  <a:pt x="3421" y="6211"/>
                  <a:pt x="4180" y="9239"/>
                  <a:pt x="5741" y="9998"/>
                </a:cubicBezTo>
                <a:cubicBezTo>
                  <a:pt x="7311" y="10757"/>
                  <a:pt x="10296" y="12719"/>
                  <a:pt x="10774" y="14058"/>
                </a:cubicBezTo>
                <a:cubicBezTo>
                  <a:pt x="11243" y="15406"/>
                  <a:pt x="13188" y="18912"/>
                  <a:pt x="14425" y="19381"/>
                </a:cubicBezTo>
                <a:cubicBezTo>
                  <a:pt x="14683" y="19481"/>
                  <a:pt x="15105" y="19520"/>
                  <a:pt x="15611" y="19520"/>
                </a:cubicBezTo>
                <a:cubicBezTo>
                  <a:pt x="17526" y="19520"/>
                  <a:pt x="20643" y="18955"/>
                  <a:pt x="20643" y="18955"/>
                </a:cubicBezTo>
                <a:cubicBezTo>
                  <a:pt x="20831" y="17871"/>
                  <a:pt x="19927" y="14553"/>
                  <a:pt x="18553" y="13274"/>
                </a:cubicBezTo>
                <a:cubicBezTo>
                  <a:pt x="17180" y="11994"/>
                  <a:pt x="15184" y="10902"/>
                  <a:pt x="14476" y="9998"/>
                </a:cubicBezTo>
                <a:cubicBezTo>
                  <a:pt x="13760" y="9102"/>
                  <a:pt x="12710" y="6253"/>
                  <a:pt x="10552" y="5358"/>
                </a:cubicBezTo>
                <a:cubicBezTo>
                  <a:pt x="8394" y="4453"/>
                  <a:pt x="6407" y="3310"/>
                  <a:pt x="5460" y="2483"/>
                </a:cubicBezTo>
                <a:cubicBezTo>
                  <a:pt x="4504" y="1664"/>
                  <a:pt x="2474" y="760"/>
                  <a:pt x="1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6492494" y="3587371"/>
            <a:ext cx="2102199" cy="2011840"/>
          </a:xfrm>
          <a:custGeom>
            <a:rect b="b" l="l" r="r" t="t"/>
            <a:pathLst>
              <a:path extrusionOk="0" fill="none" h="19075" w="19927">
                <a:moveTo>
                  <a:pt x="19927" y="19074"/>
                </a:moveTo>
                <a:cubicBezTo>
                  <a:pt x="19927" y="19074"/>
                  <a:pt x="11200" y="8719"/>
                  <a:pt x="7353" y="6023"/>
                </a:cubicBezTo>
                <a:cubicBezTo>
                  <a:pt x="3515" y="3319"/>
                  <a:pt x="1" y="1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8205157" y="4790033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7529346" y="4941427"/>
            <a:ext cx="512669" cy="39346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7642458" y="4248342"/>
            <a:ext cx="42025" cy="331167"/>
          </a:xfrm>
          <a:custGeom>
            <a:rect b="b" l="l" r="r" t="t"/>
            <a:pathLst>
              <a:path extrusionOk="0" fill="none" h="3942" w="393">
                <a:moveTo>
                  <a:pt x="256" y="3941"/>
                </a:moveTo>
                <a:cubicBezTo>
                  <a:pt x="256" y="3941"/>
                  <a:pt x="393" y="1186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6907084" y="4349538"/>
            <a:ext cx="622376" cy="121461"/>
          </a:xfrm>
          <a:custGeom>
            <a:rect b="b" l="l" r="r" t="t"/>
            <a:pathLst>
              <a:path extrusionOk="0" fill="none" h="1136" w="6160">
                <a:moveTo>
                  <a:pt x="6160" y="862"/>
                </a:moveTo>
                <a:cubicBezTo>
                  <a:pt x="6160" y="862"/>
                  <a:pt x="1818" y="1135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7165515" y="3975759"/>
            <a:ext cx="52918" cy="205167"/>
          </a:xfrm>
          <a:custGeom>
            <a:rect b="b" l="l" r="r" t="t"/>
            <a:pathLst>
              <a:path extrusionOk="0" fill="none" h="2517" w="495">
                <a:moveTo>
                  <a:pt x="495" y="2517"/>
                </a:moveTo>
                <a:cubicBezTo>
                  <a:pt x="495" y="2517"/>
                  <a:pt x="384" y="78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6779336" y="3975757"/>
            <a:ext cx="201767" cy="34749"/>
          </a:xfrm>
          <a:custGeom>
            <a:rect b="b" l="l" r="r" t="t"/>
            <a:pathLst>
              <a:path extrusionOk="0" fill="none" h="325" w="1997">
                <a:moveTo>
                  <a:pt x="1997" y="324"/>
                </a:moveTo>
                <a:cubicBezTo>
                  <a:pt x="1997" y="324"/>
                  <a:pt x="581" y="273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5810255" y="4409149"/>
            <a:ext cx="1168552" cy="95318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5837104" y="4448388"/>
            <a:ext cx="662846" cy="880583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6036510" y="5018626"/>
            <a:ext cx="329078" cy="106954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6586726" y="5018628"/>
            <a:ext cx="164922" cy="299218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8953335" y="3301975"/>
            <a:ext cx="239068" cy="953170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6794654" y="4499864"/>
            <a:ext cx="1015182" cy="958943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6822997" y="4529042"/>
            <a:ext cx="564624" cy="896611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 flipH="1" rot="-370444">
            <a:off x="-120269" y="232735"/>
            <a:ext cx="6881100" cy="1462590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 flipH="1" rot="-1680788">
            <a:off x="-794074" y="708069"/>
            <a:ext cx="6880928" cy="1462554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8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"/>
          <p:cNvSpPr/>
          <p:nvPr/>
        </p:nvSpPr>
        <p:spPr>
          <a:xfrm rot="-540535">
            <a:off x="-464703" y="3570859"/>
            <a:ext cx="2075036" cy="1804999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 txBox="1"/>
          <p:nvPr>
            <p:ph type="title"/>
          </p:nvPr>
        </p:nvSpPr>
        <p:spPr>
          <a:xfrm>
            <a:off x="1596300" y="1189338"/>
            <a:ext cx="5951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3" name="Google Shape;583;p25"/>
          <p:cNvSpPr txBox="1"/>
          <p:nvPr>
            <p:ph idx="1" type="subTitle"/>
          </p:nvPr>
        </p:nvSpPr>
        <p:spPr>
          <a:xfrm>
            <a:off x="1738625" y="3030150"/>
            <a:ext cx="56667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25"/>
          <p:cNvSpPr/>
          <p:nvPr/>
        </p:nvSpPr>
        <p:spPr>
          <a:xfrm rot="-227998">
            <a:off x="5265685" y="3640255"/>
            <a:ext cx="4148974" cy="1791615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859282" y="-351726"/>
            <a:ext cx="7425435" cy="1403042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25"/>
          <p:cNvGrpSpPr/>
          <p:nvPr/>
        </p:nvGrpSpPr>
        <p:grpSpPr>
          <a:xfrm flipH="1" rot="3337067">
            <a:off x="-394382" y="1989259"/>
            <a:ext cx="1580637" cy="2303544"/>
            <a:chOff x="4572000" y="5120400"/>
            <a:chExt cx="1490156" cy="2171565"/>
          </a:xfrm>
        </p:grpSpPr>
        <p:sp>
          <p:nvSpPr>
            <p:cNvPr id="587" name="Google Shape;587;p25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s">
  <p:cSld name="CUSTOM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/>
          <p:nvPr/>
        </p:nvSpPr>
        <p:spPr>
          <a:xfrm>
            <a:off x="504075" y="488875"/>
            <a:ext cx="2199600" cy="219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3418788" y="1530313"/>
            <a:ext cx="2199600" cy="219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333500" y="2571750"/>
            <a:ext cx="2199600" cy="219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 flipH="1" rot="3134756">
            <a:off x="6855895" y="-227061"/>
            <a:ext cx="1025719" cy="1674256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 rot="722710">
            <a:off x="7891596" y="-83811"/>
            <a:ext cx="790965" cy="1877764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26"/>
          <p:cNvGrpSpPr/>
          <p:nvPr/>
        </p:nvGrpSpPr>
        <p:grpSpPr>
          <a:xfrm flipH="1" rot="-9106987">
            <a:off x="6319414" y="-250391"/>
            <a:ext cx="4371762" cy="2227949"/>
            <a:chOff x="-5085215" y="9783160"/>
            <a:chExt cx="2803872" cy="1428836"/>
          </a:xfrm>
        </p:grpSpPr>
        <p:sp>
          <p:nvSpPr>
            <p:cNvPr id="611" name="Google Shape;611;p26"/>
            <p:cNvSpPr/>
            <p:nvPr/>
          </p:nvSpPr>
          <p:spPr>
            <a:xfrm>
              <a:off x="-3677544" y="10289279"/>
              <a:ext cx="1396201" cy="922716"/>
            </a:xfrm>
            <a:custGeom>
              <a:rect b="b" l="l" r="r" t="t"/>
              <a:pathLst>
                <a:path extrusionOk="0" h="10120" w="15313">
                  <a:moveTo>
                    <a:pt x="11261" y="0"/>
                  </a:moveTo>
                  <a:cubicBezTo>
                    <a:pt x="10730" y="0"/>
                    <a:pt x="10238" y="86"/>
                    <a:pt x="9853" y="310"/>
                  </a:cubicBezTo>
                  <a:cubicBezTo>
                    <a:pt x="3370" y="2877"/>
                    <a:pt x="1" y="10119"/>
                    <a:pt x="1" y="10119"/>
                  </a:cubicBezTo>
                  <a:lnTo>
                    <a:pt x="4325" y="8029"/>
                  </a:lnTo>
                  <a:lnTo>
                    <a:pt x="3430" y="6878"/>
                  </a:lnTo>
                  <a:lnTo>
                    <a:pt x="4863" y="7688"/>
                  </a:lnTo>
                  <a:cubicBezTo>
                    <a:pt x="5477" y="7253"/>
                    <a:pt x="7703" y="6187"/>
                    <a:pt x="7703" y="6187"/>
                  </a:cubicBezTo>
                  <a:lnTo>
                    <a:pt x="6620" y="4848"/>
                  </a:lnTo>
                  <a:lnTo>
                    <a:pt x="6620" y="4848"/>
                  </a:lnTo>
                  <a:cubicBezTo>
                    <a:pt x="7055" y="4865"/>
                    <a:pt x="8360" y="5752"/>
                    <a:pt x="8360" y="5752"/>
                  </a:cubicBezTo>
                  <a:cubicBezTo>
                    <a:pt x="8983" y="5402"/>
                    <a:pt x="11602" y="3833"/>
                    <a:pt x="11602" y="3833"/>
                  </a:cubicBezTo>
                  <a:lnTo>
                    <a:pt x="9554" y="2127"/>
                  </a:lnTo>
                  <a:cubicBezTo>
                    <a:pt x="9637" y="2094"/>
                    <a:pt x="9736" y="2079"/>
                    <a:pt x="9846" y="2079"/>
                  </a:cubicBezTo>
                  <a:cubicBezTo>
                    <a:pt x="10774" y="2079"/>
                    <a:pt x="12531" y="3108"/>
                    <a:pt x="12531" y="3108"/>
                  </a:cubicBezTo>
                  <a:lnTo>
                    <a:pt x="15312" y="992"/>
                  </a:lnTo>
                  <a:cubicBezTo>
                    <a:pt x="15312" y="992"/>
                    <a:pt x="13063" y="0"/>
                    <a:pt x="1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-3677545" y="10308524"/>
              <a:ext cx="985493" cy="903459"/>
            </a:xfrm>
            <a:custGeom>
              <a:rect b="b" l="l" r="r" t="t"/>
              <a:pathLst>
                <a:path extrusionOk="0" fill="none" h="10101" w="10843">
                  <a:moveTo>
                    <a:pt x="1" y="10100"/>
                  </a:moveTo>
                  <a:cubicBezTo>
                    <a:pt x="112" y="9896"/>
                    <a:pt x="4180" y="3225"/>
                    <a:pt x="10842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-3031421" y="10513437"/>
              <a:ext cx="276407" cy="206206"/>
            </a:xfrm>
            <a:custGeom>
              <a:rect b="b" l="l" r="r" t="t"/>
              <a:pathLst>
                <a:path extrusionOk="0" fill="none" h="2295" w="3132">
                  <a:moveTo>
                    <a:pt x="1" y="0"/>
                  </a:moveTo>
                  <a:cubicBezTo>
                    <a:pt x="1" y="0"/>
                    <a:pt x="2500" y="1109"/>
                    <a:pt x="3131" y="229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-2756816" y="10339117"/>
              <a:ext cx="382094" cy="111450"/>
            </a:xfrm>
            <a:custGeom>
              <a:rect b="b" l="l" r="r" t="t"/>
              <a:pathLst>
                <a:path extrusionOk="0" fill="none" h="1255" w="4402">
                  <a:moveTo>
                    <a:pt x="0" y="0"/>
                  </a:moveTo>
                  <a:cubicBezTo>
                    <a:pt x="0" y="0"/>
                    <a:pt x="3335" y="214"/>
                    <a:pt x="4402" y="125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-3269257" y="10710241"/>
              <a:ext cx="178981" cy="200773"/>
            </a:xfrm>
            <a:custGeom>
              <a:rect b="b" l="l" r="r" t="t"/>
              <a:pathLst>
                <a:path extrusionOk="0" fill="none" h="2202" w="1963">
                  <a:moveTo>
                    <a:pt x="1" y="0"/>
                  </a:moveTo>
                  <a:lnTo>
                    <a:pt x="1963" y="220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-3728876" y="9783160"/>
              <a:ext cx="860260" cy="1414801"/>
            </a:xfrm>
            <a:custGeom>
              <a:rect b="b" l="l" r="r" t="t"/>
              <a:pathLst>
                <a:path extrusionOk="0" h="15517" w="9435">
                  <a:moveTo>
                    <a:pt x="9435" y="1"/>
                  </a:moveTo>
                  <a:cubicBezTo>
                    <a:pt x="9435" y="1"/>
                    <a:pt x="5340" y="427"/>
                    <a:pt x="4360" y="2116"/>
                  </a:cubicBezTo>
                  <a:cubicBezTo>
                    <a:pt x="1" y="7567"/>
                    <a:pt x="683" y="15517"/>
                    <a:pt x="683" y="15517"/>
                  </a:cubicBezTo>
                  <a:lnTo>
                    <a:pt x="3396" y="11559"/>
                  </a:lnTo>
                  <a:lnTo>
                    <a:pt x="2048" y="11004"/>
                  </a:lnTo>
                  <a:lnTo>
                    <a:pt x="3694" y="11004"/>
                  </a:lnTo>
                  <a:cubicBezTo>
                    <a:pt x="4010" y="10313"/>
                    <a:pt x="5417" y="8283"/>
                    <a:pt x="5417" y="8283"/>
                  </a:cubicBezTo>
                  <a:lnTo>
                    <a:pt x="3805" y="7661"/>
                  </a:lnTo>
                  <a:cubicBezTo>
                    <a:pt x="3979" y="7570"/>
                    <a:pt x="4386" y="7544"/>
                    <a:pt x="4785" y="7544"/>
                  </a:cubicBezTo>
                  <a:cubicBezTo>
                    <a:pt x="5283" y="7544"/>
                    <a:pt x="5767" y="7584"/>
                    <a:pt x="5767" y="7584"/>
                  </a:cubicBezTo>
                  <a:cubicBezTo>
                    <a:pt x="6134" y="6970"/>
                    <a:pt x="7627" y="4308"/>
                    <a:pt x="7627" y="4308"/>
                  </a:cubicBezTo>
                  <a:lnTo>
                    <a:pt x="4999" y="3839"/>
                  </a:lnTo>
                  <a:cubicBezTo>
                    <a:pt x="5482" y="3230"/>
                    <a:pt x="7712" y="3208"/>
                    <a:pt x="8032" y="3208"/>
                  </a:cubicBezTo>
                  <a:cubicBezTo>
                    <a:pt x="8057" y="3208"/>
                    <a:pt x="8070" y="3208"/>
                    <a:pt x="8070" y="3208"/>
                  </a:cubicBezTo>
                  <a:lnTo>
                    <a:pt x="9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-3668148" y="9928663"/>
              <a:ext cx="402184" cy="1269283"/>
            </a:xfrm>
            <a:custGeom>
              <a:rect b="b" l="l" r="r" t="t"/>
              <a:pathLst>
                <a:path extrusionOk="0" fill="none" h="14144" w="4411">
                  <a:moveTo>
                    <a:pt x="17" y="14144"/>
                  </a:moveTo>
                  <a:cubicBezTo>
                    <a:pt x="0" y="13913"/>
                    <a:pt x="230" y="6108"/>
                    <a:pt x="441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-3462915" y="10247521"/>
              <a:ext cx="352492" cy="65374"/>
            </a:xfrm>
            <a:custGeom>
              <a:rect b="b" l="l" r="r" t="t"/>
              <a:pathLst>
                <a:path extrusionOk="0" fill="none" h="717" w="3866">
                  <a:moveTo>
                    <a:pt x="1" y="282"/>
                  </a:moveTo>
                  <a:cubicBezTo>
                    <a:pt x="1" y="282"/>
                    <a:pt x="2722" y="0"/>
                    <a:pt x="3865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-98">
              <a:off x="-3303029" y="9856280"/>
              <a:ext cx="388538" cy="133852"/>
            </a:xfrm>
            <a:custGeom>
              <a:rect b="b" l="l" r="r" t="t"/>
              <a:pathLst>
                <a:path extrusionOk="0" fill="none" h="1468" w="4436">
                  <a:moveTo>
                    <a:pt x="0" y="1468"/>
                  </a:moveTo>
                  <a:cubicBezTo>
                    <a:pt x="0" y="1468"/>
                    <a:pt x="2994" y="0"/>
                    <a:pt x="4436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3562388" y="10560164"/>
              <a:ext cx="255935" cy="84795"/>
            </a:xfrm>
            <a:custGeom>
              <a:rect b="b" l="l" r="r" t="t"/>
              <a:pathLst>
                <a:path extrusionOk="0" fill="none" h="930" w="2807">
                  <a:moveTo>
                    <a:pt x="0" y="0"/>
                  </a:moveTo>
                  <a:lnTo>
                    <a:pt x="2807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-4442787" y="9783160"/>
              <a:ext cx="859439" cy="1414801"/>
            </a:xfrm>
            <a:custGeom>
              <a:rect b="b" l="l" r="r" t="t"/>
              <a:pathLst>
                <a:path extrusionOk="0" h="15517" w="9426">
                  <a:moveTo>
                    <a:pt x="0" y="1"/>
                  </a:moveTo>
                  <a:lnTo>
                    <a:pt x="1365" y="3208"/>
                  </a:lnTo>
                  <a:cubicBezTo>
                    <a:pt x="1365" y="3208"/>
                    <a:pt x="1378" y="3208"/>
                    <a:pt x="1403" y="3208"/>
                  </a:cubicBezTo>
                  <a:cubicBezTo>
                    <a:pt x="1722" y="3208"/>
                    <a:pt x="3945" y="3230"/>
                    <a:pt x="4436" y="3839"/>
                  </a:cubicBezTo>
                  <a:lnTo>
                    <a:pt x="1800" y="4308"/>
                  </a:lnTo>
                  <a:cubicBezTo>
                    <a:pt x="1800" y="4308"/>
                    <a:pt x="3293" y="6970"/>
                    <a:pt x="3668" y="7584"/>
                  </a:cubicBezTo>
                  <a:cubicBezTo>
                    <a:pt x="3668" y="7584"/>
                    <a:pt x="4152" y="7544"/>
                    <a:pt x="4649" y="7544"/>
                  </a:cubicBezTo>
                  <a:cubicBezTo>
                    <a:pt x="5046" y="7544"/>
                    <a:pt x="5451" y="7570"/>
                    <a:pt x="5621" y="7661"/>
                  </a:cubicBezTo>
                  <a:lnTo>
                    <a:pt x="4009" y="8283"/>
                  </a:lnTo>
                  <a:cubicBezTo>
                    <a:pt x="4009" y="8283"/>
                    <a:pt x="5425" y="10313"/>
                    <a:pt x="5741" y="11004"/>
                  </a:cubicBezTo>
                  <a:lnTo>
                    <a:pt x="7379" y="11004"/>
                  </a:lnTo>
                  <a:lnTo>
                    <a:pt x="6039" y="11559"/>
                  </a:lnTo>
                  <a:lnTo>
                    <a:pt x="8752" y="15517"/>
                  </a:lnTo>
                  <a:cubicBezTo>
                    <a:pt x="8752" y="15517"/>
                    <a:pt x="9426" y="7567"/>
                    <a:pt x="5075" y="2116"/>
                  </a:cubicBezTo>
                  <a:cubicBezTo>
                    <a:pt x="4095" y="4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-4025195" y="9944299"/>
              <a:ext cx="381201" cy="1253689"/>
            </a:xfrm>
            <a:custGeom>
              <a:rect b="b" l="l" r="r" t="t"/>
              <a:pathLst>
                <a:path extrusionOk="0" fill="none" h="14144" w="4403">
                  <a:moveTo>
                    <a:pt x="4394" y="14144"/>
                  </a:moveTo>
                  <a:cubicBezTo>
                    <a:pt x="4402" y="13913"/>
                    <a:pt x="4181" y="6108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-4200987" y="10247521"/>
              <a:ext cx="351672" cy="65374"/>
            </a:xfrm>
            <a:custGeom>
              <a:rect b="b" l="l" r="r" t="t"/>
              <a:pathLst>
                <a:path extrusionOk="0" fill="none" h="717" w="3857">
                  <a:moveTo>
                    <a:pt x="3857" y="282"/>
                  </a:moveTo>
                  <a:cubicBezTo>
                    <a:pt x="3857" y="282"/>
                    <a:pt x="1135" y="0"/>
                    <a:pt x="1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-4397746" y="9856283"/>
              <a:ext cx="405284" cy="133849"/>
            </a:xfrm>
            <a:custGeom>
              <a:rect b="b" l="l" r="r" t="t"/>
              <a:pathLst>
                <a:path extrusionOk="0" fill="none" h="1468" w="4445">
                  <a:moveTo>
                    <a:pt x="4445" y="1468"/>
                  </a:moveTo>
                  <a:cubicBezTo>
                    <a:pt x="4445" y="1468"/>
                    <a:pt x="1451" y="0"/>
                    <a:pt x="1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-4004958" y="10560164"/>
              <a:ext cx="255206" cy="84795"/>
            </a:xfrm>
            <a:custGeom>
              <a:rect b="b" l="l" r="r" t="t"/>
              <a:pathLst>
                <a:path extrusionOk="0" fill="none" h="930" w="2799">
                  <a:moveTo>
                    <a:pt x="2798" y="0"/>
                  </a:moveTo>
                  <a:lnTo>
                    <a:pt x="1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-5085215" y="10335962"/>
              <a:ext cx="1436593" cy="869013"/>
            </a:xfrm>
            <a:custGeom>
              <a:rect b="b" l="l" r="r" t="t"/>
              <a:pathLst>
                <a:path extrusionOk="0" h="9531" w="15756">
                  <a:moveTo>
                    <a:pt x="4231" y="1"/>
                  </a:moveTo>
                  <a:cubicBezTo>
                    <a:pt x="2393" y="1"/>
                    <a:pt x="0" y="1205"/>
                    <a:pt x="0" y="1205"/>
                  </a:cubicBezTo>
                  <a:lnTo>
                    <a:pt x="2892" y="3167"/>
                  </a:lnTo>
                  <a:cubicBezTo>
                    <a:pt x="2892" y="3167"/>
                    <a:pt x="4665" y="1999"/>
                    <a:pt x="5576" y="1999"/>
                  </a:cubicBezTo>
                  <a:cubicBezTo>
                    <a:pt x="5662" y="1999"/>
                    <a:pt x="5741" y="2010"/>
                    <a:pt x="5809" y="2033"/>
                  </a:cubicBezTo>
                  <a:lnTo>
                    <a:pt x="3856" y="3850"/>
                  </a:lnTo>
                  <a:cubicBezTo>
                    <a:pt x="3856" y="3850"/>
                    <a:pt x="6543" y="5274"/>
                    <a:pt x="7191" y="5598"/>
                  </a:cubicBezTo>
                  <a:cubicBezTo>
                    <a:pt x="7191" y="5598"/>
                    <a:pt x="8445" y="4643"/>
                    <a:pt x="8880" y="4600"/>
                  </a:cubicBezTo>
                  <a:lnTo>
                    <a:pt x="8880" y="4600"/>
                  </a:lnTo>
                  <a:lnTo>
                    <a:pt x="7865" y="5999"/>
                  </a:lnTo>
                  <a:cubicBezTo>
                    <a:pt x="7865" y="5999"/>
                    <a:pt x="10143" y="6946"/>
                    <a:pt x="10782" y="7355"/>
                  </a:cubicBezTo>
                  <a:lnTo>
                    <a:pt x="12164" y="6468"/>
                  </a:lnTo>
                  <a:lnTo>
                    <a:pt x="11337" y="7662"/>
                  </a:lnTo>
                  <a:lnTo>
                    <a:pt x="15755" y="9531"/>
                  </a:lnTo>
                  <a:cubicBezTo>
                    <a:pt x="15755" y="9531"/>
                    <a:pt x="12028" y="2476"/>
                    <a:pt x="5417" y="241"/>
                  </a:cubicBezTo>
                  <a:cubicBezTo>
                    <a:pt x="5080" y="70"/>
                    <a:pt x="4672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-4655408" y="10350371"/>
              <a:ext cx="1006759" cy="854608"/>
            </a:xfrm>
            <a:custGeom>
              <a:rect b="b" l="l" r="r" t="t"/>
              <a:pathLst>
                <a:path extrusionOk="0" fill="none" h="9529" w="11346">
                  <a:moveTo>
                    <a:pt x="11345" y="9529"/>
                  </a:moveTo>
                  <a:cubicBezTo>
                    <a:pt x="11234" y="9324"/>
                    <a:pt x="6824" y="287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-4595234" y="10537553"/>
              <a:ext cx="274627" cy="224114"/>
            </a:xfrm>
            <a:custGeom>
              <a:rect b="b" l="l" r="r" t="t"/>
              <a:pathLst>
                <a:path extrusionOk="0" fill="none" h="2458" w="3012">
                  <a:moveTo>
                    <a:pt x="3011" y="1"/>
                  </a:moveTo>
                  <a:cubicBezTo>
                    <a:pt x="3011" y="1"/>
                    <a:pt x="572" y="1238"/>
                    <a:pt x="0" y="245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-4988842" y="10377356"/>
              <a:ext cx="395254" cy="134669"/>
            </a:xfrm>
            <a:custGeom>
              <a:rect b="b" l="l" r="r" t="t"/>
              <a:pathLst>
                <a:path extrusionOk="0" fill="none" h="1477" w="4335">
                  <a:moveTo>
                    <a:pt x="4334" y="1"/>
                  </a:moveTo>
                  <a:cubicBezTo>
                    <a:pt x="4334" y="1"/>
                    <a:pt x="1016" y="384"/>
                    <a:pt x="1" y="14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-4250679" y="10725011"/>
              <a:ext cx="168861" cy="209344"/>
            </a:xfrm>
            <a:custGeom>
              <a:rect b="b" l="l" r="r" t="t"/>
              <a:pathLst>
                <a:path extrusionOk="0" fill="none" h="2296" w="1852">
                  <a:moveTo>
                    <a:pt x="1851" y="0"/>
                  </a:moveTo>
                  <a:lnTo>
                    <a:pt x="0" y="229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 flipH="1" rot="175483">
            <a:off x="306405" y="3600699"/>
            <a:ext cx="4113854" cy="1776541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 flipH="1" rot="-6935733">
            <a:off x="274874" y="4355111"/>
            <a:ext cx="790774" cy="1179135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 rot="-9347915">
            <a:off x="-200420" y="3403014"/>
            <a:ext cx="827273" cy="1963933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 txBox="1"/>
          <p:nvPr>
            <p:ph hasCustomPrompt="1" type="title"/>
          </p:nvPr>
        </p:nvSpPr>
        <p:spPr>
          <a:xfrm>
            <a:off x="565275" y="768619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635" name="Google Shape;635;p26"/>
          <p:cNvSpPr txBox="1"/>
          <p:nvPr>
            <p:ph idx="1" type="subTitle"/>
          </p:nvPr>
        </p:nvSpPr>
        <p:spPr>
          <a:xfrm>
            <a:off x="565275" y="1775669"/>
            <a:ext cx="2138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hasCustomPrompt="1" idx="2" type="title"/>
          </p:nvPr>
        </p:nvSpPr>
        <p:spPr>
          <a:xfrm>
            <a:off x="3479988" y="1823767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637" name="Google Shape;637;p26"/>
          <p:cNvSpPr txBox="1"/>
          <p:nvPr>
            <p:ph idx="3" type="subTitle"/>
          </p:nvPr>
        </p:nvSpPr>
        <p:spPr>
          <a:xfrm>
            <a:off x="3479988" y="2830775"/>
            <a:ext cx="2138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6"/>
          <p:cNvSpPr txBox="1"/>
          <p:nvPr>
            <p:ph hasCustomPrompt="1" idx="4" type="title"/>
          </p:nvPr>
        </p:nvSpPr>
        <p:spPr>
          <a:xfrm>
            <a:off x="6394700" y="2878916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639" name="Google Shape;639;p26"/>
          <p:cNvSpPr txBox="1"/>
          <p:nvPr>
            <p:ph idx="5" type="subTitle"/>
          </p:nvPr>
        </p:nvSpPr>
        <p:spPr>
          <a:xfrm>
            <a:off x="6394700" y="3885881"/>
            <a:ext cx="2138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"/>
          <p:cNvSpPr/>
          <p:nvPr/>
        </p:nvSpPr>
        <p:spPr>
          <a:xfrm flipH="1" rot="10800000">
            <a:off x="-549383" y="4182569"/>
            <a:ext cx="7023176" cy="1327035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 txBox="1"/>
          <p:nvPr>
            <p:ph type="title"/>
          </p:nvPr>
        </p:nvSpPr>
        <p:spPr>
          <a:xfrm>
            <a:off x="5061919" y="2806550"/>
            <a:ext cx="3375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3" name="Google Shape;643;p27"/>
          <p:cNvSpPr txBox="1"/>
          <p:nvPr>
            <p:ph hasCustomPrompt="1" idx="2" type="title"/>
          </p:nvPr>
        </p:nvSpPr>
        <p:spPr>
          <a:xfrm>
            <a:off x="4977303" y="886075"/>
            <a:ext cx="35067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4" name="Google Shape;644;p27"/>
          <p:cNvSpPr txBox="1"/>
          <p:nvPr>
            <p:ph idx="1" type="subTitle"/>
          </p:nvPr>
        </p:nvSpPr>
        <p:spPr>
          <a:xfrm>
            <a:off x="4472912" y="3537825"/>
            <a:ext cx="39594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5" name="Google Shape;645;p27"/>
          <p:cNvGrpSpPr/>
          <p:nvPr/>
        </p:nvGrpSpPr>
        <p:grpSpPr>
          <a:xfrm>
            <a:off x="371453" y="461308"/>
            <a:ext cx="5181524" cy="7864037"/>
            <a:chOff x="59525" y="470860"/>
            <a:chExt cx="4995684" cy="7581987"/>
          </a:xfrm>
        </p:grpSpPr>
        <p:sp>
          <p:nvSpPr>
            <p:cNvPr id="646" name="Google Shape;646;p27"/>
            <p:cNvSpPr/>
            <p:nvPr/>
          </p:nvSpPr>
          <p:spPr>
            <a:xfrm>
              <a:off x="59525" y="470860"/>
              <a:ext cx="4826029" cy="7581987"/>
            </a:xfrm>
            <a:custGeom>
              <a:rect b="b" l="l" r="r" t="t"/>
              <a:pathLst>
                <a:path extrusionOk="0" h="188818" w="120185">
                  <a:moveTo>
                    <a:pt x="37265" y="0"/>
                  </a:moveTo>
                  <a:lnTo>
                    <a:pt x="36840" y="304"/>
                  </a:lnTo>
                  <a:cubicBezTo>
                    <a:pt x="39272" y="2037"/>
                    <a:pt x="42038" y="6687"/>
                    <a:pt x="41946" y="8906"/>
                  </a:cubicBezTo>
                  <a:cubicBezTo>
                    <a:pt x="41896" y="9819"/>
                    <a:pt x="41127" y="10477"/>
                    <a:pt x="40273" y="10477"/>
                  </a:cubicBezTo>
                  <a:cubicBezTo>
                    <a:pt x="40103" y="10477"/>
                    <a:pt x="39930" y="10451"/>
                    <a:pt x="39758" y="10396"/>
                  </a:cubicBezTo>
                  <a:cubicBezTo>
                    <a:pt x="36293" y="9271"/>
                    <a:pt x="32341" y="6171"/>
                    <a:pt x="29940" y="4073"/>
                  </a:cubicBezTo>
                  <a:lnTo>
                    <a:pt x="29393" y="4651"/>
                  </a:lnTo>
                  <a:cubicBezTo>
                    <a:pt x="31946" y="7326"/>
                    <a:pt x="36141" y="10791"/>
                    <a:pt x="40001" y="11855"/>
                  </a:cubicBezTo>
                  <a:cubicBezTo>
                    <a:pt x="40913" y="12098"/>
                    <a:pt x="41399" y="13040"/>
                    <a:pt x="41156" y="13922"/>
                  </a:cubicBezTo>
                  <a:cubicBezTo>
                    <a:pt x="38876" y="21946"/>
                    <a:pt x="32493" y="24438"/>
                    <a:pt x="29910" y="29515"/>
                  </a:cubicBezTo>
                  <a:cubicBezTo>
                    <a:pt x="28785" y="31581"/>
                    <a:pt x="27296" y="36657"/>
                    <a:pt x="27478" y="41095"/>
                  </a:cubicBezTo>
                  <a:cubicBezTo>
                    <a:pt x="27630" y="45168"/>
                    <a:pt x="30882" y="57387"/>
                    <a:pt x="29788" y="58816"/>
                  </a:cubicBezTo>
                  <a:cubicBezTo>
                    <a:pt x="29380" y="59360"/>
                    <a:pt x="28930" y="59605"/>
                    <a:pt x="28447" y="59605"/>
                  </a:cubicBezTo>
                  <a:cubicBezTo>
                    <a:pt x="25159" y="59605"/>
                    <a:pt x="20349" y="48235"/>
                    <a:pt x="16718" y="42828"/>
                  </a:cubicBezTo>
                  <a:cubicBezTo>
                    <a:pt x="13922" y="38694"/>
                    <a:pt x="14256" y="35898"/>
                    <a:pt x="7690" y="30092"/>
                  </a:cubicBezTo>
                  <a:cubicBezTo>
                    <a:pt x="5836" y="28420"/>
                    <a:pt x="3374" y="26597"/>
                    <a:pt x="1095" y="25593"/>
                  </a:cubicBezTo>
                  <a:lnTo>
                    <a:pt x="730" y="25958"/>
                  </a:lnTo>
                  <a:cubicBezTo>
                    <a:pt x="2341" y="30062"/>
                    <a:pt x="6687" y="36171"/>
                    <a:pt x="9484" y="38755"/>
                  </a:cubicBezTo>
                  <a:cubicBezTo>
                    <a:pt x="13040" y="42007"/>
                    <a:pt x="15988" y="42919"/>
                    <a:pt x="19454" y="50396"/>
                  </a:cubicBezTo>
                  <a:cubicBezTo>
                    <a:pt x="20335" y="52402"/>
                    <a:pt x="21186" y="54196"/>
                    <a:pt x="22007" y="55867"/>
                  </a:cubicBezTo>
                  <a:cubicBezTo>
                    <a:pt x="26900" y="66141"/>
                    <a:pt x="27873" y="77874"/>
                    <a:pt x="24682" y="88816"/>
                  </a:cubicBezTo>
                  <a:cubicBezTo>
                    <a:pt x="23162" y="93740"/>
                    <a:pt x="20517" y="98908"/>
                    <a:pt x="18754" y="110306"/>
                  </a:cubicBezTo>
                  <a:cubicBezTo>
                    <a:pt x="15168" y="132829"/>
                    <a:pt x="0" y="166416"/>
                    <a:pt x="13587" y="185869"/>
                  </a:cubicBezTo>
                  <a:cubicBezTo>
                    <a:pt x="15025" y="187883"/>
                    <a:pt x="19508" y="188818"/>
                    <a:pt x="24342" y="188818"/>
                  </a:cubicBezTo>
                  <a:cubicBezTo>
                    <a:pt x="29214" y="188818"/>
                    <a:pt x="34442" y="187867"/>
                    <a:pt x="37265" y="186113"/>
                  </a:cubicBezTo>
                  <a:lnTo>
                    <a:pt x="37539" y="185626"/>
                  </a:lnTo>
                  <a:cubicBezTo>
                    <a:pt x="15077" y="169547"/>
                    <a:pt x="26566" y="137115"/>
                    <a:pt x="29727" y="108969"/>
                  </a:cubicBezTo>
                  <a:cubicBezTo>
                    <a:pt x="30974" y="97509"/>
                    <a:pt x="34256" y="94956"/>
                    <a:pt x="34591" y="91795"/>
                  </a:cubicBezTo>
                  <a:cubicBezTo>
                    <a:pt x="34591" y="91704"/>
                    <a:pt x="32098" y="76050"/>
                    <a:pt x="55199" y="53953"/>
                  </a:cubicBezTo>
                  <a:cubicBezTo>
                    <a:pt x="59782" y="49931"/>
                    <a:pt x="67684" y="49057"/>
                    <a:pt x="75804" y="49057"/>
                  </a:cubicBezTo>
                  <a:cubicBezTo>
                    <a:pt x="82039" y="49057"/>
                    <a:pt x="88403" y="49572"/>
                    <a:pt x="93490" y="49572"/>
                  </a:cubicBezTo>
                  <a:cubicBezTo>
                    <a:pt x="96848" y="49572"/>
                    <a:pt x="99650" y="49348"/>
                    <a:pt x="101492" y="48603"/>
                  </a:cubicBezTo>
                  <a:cubicBezTo>
                    <a:pt x="109790" y="44834"/>
                    <a:pt x="117145" y="30214"/>
                    <a:pt x="120185" y="21642"/>
                  </a:cubicBezTo>
                  <a:lnTo>
                    <a:pt x="119699" y="21429"/>
                  </a:lnTo>
                  <a:cubicBezTo>
                    <a:pt x="115565" y="28025"/>
                    <a:pt x="108695" y="38542"/>
                    <a:pt x="102434" y="43132"/>
                  </a:cubicBezTo>
                  <a:cubicBezTo>
                    <a:pt x="100292" y="44633"/>
                    <a:pt x="99110" y="45031"/>
                    <a:pt x="96795" y="45031"/>
                  </a:cubicBezTo>
                  <a:cubicBezTo>
                    <a:pt x="95266" y="45031"/>
                    <a:pt x="93243" y="44857"/>
                    <a:pt x="90124" y="44712"/>
                  </a:cubicBezTo>
                  <a:cubicBezTo>
                    <a:pt x="87603" y="44553"/>
                    <a:pt x="85073" y="44469"/>
                    <a:pt x="82544" y="44469"/>
                  </a:cubicBezTo>
                  <a:cubicBezTo>
                    <a:pt x="80255" y="44469"/>
                    <a:pt x="77967" y="44538"/>
                    <a:pt x="75686" y="44682"/>
                  </a:cubicBezTo>
                  <a:cubicBezTo>
                    <a:pt x="58390" y="45928"/>
                    <a:pt x="54044" y="52372"/>
                    <a:pt x="53710" y="52524"/>
                  </a:cubicBezTo>
                  <a:cubicBezTo>
                    <a:pt x="53071" y="53223"/>
                    <a:pt x="46870" y="60214"/>
                    <a:pt x="40943" y="66719"/>
                  </a:cubicBezTo>
                  <a:cubicBezTo>
                    <a:pt x="40404" y="67321"/>
                    <a:pt x="39824" y="67560"/>
                    <a:pt x="39246" y="67560"/>
                  </a:cubicBezTo>
                  <a:cubicBezTo>
                    <a:pt x="38715" y="67560"/>
                    <a:pt x="38186" y="67359"/>
                    <a:pt x="37691" y="67053"/>
                  </a:cubicBezTo>
                  <a:cubicBezTo>
                    <a:pt x="35928" y="65959"/>
                    <a:pt x="35016" y="63892"/>
                    <a:pt x="35411" y="61855"/>
                  </a:cubicBezTo>
                  <a:cubicBezTo>
                    <a:pt x="37934" y="47266"/>
                    <a:pt x="48725" y="35533"/>
                    <a:pt x="72433" y="22280"/>
                  </a:cubicBezTo>
                  <a:cubicBezTo>
                    <a:pt x="80032" y="18055"/>
                    <a:pt x="80488" y="12979"/>
                    <a:pt x="82433" y="7508"/>
                  </a:cubicBezTo>
                  <a:lnTo>
                    <a:pt x="82008" y="7204"/>
                  </a:lnTo>
                  <a:cubicBezTo>
                    <a:pt x="80367" y="8420"/>
                    <a:pt x="75594" y="17144"/>
                    <a:pt x="72069" y="20213"/>
                  </a:cubicBezTo>
                  <a:cubicBezTo>
                    <a:pt x="68208" y="23739"/>
                    <a:pt x="60305" y="25624"/>
                    <a:pt x="55928" y="27752"/>
                  </a:cubicBezTo>
                  <a:lnTo>
                    <a:pt x="55351" y="28025"/>
                  </a:lnTo>
                  <a:cubicBezTo>
                    <a:pt x="42988" y="32020"/>
                    <a:pt x="40333" y="46495"/>
                    <a:pt x="34015" y="46495"/>
                  </a:cubicBezTo>
                  <a:cubicBezTo>
                    <a:pt x="33699" y="46495"/>
                    <a:pt x="33375" y="46459"/>
                    <a:pt x="33040" y="46384"/>
                  </a:cubicBezTo>
                  <a:cubicBezTo>
                    <a:pt x="27660" y="45199"/>
                    <a:pt x="32949" y="28846"/>
                    <a:pt x="36202" y="24347"/>
                  </a:cubicBezTo>
                  <a:cubicBezTo>
                    <a:pt x="38512" y="20852"/>
                    <a:pt x="42159" y="17782"/>
                    <a:pt x="42980" y="13162"/>
                  </a:cubicBezTo>
                  <a:cubicBezTo>
                    <a:pt x="43071" y="12554"/>
                    <a:pt x="43527" y="12067"/>
                    <a:pt x="44104" y="11885"/>
                  </a:cubicBezTo>
                  <a:cubicBezTo>
                    <a:pt x="47630" y="10821"/>
                    <a:pt x="50396" y="7113"/>
                    <a:pt x="51886" y="3709"/>
                  </a:cubicBezTo>
                  <a:lnTo>
                    <a:pt x="51217" y="3405"/>
                  </a:lnTo>
                  <a:cubicBezTo>
                    <a:pt x="49880" y="5715"/>
                    <a:pt x="47782" y="8481"/>
                    <a:pt x="45351" y="9909"/>
                  </a:cubicBezTo>
                  <a:cubicBezTo>
                    <a:pt x="45082" y="10064"/>
                    <a:pt x="44794" y="10136"/>
                    <a:pt x="44511" y="10136"/>
                  </a:cubicBezTo>
                  <a:cubicBezTo>
                    <a:pt x="43740" y="10136"/>
                    <a:pt x="43014" y="9600"/>
                    <a:pt x="42858" y="8754"/>
                  </a:cubicBezTo>
                  <a:cubicBezTo>
                    <a:pt x="42159" y="5289"/>
                    <a:pt x="40062" y="1703"/>
                    <a:pt x="3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773564" y="1752933"/>
              <a:ext cx="277277" cy="42388"/>
            </a:xfrm>
            <a:custGeom>
              <a:rect b="b" l="l" r="r" t="t"/>
              <a:pathLst>
                <a:path extrusionOk="0" fill="none" h="883" w="5776">
                  <a:moveTo>
                    <a:pt x="1" y="396"/>
                  </a:moveTo>
                  <a:cubicBezTo>
                    <a:pt x="1946" y="669"/>
                    <a:pt x="4469" y="882"/>
                    <a:pt x="5776" y="1"/>
                  </a:cubicBezTo>
                </a:path>
              </a:pathLst>
            </a:custGeom>
            <a:noFill/>
            <a:ln cap="flat" cmpd="sng" w="7600">
              <a:solidFill>
                <a:srgbClr val="FA2F2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731325" y="1373175"/>
              <a:ext cx="2827879" cy="1819293"/>
            </a:xfrm>
            <a:custGeom>
              <a:rect b="b" l="l" r="r" t="t"/>
              <a:pathLst>
                <a:path extrusionOk="0" h="37898" w="58908">
                  <a:moveTo>
                    <a:pt x="40954" y="1"/>
                  </a:moveTo>
                  <a:cubicBezTo>
                    <a:pt x="40519" y="1"/>
                    <a:pt x="40079" y="33"/>
                    <a:pt x="39637" y="100"/>
                  </a:cubicBezTo>
                  <a:cubicBezTo>
                    <a:pt x="34804" y="830"/>
                    <a:pt x="31521" y="5419"/>
                    <a:pt x="32220" y="10283"/>
                  </a:cubicBezTo>
                  <a:lnTo>
                    <a:pt x="32889" y="15055"/>
                  </a:lnTo>
                  <a:cubicBezTo>
                    <a:pt x="33253" y="17638"/>
                    <a:pt x="31460" y="20009"/>
                    <a:pt x="28876" y="20374"/>
                  </a:cubicBezTo>
                  <a:cubicBezTo>
                    <a:pt x="28164" y="20472"/>
                    <a:pt x="27572" y="20553"/>
                    <a:pt x="27035" y="20553"/>
                  </a:cubicBezTo>
                  <a:cubicBezTo>
                    <a:pt x="25235" y="20553"/>
                    <a:pt x="24054" y="19636"/>
                    <a:pt x="21034" y="15328"/>
                  </a:cubicBezTo>
                  <a:cubicBezTo>
                    <a:pt x="18598" y="11862"/>
                    <a:pt x="15466" y="10848"/>
                    <a:pt x="12905" y="10848"/>
                  </a:cubicBezTo>
                  <a:cubicBezTo>
                    <a:pt x="11536" y="10848"/>
                    <a:pt x="10331" y="11138"/>
                    <a:pt x="9484" y="11498"/>
                  </a:cubicBezTo>
                  <a:cubicBezTo>
                    <a:pt x="4499" y="13231"/>
                    <a:pt x="2767" y="16392"/>
                    <a:pt x="1824" y="20617"/>
                  </a:cubicBezTo>
                  <a:cubicBezTo>
                    <a:pt x="791" y="25146"/>
                    <a:pt x="61" y="36727"/>
                    <a:pt x="61" y="36727"/>
                  </a:cubicBezTo>
                  <a:cubicBezTo>
                    <a:pt x="1" y="37274"/>
                    <a:pt x="365" y="37791"/>
                    <a:pt x="912" y="37882"/>
                  </a:cubicBezTo>
                  <a:cubicBezTo>
                    <a:pt x="974" y="37893"/>
                    <a:pt x="1036" y="37898"/>
                    <a:pt x="1098" y="37898"/>
                  </a:cubicBezTo>
                  <a:cubicBezTo>
                    <a:pt x="1554" y="37898"/>
                    <a:pt x="1994" y="37611"/>
                    <a:pt x="2128" y="37183"/>
                  </a:cubicBezTo>
                  <a:lnTo>
                    <a:pt x="6688" y="21590"/>
                  </a:lnTo>
                  <a:cubicBezTo>
                    <a:pt x="7843" y="18672"/>
                    <a:pt x="9788" y="17091"/>
                    <a:pt x="11490" y="16362"/>
                  </a:cubicBezTo>
                  <a:cubicBezTo>
                    <a:pt x="11703" y="16279"/>
                    <a:pt x="12224" y="16109"/>
                    <a:pt x="12904" y="16109"/>
                  </a:cubicBezTo>
                  <a:cubicBezTo>
                    <a:pt x="13973" y="16109"/>
                    <a:pt x="15436" y="16529"/>
                    <a:pt x="16718" y="18368"/>
                  </a:cubicBezTo>
                  <a:cubicBezTo>
                    <a:pt x="20784" y="24130"/>
                    <a:pt x="23254" y="25819"/>
                    <a:pt x="26949" y="25819"/>
                  </a:cubicBezTo>
                  <a:cubicBezTo>
                    <a:pt x="27756" y="25819"/>
                    <a:pt x="28622" y="25738"/>
                    <a:pt x="29576" y="25602"/>
                  </a:cubicBezTo>
                  <a:cubicBezTo>
                    <a:pt x="35047" y="24812"/>
                    <a:pt x="38846" y="19766"/>
                    <a:pt x="38086" y="14325"/>
                  </a:cubicBezTo>
                  <a:lnTo>
                    <a:pt x="37418" y="9462"/>
                  </a:lnTo>
                  <a:cubicBezTo>
                    <a:pt x="37114" y="7517"/>
                    <a:pt x="38390" y="5693"/>
                    <a:pt x="40336" y="5328"/>
                  </a:cubicBezTo>
                  <a:cubicBezTo>
                    <a:pt x="40552" y="5288"/>
                    <a:pt x="40766" y="5268"/>
                    <a:pt x="40978" y="5268"/>
                  </a:cubicBezTo>
                  <a:cubicBezTo>
                    <a:pt x="42674" y="5268"/>
                    <a:pt x="44172" y="6520"/>
                    <a:pt x="44469" y="8276"/>
                  </a:cubicBezTo>
                  <a:cubicBezTo>
                    <a:pt x="44942" y="11166"/>
                    <a:pt x="47345" y="13319"/>
                    <a:pt x="50192" y="13319"/>
                  </a:cubicBezTo>
                  <a:cubicBezTo>
                    <a:pt x="50459" y="13319"/>
                    <a:pt x="50731" y="13300"/>
                    <a:pt x="51005" y="13261"/>
                  </a:cubicBezTo>
                  <a:lnTo>
                    <a:pt x="58907" y="12137"/>
                  </a:lnTo>
                  <a:lnTo>
                    <a:pt x="58178" y="6939"/>
                  </a:lnTo>
                  <a:lnTo>
                    <a:pt x="50275" y="8033"/>
                  </a:lnTo>
                  <a:cubicBezTo>
                    <a:pt x="50243" y="8040"/>
                    <a:pt x="50211" y="8044"/>
                    <a:pt x="50180" y="8044"/>
                  </a:cubicBezTo>
                  <a:cubicBezTo>
                    <a:pt x="49941" y="8044"/>
                    <a:pt x="49724" y="7849"/>
                    <a:pt x="49698" y="7608"/>
                  </a:cubicBezTo>
                  <a:cubicBezTo>
                    <a:pt x="49062" y="3190"/>
                    <a:pt x="45267" y="1"/>
                    <a:pt x="4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4172413" y="1539220"/>
              <a:ext cx="871147" cy="423164"/>
            </a:xfrm>
            <a:custGeom>
              <a:rect b="b" l="l" r="r" t="t"/>
              <a:pathLst>
                <a:path extrusionOk="0" h="8815" w="18147">
                  <a:moveTo>
                    <a:pt x="16100" y="0"/>
                  </a:moveTo>
                  <a:cubicBezTo>
                    <a:pt x="15196" y="0"/>
                    <a:pt x="14128" y="1309"/>
                    <a:pt x="13001" y="1309"/>
                  </a:cubicBezTo>
                  <a:cubicBezTo>
                    <a:pt x="12763" y="1309"/>
                    <a:pt x="12523" y="1251"/>
                    <a:pt x="12280" y="1109"/>
                  </a:cubicBezTo>
                  <a:cubicBezTo>
                    <a:pt x="11378" y="583"/>
                    <a:pt x="10511" y="266"/>
                    <a:pt x="9642" y="266"/>
                  </a:cubicBezTo>
                  <a:cubicBezTo>
                    <a:pt x="9106" y="266"/>
                    <a:pt x="8570" y="387"/>
                    <a:pt x="8025" y="653"/>
                  </a:cubicBezTo>
                  <a:cubicBezTo>
                    <a:pt x="6596" y="1352"/>
                    <a:pt x="6627" y="3419"/>
                    <a:pt x="1156" y="4362"/>
                  </a:cubicBezTo>
                  <a:cubicBezTo>
                    <a:pt x="1" y="4544"/>
                    <a:pt x="4013" y="7280"/>
                    <a:pt x="5533" y="7979"/>
                  </a:cubicBezTo>
                  <a:cubicBezTo>
                    <a:pt x="6877" y="8581"/>
                    <a:pt x="8000" y="8815"/>
                    <a:pt x="8932" y="8815"/>
                  </a:cubicBezTo>
                  <a:cubicBezTo>
                    <a:pt x="11245" y="8815"/>
                    <a:pt x="12377" y="7373"/>
                    <a:pt x="12767" y="6550"/>
                  </a:cubicBezTo>
                  <a:cubicBezTo>
                    <a:pt x="13162" y="5699"/>
                    <a:pt x="15046" y="6185"/>
                    <a:pt x="14986" y="5760"/>
                  </a:cubicBezTo>
                  <a:cubicBezTo>
                    <a:pt x="14931" y="5267"/>
                    <a:pt x="14778" y="5021"/>
                    <a:pt x="13352" y="5021"/>
                  </a:cubicBezTo>
                  <a:cubicBezTo>
                    <a:pt x="13193" y="5021"/>
                    <a:pt x="13019" y="5024"/>
                    <a:pt x="12828" y="5030"/>
                  </a:cubicBezTo>
                  <a:cubicBezTo>
                    <a:pt x="14560" y="4787"/>
                    <a:pt x="18147" y="4149"/>
                    <a:pt x="17995" y="2963"/>
                  </a:cubicBezTo>
                  <a:cubicBezTo>
                    <a:pt x="17812" y="1808"/>
                    <a:pt x="17387" y="258"/>
                    <a:pt x="16262" y="15"/>
                  </a:cubicBezTo>
                  <a:cubicBezTo>
                    <a:pt x="16209" y="5"/>
                    <a:pt x="16155" y="0"/>
                    <a:pt x="16100" y="0"/>
                  </a:cubicBezTo>
                  <a:close/>
                </a:path>
              </a:pathLst>
            </a:custGeom>
            <a:solidFill>
              <a:srgbClr val="1A98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1794066" y="1547525"/>
              <a:ext cx="3249554" cy="1645659"/>
            </a:xfrm>
            <a:custGeom>
              <a:rect b="b" l="l" r="r" t="t"/>
              <a:pathLst>
                <a:path extrusionOk="0" h="34281" w="67692">
                  <a:moveTo>
                    <a:pt x="40725" y="0"/>
                  </a:moveTo>
                  <a:cubicBezTo>
                    <a:pt x="40424" y="0"/>
                    <a:pt x="40102" y="27"/>
                    <a:pt x="39758" y="85"/>
                  </a:cubicBezTo>
                  <a:cubicBezTo>
                    <a:pt x="36506" y="632"/>
                    <a:pt x="34074" y="1453"/>
                    <a:pt x="34560" y="5465"/>
                  </a:cubicBezTo>
                  <a:cubicBezTo>
                    <a:pt x="35077" y="9477"/>
                    <a:pt x="35138" y="17107"/>
                    <a:pt x="31703" y="18930"/>
                  </a:cubicBezTo>
                  <a:cubicBezTo>
                    <a:pt x="29774" y="19945"/>
                    <a:pt x="27735" y="20477"/>
                    <a:pt x="25961" y="20477"/>
                  </a:cubicBezTo>
                  <a:cubicBezTo>
                    <a:pt x="24493" y="20477"/>
                    <a:pt x="23206" y="20113"/>
                    <a:pt x="22311" y="19356"/>
                  </a:cubicBezTo>
                  <a:cubicBezTo>
                    <a:pt x="20366" y="17715"/>
                    <a:pt x="15958" y="11879"/>
                    <a:pt x="12554" y="11058"/>
                  </a:cubicBezTo>
                  <a:cubicBezTo>
                    <a:pt x="11943" y="10911"/>
                    <a:pt x="11342" y="10835"/>
                    <a:pt x="10758" y="10835"/>
                  </a:cubicBezTo>
                  <a:cubicBezTo>
                    <a:pt x="7826" y="10835"/>
                    <a:pt x="5295" y="12768"/>
                    <a:pt x="3800" y="17532"/>
                  </a:cubicBezTo>
                  <a:cubicBezTo>
                    <a:pt x="2189" y="22730"/>
                    <a:pt x="335" y="32456"/>
                    <a:pt x="1" y="34280"/>
                  </a:cubicBezTo>
                  <a:cubicBezTo>
                    <a:pt x="396" y="34219"/>
                    <a:pt x="730" y="33946"/>
                    <a:pt x="852" y="33551"/>
                  </a:cubicBezTo>
                  <a:lnTo>
                    <a:pt x="5411" y="17988"/>
                  </a:lnTo>
                  <a:cubicBezTo>
                    <a:pt x="6536" y="15070"/>
                    <a:pt x="8511" y="13459"/>
                    <a:pt x="10214" y="12760"/>
                  </a:cubicBezTo>
                  <a:cubicBezTo>
                    <a:pt x="10426" y="12666"/>
                    <a:pt x="10939" y="12494"/>
                    <a:pt x="11612" y="12494"/>
                  </a:cubicBezTo>
                  <a:cubicBezTo>
                    <a:pt x="12676" y="12494"/>
                    <a:pt x="14138" y="12923"/>
                    <a:pt x="15442" y="14766"/>
                  </a:cubicBezTo>
                  <a:cubicBezTo>
                    <a:pt x="19482" y="20503"/>
                    <a:pt x="21967" y="22187"/>
                    <a:pt x="25668" y="22187"/>
                  </a:cubicBezTo>
                  <a:cubicBezTo>
                    <a:pt x="26477" y="22187"/>
                    <a:pt x="27344" y="22106"/>
                    <a:pt x="28299" y="21970"/>
                  </a:cubicBezTo>
                  <a:cubicBezTo>
                    <a:pt x="33740" y="21180"/>
                    <a:pt x="37539" y="16134"/>
                    <a:pt x="36779" y="10693"/>
                  </a:cubicBezTo>
                  <a:lnTo>
                    <a:pt x="36111" y="5830"/>
                  </a:lnTo>
                  <a:cubicBezTo>
                    <a:pt x="35807" y="3885"/>
                    <a:pt x="37083" y="2061"/>
                    <a:pt x="39029" y="1696"/>
                  </a:cubicBezTo>
                  <a:cubicBezTo>
                    <a:pt x="39245" y="1656"/>
                    <a:pt x="39460" y="1636"/>
                    <a:pt x="39672" y="1636"/>
                  </a:cubicBezTo>
                  <a:cubicBezTo>
                    <a:pt x="41373" y="1636"/>
                    <a:pt x="42892" y="2888"/>
                    <a:pt x="43162" y="4644"/>
                  </a:cubicBezTo>
                  <a:cubicBezTo>
                    <a:pt x="43635" y="7534"/>
                    <a:pt x="46038" y="9687"/>
                    <a:pt x="48885" y="9687"/>
                  </a:cubicBezTo>
                  <a:cubicBezTo>
                    <a:pt x="49152" y="9687"/>
                    <a:pt x="49424" y="9668"/>
                    <a:pt x="49698" y="9629"/>
                  </a:cubicBezTo>
                  <a:lnTo>
                    <a:pt x="57388" y="8535"/>
                  </a:lnTo>
                  <a:cubicBezTo>
                    <a:pt x="57786" y="8606"/>
                    <a:pt x="58157" y="8638"/>
                    <a:pt x="58502" y="8638"/>
                  </a:cubicBezTo>
                  <a:cubicBezTo>
                    <a:pt x="60812" y="8638"/>
                    <a:pt x="61941" y="7197"/>
                    <a:pt x="62312" y="6377"/>
                  </a:cubicBezTo>
                  <a:cubicBezTo>
                    <a:pt x="62707" y="5526"/>
                    <a:pt x="64591" y="6012"/>
                    <a:pt x="64531" y="5587"/>
                  </a:cubicBezTo>
                  <a:cubicBezTo>
                    <a:pt x="64478" y="5109"/>
                    <a:pt x="64332" y="4840"/>
                    <a:pt x="63022" y="4840"/>
                  </a:cubicBezTo>
                  <a:cubicBezTo>
                    <a:pt x="62831" y="4840"/>
                    <a:pt x="62616" y="4846"/>
                    <a:pt x="62373" y="4857"/>
                  </a:cubicBezTo>
                  <a:cubicBezTo>
                    <a:pt x="64105" y="4614"/>
                    <a:pt x="67692" y="3976"/>
                    <a:pt x="67540" y="2790"/>
                  </a:cubicBezTo>
                  <a:lnTo>
                    <a:pt x="67540" y="2699"/>
                  </a:lnTo>
                  <a:cubicBezTo>
                    <a:pt x="67114" y="2912"/>
                    <a:pt x="66598" y="3094"/>
                    <a:pt x="66050" y="3368"/>
                  </a:cubicBezTo>
                  <a:cubicBezTo>
                    <a:pt x="64684" y="3976"/>
                    <a:pt x="63404" y="4149"/>
                    <a:pt x="62260" y="4149"/>
                  </a:cubicBezTo>
                  <a:cubicBezTo>
                    <a:pt x="60747" y="4149"/>
                    <a:pt x="59475" y="3846"/>
                    <a:pt x="58566" y="3846"/>
                  </a:cubicBezTo>
                  <a:cubicBezTo>
                    <a:pt x="58068" y="3846"/>
                    <a:pt x="57678" y="3937"/>
                    <a:pt x="57418" y="4219"/>
                  </a:cubicBezTo>
                  <a:cubicBezTo>
                    <a:pt x="56020" y="5739"/>
                    <a:pt x="59637" y="7107"/>
                    <a:pt x="56354" y="7593"/>
                  </a:cubicBezTo>
                  <a:cubicBezTo>
                    <a:pt x="54174" y="7939"/>
                    <a:pt x="51544" y="8149"/>
                    <a:pt x="49789" y="8149"/>
                  </a:cubicBezTo>
                  <a:cubicBezTo>
                    <a:pt x="48927" y="8149"/>
                    <a:pt x="48276" y="8098"/>
                    <a:pt x="47995" y="7988"/>
                  </a:cubicBezTo>
                  <a:cubicBezTo>
                    <a:pt x="45290" y="6955"/>
                    <a:pt x="45047" y="5465"/>
                    <a:pt x="44621" y="3368"/>
                  </a:cubicBezTo>
                  <a:cubicBezTo>
                    <a:pt x="44322" y="1927"/>
                    <a:pt x="43270" y="0"/>
                    <a:pt x="40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052787" y="1800792"/>
              <a:ext cx="199941" cy="165857"/>
            </a:xfrm>
            <a:custGeom>
              <a:rect b="b" l="l" r="r" t="t"/>
              <a:pathLst>
                <a:path extrusionOk="0" h="3455" w="4165">
                  <a:moveTo>
                    <a:pt x="2883" y="1"/>
                  </a:moveTo>
                  <a:cubicBezTo>
                    <a:pt x="2845" y="1"/>
                    <a:pt x="2806" y="3"/>
                    <a:pt x="2766" y="7"/>
                  </a:cubicBezTo>
                  <a:lnTo>
                    <a:pt x="942" y="280"/>
                  </a:lnTo>
                  <a:cubicBezTo>
                    <a:pt x="395" y="341"/>
                    <a:pt x="0" y="888"/>
                    <a:pt x="61" y="1435"/>
                  </a:cubicBezTo>
                  <a:lnTo>
                    <a:pt x="213" y="2560"/>
                  </a:lnTo>
                  <a:cubicBezTo>
                    <a:pt x="295" y="3082"/>
                    <a:pt x="725" y="3455"/>
                    <a:pt x="1233" y="3455"/>
                  </a:cubicBezTo>
                  <a:cubicBezTo>
                    <a:pt x="1287" y="3455"/>
                    <a:pt x="1342" y="3450"/>
                    <a:pt x="1398" y="3441"/>
                  </a:cubicBezTo>
                  <a:lnTo>
                    <a:pt x="3222" y="3198"/>
                  </a:lnTo>
                  <a:cubicBezTo>
                    <a:pt x="3800" y="3107"/>
                    <a:pt x="4164" y="2590"/>
                    <a:pt x="4104" y="2013"/>
                  </a:cubicBezTo>
                  <a:lnTo>
                    <a:pt x="3952" y="888"/>
                  </a:lnTo>
                  <a:cubicBezTo>
                    <a:pt x="3867" y="378"/>
                    <a:pt x="3412" y="1"/>
                    <a:pt x="2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882038" y="1602873"/>
              <a:ext cx="194132" cy="200997"/>
            </a:xfrm>
            <a:custGeom>
              <a:rect b="b" l="l" r="r" t="t"/>
              <a:pathLst>
                <a:path extrusionOk="0" h="4187" w="4044">
                  <a:moveTo>
                    <a:pt x="2219" y="0"/>
                  </a:moveTo>
                  <a:cubicBezTo>
                    <a:pt x="2107" y="0"/>
                    <a:pt x="1994" y="18"/>
                    <a:pt x="1885" y="57"/>
                  </a:cubicBezTo>
                  <a:lnTo>
                    <a:pt x="821" y="452"/>
                  </a:lnTo>
                  <a:cubicBezTo>
                    <a:pt x="274" y="665"/>
                    <a:pt x="1" y="1242"/>
                    <a:pt x="214" y="1789"/>
                  </a:cubicBezTo>
                  <a:lnTo>
                    <a:pt x="852" y="3522"/>
                  </a:lnTo>
                  <a:cubicBezTo>
                    <a:pt x="1020" y="3930"/>
                    <a:pt x="1415" y="4186"/>
                    <a:pt x="1844" y="4186"/>
                  </a:cubicBezTo>
                  <a:cubicBezTo>
                    <a:pt x="1958" y="4186"/>
                    <a:pt x="2074" y="4168"/>
                    <a:pt x="2189" y="4130"/>
                  </a:cubicBezTo>
                  <a:lnTo>
                    <a:pt x="3253" y="3735"/>
                  </a:lnTo>
                  <a:cubicBezTo>
                    <a:pt x="3770" y="3522"/>
                    <a:pt x="4043" y="2944"/>
                    <a:pt x="3861" y="2397"/>
                  </a:cubicBezTo>
                  <a:lnTo>
                    <a:pt x="3223" y="665"/>
                  </a:lnTo>
                  <a:cubicBezTo>
                    <a:pt x="3055" y="257"/>
                    <a:pt x="2640" y="0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682150" y="1433756"/>
              <a:ext cx="213094" cy="178963"/>
            </a:xfrm>
            <a:custGeom>
              <a:rect b="b" l="l" r="r" t="t"/>
              <a:pathLst>
                <a:path extrusionOk="0" h="3728" w="4439">
                  <a:moveTo>
                    <a:pt x="1531" y="1"/>
                  </a:moveTo>
                  <a:cubicBezTo>
                    <a:pt x="1095" y="1"/>
                    <a:pt x="694" y="283"/>
                    <a:pt x="548" y="723"/>
                  </a:cubicBezTo>
                  <a:lnTo>
                    <a:pt x="183" y="1786"/>
                  </a:lnTo>
                  <a:cubicBezTo>
                    <a:pt x="1" y="2334"/>
                    <a:pt x="305" y="2911"/>
                    <a:pt x="852" y="3093"/>
                  </a:cubicBezTo>
                  <a:lnTo>
                    <a:pt x="2584" y="3671"/>
                  </a:lnTo>
                  <a:cubicBezTo>
                    <a:pt x="2698" y="3709"/>
                    <a:pt x="2814" y="3727"/>
                    <a:pt x="2927" y="3727"/>
                  </a:cubicBezTo>
                  <a:cubicBezTo>
                    <a:pt x="3355" y="3727"/>
                    <a:pt x="3747" y="3466"/>
                    <a:pt x="3891" y="3033"/>
                  </a:cubicBezTo>
                  <a:lnTo>
                    <a:pt x="4256" y="1969"/>
                  </a:lnTo>
                  <a:cubicBezTo>
                    <a:pt x="4438" y="1422"/>
                    <a:pt x="4134" y="814"/>
                    <a:pt x="3618" y="631"/>
                  </a:cubicBezTo>
                  <a:lnTo>
                    <a:pt x="1855" y="54"/>
                  </a:lnTo>
                  <a:cubicBezTo>
                    <a:pt x="1747" y="18"/>
                    <a:pt x="1638" y="1"/>
                    <a:pt x="1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403488" y="1479503"/>
              <a:ext cx="215974" cy="196772"/>
            </a:xfrm>
            <a:custGeom>
              <a:rect b="b" l="l" r="r" t="t"/>
              <a:pathLst>
                <a:path extrusionOk="0" h="4099" w="4499">
                  <a:moveTo>
                    <a:pt x="2618" y="0"/>
                  </a:moveTo>
                  <a:cubicBezTo>
                    <a:pt x="2393" y="0"/>
                    <a:pt x="2166" y="73"/>
                    <a:pt x="1976" y="226"/>
                  </a:cubicBezTo>
                  <a:lnTo>
                    <a:pt x="547" y="1350"/>
                  </a:lnTo>
                  <a:cubicBezTo>
                    <a:pt x="91" y="1715"/>
                    <a:pt x="0" y="2353"/>
                    <a:pt x="365" y="2809"/>
                  </a:cubicBezTo>
                  <a:lnTo>
                    <a:pt x="1064" y="3691"/>
                  </a:lnTo>
                  <a:cubicBezTo>
                    <a:pt x="1276" y="3956"/>
                    <a:pt x="1582" y="4098"/>
                    <a:pt x="1890" y="4098"/>
                  </a:cubicBezTo>
                  <a:cubicBezTo>
                    <a:pt x="2110" y="4098"/>
                    <a:pt x="2333" y="4025"/>
                    <a:pt x="2523" y="3873"/>
                  </a:cubicBezTo>
                  <a:lnTo>
                    <a:pt x="3951" y="2748"/>
                  </a:lnTo>
                  <a:cubicBezTo>
                    <a:pt x="4407" y="2384"/>
                    <a:pt x="4499" y="1745"/>
                    <a:pt x="4134" y="1289"/>
                  </a:cubicBezTo>
                  <a:lnTo>
                    <a:pt x="3435" y="408"/>
                  </a:lnTo>
                  <a:cubicBezTo>
                    <a:pt x="3240" y="142"/>
                    <a:pt x="2932" y="0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323226" y="1735363"/>
              <a:ext cx="160529" cy="189860"/>
            </a:xfrm>
            <a:custGeom>
              <a:rect b="b" l="l" r="r" t="t"/>
              <a:pathLst>
                <a:path extrusionOk="0" h="3955" w="3344">
                  <a:moveTo>
                    <a:pt x="2216" y="0"/>
                  </a:moveTo>
                  <a:cubicBezTo>
                    <a:pt x="2197" y="0"/>
                    <a:pt x="2178" y="1"/>
                    <a:pt x="2158" y="2"/>
                  </a:cubicBezTo>
                  <a:lnTo>
                    <a:pt x="1034" y="32"/>
                  </a:lnTo>
                  <a:cubicBezTo>
                    <a:pt x="456" y="63"/>
                    <a:pt x="0" y="549"/>
                    <a:pt x="31" y="1127"/>
                  </a:cubicBezTo>
                  <a:lnTo>
                    <a:pt x="122" y="2950"/>
                  </a:lnTo>
                  <a:cubicBezTo>
                    <a:pt x="151" y="3510"/>
                    <a:pt x="608" y="3955"/>
                    <a:pt x="1162" y="3955"/>
                  </a:cubicBezTo>
                  <a:cubicBezTo>
                    <a:pt x="1180" y="3955"/>
                    <a:pt x="1198" y="3954"/>
                    <a:pt x="1216" y="3953"/>
                  </a:cubicBezTo>
                  <a:lnTo>
                    <a:pt x="2341" y="3893"/>
                  </a:lnTo>
                  <a:cubicBezTo>
                    <a:pt x="2918" y="3862"/>
                    <a:pt x="3344" y="3376"/>
                    <a:pt x="3313" y="2829"/>
                  </a:cubicBezTo>
                  <a:lnTo>
                    <a:pt x="3253" y="975"/>
                  </a:lnTo>
                  <a:cubicBezTo>
                    <a:pt x="3223" y="417"/>
                    <a:pt x="2768" y="0"/>
                    <a:pt x="2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358221" y="2028666"/>
              <a:ext cx="160577" cy="189860"/>
            </a:xfrm>
            <a:custGeom>
              <a:rect b="b" l="l" r="r" t="t"/>
              <a:pathLst>
                <a:path extrusionOk="0" h="3955" w="3345">
                  <a:moveTo>
                    <a:pt x="2183" y="0"/>
                  </a:moveTo>
                  <a:cubicBezTo>
                    <a:pt x="2165" y="0"/>
                    <a:pt x="2147" y="1"/>
                    <a:pt x="2128" y="1"/>
                  </a:cubicBezTo>
                  <a:lnTo>
                    <a:pt x="1004" y="62"/>
                  </a:lnTo>
                  <a:cubicBezTo>
                    <a:pt x="426" y="93"/>
                    <a:pt x="1" y="579"/>
                    <a:pt x="31" y="1126"/>
                  </a:cubicBezTo>
                  <a:lnTo>
                    <a:pt x="122" y="2980"/>
                  </a:lnTo>
                  <a:cubicBezTo>
                    <a:pt x="152" y="3538"/>
                    <a:pt x="578" y="3954"/>
                    <a:pt x="1128" y="3954"/>
                  </a:cubicBezTo>
                  <a:cubicBezTo>
                    <a:pt x="1147" y="3954"/>
                    <a:pt x="1167" y="3954"/>
                    <a:pt x="1186" y="3953"/>
                  </a:cubicBezTo>
                  <a:lnTo>
                    <a:pt x="2311" y="3923"/>
                  </a:lnTo>
                  <a:cubicBezTo>
                    <a:pt x="2888" y="3892"/>
                    <a:pt x="3344" y="3406"/>
                    <a:pt x="3314" y="2828"/>
                  </a:cubicBezTo>
                  <a:lnTo>
                    <a:pt x="3223" y="1005"/>
                  </a:lnTo>
                  <a:cubicBezTo>
                    <a:pt x="3193" y="445"/>
                    <a:pt x="2736" y="0"/>
                    <a:pt x="2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224002" y="2275838"/>
              <a:ext cx="210166" cy="200325"/>
            </a:xfrm>
            <a:custGeom>
              <a:rect b="b" l="l" r="r" t="t"/>
              <a:pathLst>
                <a:path extrusionOk="0" h="4173" w="4378">
                  <a:moveTo>
                    <a:pt x="2405" y="1"/>
                  </a:moveTo>
                  <a:cubicBezTo>
                    <a:pt x="2138" y="1"/>
                    <a:pt x="1873" y="107"/>
                    <a:pt x="1672" y="324"/>
                  </a:cubicBezTo>
                  <a:lnTo>
                    <a:pt x="395" y="1631"/>
                  </a:lnTo>
                  <a:cubicBezTo>
                    <a:pt x="0" y="2056"/>
                    <a:pt x="0" y="2725"/>
                    <a:pt x="426" y="3120"/>
                  </a:cubicBezTo>
                  <a:lnTo>
                    <a:pt x="1247" y="3880"/>
                  </a:lnTo>
                  <a:cubicBezTo>
                    <a:pt x="1440" y="4074"/>
                    <a:pt x="1700" y="4173"/>
                    <a:pt x="1961" y="4173"/>
                  </a:cubicBezTo>
                  <a:cubicBezTo>
                    <a:pt x="2232" y="4173"/>
                    <a:pt x="2504" y="4066"/>
                    <a:pt x="2706" y="3850"/>
                  </a:cubicBezTo>
                  <a:lnTo>
                    <a:pt x="3982" y="2543"/>
                  </a:lnTo>
                  <a:cubicBezTo>
                    <a:pt x="4377" y="2117"/>
                    <a:pt x="4347" y="1479"/>
                    <a:pt x="3952" y="1084"/>
                  </a:cubicBezTo>
                  <a:lnTo>
                    <a:pt x="3131" y="293"/>
                  </a:lnTo>
                  <a:cubicBezTo>
                    <a:pt x="2922" y="99"/>
                    <a:pt x="2662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2888408" y="2399064"/>
              <a:ext cx="198501" cy="162593"/>
            </a:xfrm>
            <a:custGeom>
              <a:rect b="b" l="l" r="r" t="t"/>
              <a:pathLst>
                <a:path extrusionOk="0" h="3387" w="4135">
                  <a:moveTo>
                    <a:pt x="1203" y="0"/>
                  </a:moveTo>
                  <a:cubicBezTo>
                    <a:pt x="696" y="0"/>
                    <a:pt x="240" y="406"/>
                    <a:pt x="183" y="918"/>
                  </a:cubicBezTo>
                  <a:lnTo>
                    <a:pt x="61" y="2042"/>
                  </a:lnTo>
                  <a:cubicBezTo>
                    <a:pt x="0" y="2620"/>
                    <a:pt x="426" y="3137"/>
                    <a:pt x="973" y="3197"/>
                  </a:cubicBezTo>
                  <a:lnTo>
                    <a:pt x="2797" y="3380"/>
                  </a:lnTo>
                  <a:cubicBezTo>
                    <a:pt x="2836" y="3384"/>
                    <a:pt x="2875" y="3386"/>
                    <a:pt x="2914" y="3386"/>
                  </a:cubicBezTo>
                  <a:cubicBezTo>
                    <a:pt x="3442" y="3386"/>
                    <a:pt x="3895" y="3006"/>
                    <a:pt x="3952" y="2468"/>
                  </a:cubicBezTo>
                  <a:lnTo>
                    <a:pt x="4073" y="1343"/>
                  </a:lnTo>
                  <a:cubicBezTo>
                    <a:pt x="4134" y="766"/>
                    <a:pt x="3709" y="249"/>
                    <a:pt x="3131" y="188"/>
                  </a:cubicBezTo>
                  <a:lnTo>
                    <a:pt x="1307" y="6"/>
                  </a:lnTo>
                  <a:cubicBezTo>
                    <a:pt x="1272" y="2"/>
                    <a:pt x="1237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2634516" y="2209209"/>
              <a:ext cx="210166" cy="201429"/>
            </a:xfrm>
            <a:custGeom>
              <a:rect b="b" l="l" r="r" t="t"/>
              <a:pathLst>
                <a:path extrusionOk="0" h="4196" w="4378">
                  <a:moveTo>
                    <a:pt x="1988" y="0"/>
                  </a:moveTo>
                  <a:cubicBezTo>
                    <a:pt x="1746" y="0"/>
                    <a:pt x="1504" y="84"/>
                    <a:pt x="1307" y="253"/>
                  </a:cubicBezTo>
                  <a:lnTo>
                    <a:pt x="456" y="1013"/>
                  </a:lnTo>
                  <a:cubicBezTo>
                    <a:pt x="31" y="1377"/>
                    <a:pt x="0" y="2046"/>
                    <a:pt x="365" y="2472"/>
                  </a:cubicBezTo>
                  <a:lnTo>
                    <a:pt x="1581" y="3839"/>
                  </a:lnTo>
                  <a:cubicBezTo>
                    <a:pt x="1797" y="4072"/>
                    <a:pt x="2085" y="4195"/>
                    <a:pt x="2372" y="4195"/>
                  </a:cubicBezTo>
                  <a:cubicBezTo>
                    <a:pt x="2610" y="4195"/>
                    <a:pt x="2847" y="4110"/>
                    <a:pt x="3040" y="3931"/>
                  </a:cubicBezTo>
                  <a:lnTo>
                    <a:pt x="3891" y="3171"/>
                  </a:lnTo>
                  <a:cubicBezTo>
                    <a:pt x="4317" y="2806"/>
                    <a:pt x="4377" y="2137"/>
                    <a:pt x="3982" y="1712"/>
                  </a:cubicBezTo>
                  <a:lnTo>
                    <a:pt x="2766" y="344"/>
                  </a:lnTo>
                  <a:cubicBezTo>
                    <a:pt x="2554" y="115"/>
                    <a:pt x="2270" y="0"/>
                    <a:pt x="1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2447733" y="1990695"/>
              <a:ext cx="210166" cy="201957"/>
            </a:xfrm>
            <a:custGeom>
              <a:rect b="b" l="l" r="r" t="t"/>
              <a:pathLst>
                <a:path extrusionOk="0" h="4207" w="4378">
                  <a:moveTo>
                    <a:pt x="2003" y="1"/>
                  </a:moveTo>
                  <a:cubicBezTo>
                    <a:pt x="1755" y="1"/>
                    <a:pt x="1505" y="92"/>
                    <a:pt x="1308" y="276"/>
                  </a:cubicBezTo>
                  <a:lnTo>
                    <a:pt x="457" y="1005"/>
                  </a:lnTo>
                  <a:cubicBezTo>
                    <a:pt x="31" y="1400"/>
                    <a:pt x="1" y="2039"/>
                    <a:pt x="366" y="2495"/>
                  </a:cubicBezTo>
                  <a:lnTo>
                    <a:pt x="1581" y="3862"/>
                  </a:lnTo>
                  <a:cubicBezTo>
                    <a:pt x="1794" y="4092"/>
                    <a:pt x="2077" y="4206"/>
                    <a:pt x="2365" y="4206"/>
                  </a:cubicBezTo>
                  <a:cubicBezTo>
                    <a:pt x="2611" y="4206"/>
                    <a:pt x="2860" y="4122"/>
                    <a:pt x="3071" y="3954"/>
                  </a:cubicBezTo>
                  <a:lnTo>
                    <a:pt x="3891" y="3194"/>
                  </a:lnTo>
                  <a:cubicBezTo>
                    <a:pt x="4317" y="2799"/>
                    <a:pt x="4378" y="2160"/>
                    <a:pt x="3983" y="1735"/>
                  </a:cubicBezTo>
                  <a:lnTo>
                    <a:pt x="2767" y="367"/>
                  </a:lnTo>
                  <a:cubicBezTo>
                    <a:pt x="2571" y="123"/>
                    <a:pt x="2289" y="1"/>
                    <a:pt x="2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173440" y="1923922"/>
              <a:ext cx="208726" cy="173730"/>
            </a:xfrm>
            <a:custGeom>
              <a:rect b="b" l="l" r="r" t="t"/>
              <a:pathLst>
                <a:path extrusionOk="0" h="3619" w="4348">
                  <a:moveTo>
                    <a:pt x="2903" y="0"/>
                  </a:moveTo>
                  <a:cubicBezTo>
                    <a:pt x="2827" y="0"/>
                    <a:pt x="2751" y="9"/>
                    <a:pt x="2675" y="25"/>
                  </a:cubicBezTo>
                  <a:lnTo>
                    <a:pt x="882" y="481"/>
                  </a:lnTo>
                  <a:cubicBezTo>
                    <a:pt x="335" y="633"/>
                    <a:pt x="0" y="1211"/>
                    <a:pt x="152" y="1758"/>
                  </a:cubicBezTo>
                  <a:lnTo>
                    <a:pt x="426" y="2852"/>
                  </a:lnTo>
                  <a:cubicBezTo>
                    <a:pt x="553" y="3310"/>
                    <a:pt x="956" y="3618"/>
                    <a:pt x="1423" y="3618"/>
                  </a:cubicBezTo>
                  <a:cubicBezTo>
                    <a:pt x="1514" y="3618"/>
                    <a:pt x="1608" y="3607"/>
                    <a:pt x="1703" y="3582"/>
                  </a:cubicBezTo>
                  <a:lnTo>
                    <a:pt x="3466" y="3126"/>
                  </a:lnTo>
                  <a:cubicBezTo>
                    <a:pt x="4013" y="3004"/>
                    <a:pt x="4347" y="2427"/>
                    <a:pt x="4225" y="1880"/>
                  </a:cubicBezTo>
                  <a:lnTo>
                    <a:pt x="3921" y="785"/>
                  </a:lnTo>
                  <a:cubicBezTo>
                    <a:pt x="3817" y="314"/>
                    <a:pt x="3374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1916620" y="2065629"/>
              <a:ext cx="210166" cy="202005"/>
            </a:xfrm>
            <a:custGeom>
              <a:rect b="b" l="l" r="r" t="t"/>
              <a:pathLst>
                <a:path extrusionOk="0" h="4208" w="4378">
                  <a:moveTo>
                    <a:pt x="2347" y="0"/>
                  </a:moveTo>
                  <a:cubicBezTo>
                    <a:pt x="2055" y="0"/>
                    <a:pt x="1767" y="124"/>
                    <a:pt x="1551" y="356"/>
                  </a:cubicBezTo>
                  <a:lnTo>
                    <a:pt x="366" y="1754"/>
                  </a:lnTo>
                  <a:cubicBezTo>
                    <a:pt x="1" y="2210"/>
                    <a:pt x="62" y="2849"/>
                    <a:pt x="487" y="3213"/>
                  </a:cubicBezTo>
                  <a:lnTo>
                    <a:pt x="1338" y="3943"/>
                  </a:lnTo>
                  <a:cubicBezTo>
                    <a:pt x="1531" y="4122"/>
                    <a:pt x="1775" y="4208"/>
                    <a:pt x="2017" y="4208"/>
                  </a:cubicBezTo>
                  <a:cubicBezTo>
                    <a:pt x="2308" y="4208"/>
                    <a:pt x="2598" y="4084"/>
                    <a:pt x="2797" y="3852"/>
                  </a:cubicBezTo>
                  <a:lnTo>
                    <a:pt x="3983" y="2453"/>
                  </a:lnTo>
                  <a:cubicBezTo>
                    <a:pt x="4378" y="1997"/>
                    <a:pt x="4317" y="1359"/>
                    <a:pt x="3891" y="994"/>
                  </a:cubicBezTo>
                  <a:lnTo>
                    <a:pt x="3040" y="265"/>
                  </a:lnTo>
                  <a:cubicBezTo>
                    <a:pt x="2833" y="86"/>
                    <a:pt x="2589" y="0"/>
                    <a:pt x="2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865544" y="2376166"/>
              <a:ext cx="148912" cy="157264"/>
            </a:xfrm>
            <a:custGeom>
              <a:rect b="b" l="l" r="r" t="t"/>
              <a:pathLst>
                <a:path extrusionOk="0" h="3276" w="3102">
                  <a:moveTo>
                    <a:pt x="1481" y="0"/>
                  </a:moveTo>
                  <a:cubicBezTo>
                    <a:pt x="1003" y="0"/>
                    <a:pt x="586" y="290"/>
                    <a:pt x="457" y="757"/>
                  </a:cubicBezTo>
                  <a:lnTo>
                    <a:pt x="153" y="1820"/>
                  </a:lnTo>
                  <a:cubicBezTo>
                    <a:pt x="1" y="2398"/>
                    <a:pt x="335" y="2945"/>
                    <a:pt x="882" y="3097"/>
                  </a:cubicBezTo>
                  <a:lnTo>
                    <a:pt x="1399" y="3249"/>
                  </a:lnTo>
                  <a:cubicBezTo>
                    <a:pt x="1480" y="3267"/>
                    <a:pt x="1561" y="3276"/>
                    <a:pt x="1642" y="3276"/>
                  </a:cubicBezTo>
                  <a:cubicBezTo>
                    <a:pt x="2107" y="3276"/>
                    <a:pt x="2546" y="2986"/>
                    <a:pt x="2676" y="2519"/>
                  </a:cubicBezTo>
                  <a:lnTo>
                    <a:pt x="2949" y="1456"/>
                  </a:lnTo>
                  <a:cubicBezTo>
                    <a:pt x="3101" y="908"/>
                    <a:pt x="2797" y="331"/>
                    <a:pt x="2220" y="179"/>
                  </a:cubicBezTo>
                  <a:lnTo>
                    <a:pt x="1733" y="27"/>
                  </a:lnTo>
                  <a:cubicBezTo>
                    <a:pt x="1648" y="9"/>
                    <a:pt x="1564" y="0"/>
                    <a:pt x="1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814516" y="2629962"/>
              <a:ext cx="103643" cy="119532"/>
            </a:xfrm>
            <a:custGeom>
              <a:rect b="b" l="l" r="r" t="t"/>
              <a:pathLst>
                <a:path extrusionOk="0" h="2490" w="2159">
                  <a:moveTo>
                    <a:pt x="1197" y="0"/>
                  </a:moveTo>
                  <a:cubicBezTo>
                    <a:pt x="796" y="0"/>
                    <a:pt x="437" y="259"/>
                    <a:pt x="334" y="667"/>
                  </a:cubicBezTo>
                  <a:lnTo>
                    <a:pt x="122" y="1366"/>
                  </a:lnTo>
                  <a:cubicBezTo>
                    <a:pt x="0" y="1853"/>
                    <a:pt x="274" y="2339"/>
                    <a:pt x="760" y="2460"/>
                  </a:cubicBezTo>
                  <a:cubicBezTo>
                    <a:pt x="833" y="2480"/>
                    <a:pt x="907" y="2489"/>
                    <a:pt x="981" y="2489"/>
                  </a:cubicBezTo>
                  <a:cubicBezTo>
                    <a:pt x="1364" y="2489"/>
                    <a:pt x="1727" y="2235"/>
                    <a:pt x="1854" y="1853"/>
                  </a:cubicBezTo>
                  <a:lnTo>
                    <a:pt x="2037" y="1123"/>
                  </a:lnTo>
                  <a:cubicBezTo>
                    <a:pt x="2158" y="667"/>
                    <a:pt x="1885" y="181"/>
                    <a:pt x="1429" y="29"/>
                  </a:cubicBezTo>
                  <a:cubicBezTo>
                    <a:pt x="1351" y="9"/>
                    <a:pt x="1273" y="0"/>
                    <a:pt x="1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2347070" y="1894496"/>
              <a:ext cx="173682" cy="77768"/>
            </a:xfrm>
            <a:custGeom>
              <a:rect b="b" l="l" r="r" t="t"/>
              <a:pathLst>
                <a:path extrusionOk="0" h="1620" w="3618">
                  <a:moveTo>
                    <a:pt x="1" y="0"/>
                  </a:moveTo>
                  <a:cubicBezTo>
                    <a:pt x="61" y="152"/>
                    <a:pt x="183" y="304"/>
                    <a:pt x="335" y="395"/>
                  </a:cubicBezTo>
                  <a:lnTo>
                    <a:pt x="1855" y="1429"/>
                  </a:lnTo>
                  <a:cubicBezTo>
                    <a:pt x="2031" y="1558"/>
                    <a:pt x="2234" y="1619"/>
                    <a:pt x="2437" y="1619"/>
                  </a:cubicBezTo>
                  <a:cubicBezTo>
                    <a:pt x="2759" y="1619"/>
                    <a:pt x="3078" y="1465"/>
                    <a:pt x="3283" y="1186"/>
                  </a:cubicBezTo>
                  <a:lnTo>
                    <a:pt x="3618" y="699"/>
                  </a:lnTo>
                  <a:cubicBezTo>
                    <a:pt x="2463" y="213"/>
                    <a:pt x="121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008033" y="2326386"/>
              <a:ext cx="188276" cy="97450"/>
            </a:xfrm>
            <a:custGeom>
              <a:rect b="b" l="l" r="r" t="t"/>
              <a:pathLst>
                <a:path extrusionOk="0" h="2030" w="3922">
                  <a:moveTo>
                    <a:pt x="3922" y="0"/>
                  </a:moveTo>
                  <a:cubicBezTo>
                    <a:pt x="3405" y="274"/>
                    <a:pt x="2858" y="456"/>
                    <a:pt x="2280" y="517"/>
                  </a:cubicBezTo>
                  <a:cubicBezTo>
                    <a:pt x="1647" y="644"/>
                    <a:pt x="1014" y="707"/>
                    <a:pt x="381" y="707"/>
                  </a:cubicBezTo>
                  <a:cubicBezTo>
                    <a:pt x="254" y="707"/>
                    <a:pt x="127" y="704"/>
                    <a:pt x="1" y="699"/>
                  </a:cubicBezTo>
                  <a:lnTo>
                    <a:pt x="1" y="699"/>
                  </a:lnTo>
                  <a:cubicBezTo>
                    <a:pt x="31" y="730"/>
                    <a:pt x="92" y="760"/>
                    <a:pt x="122" y="790"/>
                  </a:cubicBezTo>
                  <a:lnTo>
                    <a:pt x="1642" y="1854"/>
                  </a:lnTo>
                  <a:cubicBezTo>
                    <a:pt x="1818" y="1971"/>
                    <a:pt x="2024" y="2030"/>
                    <a:pt x="2230" y="2030"/>
                  </a:cubicBezTo>
                  <a:cubicBezTo>
                    <a:pt x="2559" y="2030"/>
                    <a:pt x="2884" y="1880"/>
                    <a:pt x="3071" y="1581"/>
                  </a:cubicBezTo>
                  <a:lnTo>
                    <a:pt x="3739" y="638"/>
                  </a:lnTo>
                  <a:cubicBezTo>
                    <a:pt x="3861" y="456"/>
                    <a:pt x="3922" y="213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820324" y="2219866"/>
              <a:ext cx="81753" cy="143055"/>
            </a:xfrm>
            <a:custGeom>
              <a:rect b="b" l="l" r="r" t="t"/>
              <a:pathLst>
                <a:path extrusionOk="0" h="2980" w="1703">
                  <a:moveTo>
                    <a:pt x="913" y="0"/>
                  </a:moveTo>
                  <a:cubicBezTo>
                    <a:pt x="517" y="973"/>
                    <a:pt x="213" y="1976"/>
                    <a:pt x="1" y="2979"/>
                  </a:cubicBezTo>
                  <a:cubicBezTo>
                    <a:pt x="305" y="2949"/>
                    <a:pt x="578" y="2797"/>
                    <a:pt x="761" y="2554"/>
                  </a:cubicBezTo>
                  <a:lnTo>
                    <a:pt x="1399" y="1611"/>
                  </a:lnTo>
                  <a:cubicBezTo>
                    <a:pt x="1703" y="1125"/>
                    <a:pt x="1612" y="487"/>
                    <a:pt x="1125" y="152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2375" y="1585159"/>
              <a:ext cx="87561" cy="137198"/>
            </a:xfrm>
            <a:custGeom>
              <a:rect b="b" l="l" r="r" t="t"/>
              <a:pathLst>
                <a:path extrusionOk="0" h="2858" w="1824">
                  <a:moveTo>
                    <a:pt x="1064" y="0"/>
                  </a:moveTo>
                  <a:cubicBezTo>
                    <a:pt x="547" y="882"/>
                    <a:pt x="183" y="1854"/>
                    <a:pt x="0" y="2857"/>
                  </a:cubicBezTo>
                  <a:cubicBezTo>
                    <a:pt x="91" y="2827"/>
                    <a:pt x="183" y="2797"/>
                    <a:pt x="274" y="2736"/>
                  </a:cubicBezTo>
                  <a:lnTo>
                    <a:pt x="1216" y="2098"/>
                  </a:lnTo>
                  <a:cubicBezTo>
                    <a:pt x="1702" y="1794"/>
                    <a:pt x="1824" y="1155"/>
                    <a:pt x="1520" y="669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542075" y="1373559"/>
              <a:ext cx="163457" cy="80744"/>
            </a:xfrm>
            <a:custGeom>
              <a:rect b="b" l="l" r="r" t="t"/>
              <a:pathLst>
                <a:path extrusionOk="0" h="1682" w="3405">
                  <a:moveTo>
                    <a:pt x="3405" y="1"/>
                  </a:moveTo>
                  <a:cubicBezTo>
                    <a:pt x="2919" y="1"/>
                    <a:pt x="2402" y="31"/>
                    <a:pt x="1916" y="92"/>
                  </a:cubicBezTo>
                  <a:cubicBezTo>
                    <a:pt x="1247" y="183"/>
                    <a:pt x="609" y="366"/>
                    <a:pt x="1" y="609"/>
                  </a:cubicBezTo>
                  <a:cubicBezTo>
                    <a:pt x="122" y="822"/>
                    <a:pt x="274" y="974"/>
                    <a:pt x="457" y="1065"/>
                  </a:cubicBezTo>
                  <a:lnTo>
                    <a:pt x="1490" y="1581"/>
                  </a:lnTo>
                  <a:cubicBezTo>
                    <a:pt x="1626" y="1649"/>
                    <a:pt x="1774" y="1682"/>
                    <a:pt x="1922" y="1682"/>
                  </a:cubicBezTo>
                  <a:cubicBezTo>
                    <a:pt x="2302" y="1682"/>
                    <a:pt x="2683" y="1467"/>
                    <a:pt x="2858" y="1095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933114" y="1445084"/>
              <a:ext cx="109499" cy="109547"/>
            </a:xfrm>
            <a:custGeom>
              <a:rect b="b" l="l" r="r" t="t"/>
              <a:pathLst>
                <a:path extrusionOk="0" h="2282" w="2281">
                  <a:moveTo>
                    <a:pt x="1" y="0"/>
                  </a:moveTo>
                  <a:lnTo>
                    <a:pt x="61" y="1307"/>
                  </a:lnTo>
                  <a:cubicBezTo>
                    <a:pt x="91" y="1865"/>
                    <a:pt x="546" y="2281"/>
                    <a:pt x="1098" y="2281"/>
                  </a:cubicBezTo>
                  <a:cubicBezTo>
                    <a:pt x="1117" y="2281"/>
                    <a:pt x="1136" y="2281"/>
                    <a:pt x="1156" y="2280"/>
                  </a:cubicBezTo>
                  <a:lnTo>
                    <a:pt x="2280" y="2250"/>
                  </a:lnTo>
                  <a:lnTo>
                    <a:pt x="2280" y="2219"/>
                  </a:lnTo>
                  <a:cubicBezTo>
                    <a:pt x="1642" y="1368"/>
                    <a:pt x="882" y="60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887381" y="1602633"/>
              <a:ext cx="74456" cy="74504"/>
            </a:xfrm>
            <a:custGeom>
              <a:rect b="b" l="l" r="r" t="t"/>
              <a:pathLst>
                <a:path extrusionOk="0" h="1552" w="1551">
                  <a:moveTo>
                    <a:pt x="782" y="1"/>
                  </a:moveTo>
                  <a:cubicBezTo>
                    <a:pt x="415" y="1"/>
                    <a:pt x="0" y="335"/>
                    <a:pt x="0" y="335"/>
                  </a:cubicBezTo>
                  <a:cubicBezTo>
                    <a:pt x="669" y="366"/>
                    <a:pt x="1247" y="882"/>
                    <a:pt x="1368" y="1551"/>
                  </a:cubicBezTo>
                  <a:cubicBezTo>
                    <a:pt x="1368" y="1551"/>
                    <a:pt x="1551" y="670"/>
                    <a:pt x="1155" y="183"/>
                  </a:cubicBezTo>
                  <a:cubicBezTo>
                    <a:pt x="1055" y="49"/>
                    <a:pt x="922" y="1"/>
                    <a:pt x="782" y="1"/>
                  </a:cubicBezTo>
                  <a:close/>
                </a:path>
              </a:pathLst>
            </a:custGeom>
            <a:solidFill>
              <a:srgbClr val="0168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4613087" y="1623082"/>
              <a:ext cx="86121" cy="61350"/>
            </a:xfrm>
            <a:custGeom>
              <a:rect b="b" l="l" r="r" t="t"/>
              <a:pathLst>
                <a:path extrusionOk="0" fill="none" h="1278" w="1794">
                  <a:moveTo>
                    <a:pt x="1793" y="1034"/>
                  </a:moveTo>
                  <a:cubicBezTo>
                    <a:pt x="1489" y="1"/>
                    <a:pt x="0" y="213"/>
                    <a:pt x="0" y="1277"/>
                  </a:cubicBezTo>
                </a:path>
              </a:pathLst>
            </a:custGeom>
            <a:noFill/>
            <a:ln cap="flat" cmpd="sng" w="6075">
              <a:solidFill>
                <a:srgbClr val="01681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4783789" y="1766086"/>
              <a:ext cx="13153" cy="35044"/>
            </a:xfrm>
            <a:custGeom>
              <a:rect b="b" l="l" r="r" t="t"/>
              <a:pathLst>
                <a:path extrusionOk="0" h="730" w="274">
                  <a:moveTo>
                    <a:pt x="183" y="0"/>
                  </a:moveTo>
                  <a:lnTo>
                    <a:pt x="183" y="0"/>
                  </a:lnTo>
                  <a:cubicBezTo>
                    <a:pt x="0" y="213"/>
                    <a:pt x="31" y="547"/>
                    <a:pt x="274" y="730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0168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668484" y="1717890"/>
              <a:ext cx="81801" cy="39460"/>
            </a:xfrm>
            <a:custGeom>
              <a:rect b="b" l="l" r="r" t="t"/>
              <a:pathLst>
                <a:path extrusionOk="0" h="822" w="1704">
                  <a:moveTo>
                    <a:pt x="964" y="0"/>
                  </a:moveTo>
                  <a:cubicBezTo>
                    <a:pt x="957" y="0"/>
                    <a:pt x="950" y="1"/>
                    <a:pt x="943" y="1"/>
                  </a:cubicBezTo>
                  <a:cubicBezTo>
                    <a:pt x="670" y="62"/>
                    <a:pt x="1308" y="670"/>
                    <a:pt x="1308" y="670"/>
                  </a:cubicBezTo>
                  <a:cubicBezTo>
                    <a:pt x="1004" y="518"/>
                    <a:pt x="670" y="366"/>
                    <a:pt x="305" y="305"/>
                  </a:cubicBezTo>
                  <a:cubicBezTo>
                    <a:pt x="288" y="302"/>
                    <a:pt x="273" y="301"/>
                    <a:pt x="260" y="301"/>
                  </a:cubicBezTo>
                  <a:cubicBezTo>
                    <a:pt x="1" y="301"/>
                    <a:pt x="281" y="822"/>
                    <a:pt x="396" y="822"/>
                  </a:cubicBezTo>
                  <a:lnTo>
                    <a:pt x="1703" y="640"/>
                  </a:lnTo>
                  <a:lnTo>
                    <a:pt x="1582" y="640"/>
                  </a:lnTo>
                  <a:cubicBezTo>
                    <a:pt x="1582" y="640"/>
                    <a:pt x="1262" y="0"/>
                    <a:pt x="964" y="0"/>
                  </a:cubicBezTo>
                  <a:close/>
                </a:path>
              </a:pathLst>
            </a:custGeom>
            <a:solidFill>
              <a:srgbClr val="27B2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772124" y="1747124"/>
              <a:ext cx="283085" cy="43781"/>
            </a:xfrm>
            <a:custGeom>
              <a:rect b="b" l="l" r="r" t="t"/>
              <a:pathLst>
                <a:path extrusionOk="0" h="912" w="5897">
                  <a:moveTo>
                    <a:pt x="5715" y="0"/>
                  </a:moveTo>
                  <a:cubicBezTo>
                    <a:pt x="5048" y="455"/>
                    <a:pt x="3999" y="606"/>
                    <a:pt x="2888" y="606"/>
                  </a:cubicBezTo>
                  <a:cubicBezTo>
                    <a:pt x="1922" y="606"/>
                    <a:pt x="909" y="492"/>
                    <a:pt x="61" y="365"/>
                  </a:cubicBezTo>
                  <a:lnTo>
                    <a:pt x="0" y="669"/>
                  </a:lnTo>
                  <a:cubicBezTo>
                    <a:pt x="973" y="821"/>
                    <a:pt x="1946" y="912"/>
                    <a:pt x="2918" y="912"/>
                  </a:cubicBezTo>
                  <a:cubicBezTo>
                    <a:pt x="4073" y="912"/>
                    <a:pt x="5167" y="760"/>
                    <a:pt x="5897" y="243"/>
                  </a:cubicBezTo>
                  <a:lnTo>
                    <a:pt x="5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140298" y="1706273"/>
              <a:ext cx="420284" cy="305600"/>
            </a:xfrm>
            <a:custGeom>
              <a:rect b="b" l="l" r="r" t="t"/>
              <a:pathLst>
                <a:path extrusionOk="0" h="6366" w="8755">
                  <a:moveTo>
                    <a:pt x="8025" y="0"/>
                  </a:moveTo>
                  <a:lnTo>
                    <a:pt x="122" y="1125"/>
                  </a:lnTo>
                  <a:lnTo>
                    <a:pt x="1" y="1125"/>
                  </a:lnTo>
                  <a:lnTo>
                    <a:pt x="1" y="6353"/>
                  </a:lnTo>
                  <a:cubicBezTo>
                    <a:pt x="81" y="6362"/>
                    <a:pt x="164" y="6365"/>
                    <a:pt x="248" y="6365"/>
                  </a:cubicBezTo>
                  <a:cubicBezTo>
                    <a:pt x="450" y="6365"/>
                    <a:pt x="658" y="6344"/>
                    <a:pt x="852" y="6322"/>
                  </a:cubicBezTo>
                  <a:lnTo>
                    <a:pt x="8755" y="5198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4172413" y="1539220"/>
              <a:ext cx="871147" cy="423164"/>
            </a:xfrm>
            <a:custGeom>
              <a:rect b="b" l="l" r="r" t="t"/>
              <a:pathLst>
                <a:path extrusionOk="0" h="8815" w="18147">
                  <a:moveTo>
                    <a:pt x="16100" y="0"/>
                  </a:moveTo>
                  <a:cubicBezTo>
                    <a:pt x="15196" y="0"/>
                    <a:pt x="14128" y="1309"/>
                    <a:pt x="13001" y="1309"/>
                  </a:cubicBezTo>
                  <a:cubicBezTo>
                    <a:pt x="12763" y="1309"/>
                    <a:pt x="12523" y="1251"/>
                    <a:pt x="12280" y="1109"/>
                  </a:cubicBezTo>
                  <a:cubicBezTo>
                    <a:pt x="11378" y="583"/>
                    <a:pt x="10511" y="266"/>
                    <a:pt x="9642" y="266"/>
                  </a:cubicBezTo>
                  <a:cubicBezTo>
                    <a:pt x="9106" y="266"/>
                    <a:pt x="8570" y="387"/>
                    <a:pt x="8025" y="653"/>
                  </a:cubicBezTo>
                  <a:cubicBezTo>
                    <a:pt x="6596" y="1352"/>
                    <a:pt x="6627" y="3419"/>
                    <a:pt x="1156" y="4362"/>
                  </a:cubicBezTo>
                  <a:cubicBezTo>
                    <a:pt x="1" y="4544"/>
                    <a:pt x="4013" y="7280"/>
                    <a:pt x="5533" y="7979"/>
                  </a:cubicBezTo>
                  <a:cubicBezTo>
                    <a:pt x="6877" y="8581"/>
                    <a:pt x="8000" y="8815"/>
                    <a:pt x="8932" y="8815"/>
                  </a:cubicBezTo>
                  <a:cubicBezTo>
                    <a:pt x="11245" y="8815"/>
                    <a:pt x="12377" y="7373"/>
                    <a:pt x="12767" y="6550"/>
                  </a:cubicBezTo>
                  <a:cubicBezTo>
                    <a:pt x="13162" y="5699"/>
                    <a:pt x="15046" y="6185"/>
                    <a:pt x="14986" y="5760"/>
                  </a:cubicBezTo>
                  <a:cubicBezTo>
                    <a:pt x="14931" y="5267"/>
                    <a:pt x="14778" y="5021"/>
                    <a:pt x="13352" y="5021"/>
                  </a:cubicBezTo>
                  <a:cubicBezTo>
                    <a:pt x="13193" y="5021"/>
                    <a:pt x="13019" y="5024"/>
                    <a:pt x="12828" y="5030"/>
                  </a:cubicBezTo>
                  <a:cubicBezTo>
                    <a:pt x="14560" y="4787"/>
                    <a:pt x="18147" y="4149"/>
                    <a:pt x="17995" y="2963"/>
                  </a:cubicBezTo>
                  <a:cubicBezTo>
                    <a:pt x="17812" y="1808"/>
                    <a:pt x="17387" y="258"/>
                    <a:pt x="16262" y="15"/>
                  </a:cubicBezTo>
                  <a:cubicBezTo>
                    <a:pt x="16209" y="5"/>
                    <a:pt x="16155" y="0"/>
                    <a:pt x="16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141786" y="1677087"/>
              <a:ext cx="901774" cy="334787"/>
            </a:xfrm>
            <a:custGeom>
              <a:rect b="b" l="l" r="r" t="t"/>
              <a:pathLst>
                <a:path extrusionOk="0" h="6974" w="18785">
                  <a:moveTo>
                    <a:pt x="18633" y="0"/>
                  </a:moveTo>
                  <a:cubicBezTo>
                    <a:pt x="18207" y="213"/>
                    <a:pt x="17691" y="395"/>
                    <a:pt x="17143" y="669"/>
                  </a:cubicBezTo>
                  <a:cubicBezTo>
                    <a:pt x="15767" y="1277"/>
                    <a:pt x="14483" y="1450"/>
                    <a:pt x="13340" y="1450"/>
                  </a:cubicBezTo>
                  <a:cubicBezTo>
                    <a:pt x="11826" y="1450"/>
                    <a:pt x="10560" y="1147"/>
                    <a:pt x="9655" y="1147"/>
                  </a:cubicBezTo>
                  <a:cubicBezTo>
                    <a:pt x="9159" y="1147"/>
                    <a:pt x="8771" y="1238"/>
                    <a:pt x="8511" y="1520"/>
                  </a:cubicBezTo>
                  <a:cubicBezTo>
                    <a:pt x="7113" y="3040"/>
                    <a:pt x="10730" y="4438"/>
                    <a:pt x="7447" y="4924"/>
                  </a:cubicBezTo>
                  <a:cubicBezTo>
                    <a:pt x="5298" y="5243"/>
                    <a:pt x="3125" y="5422"/>
                    <a:pt x="950" y="5422"/>
                  </a:cubicBezTo>
                  <a:cubicBezTo>
                    <a:pt x="633" y="5422"/>
                    <a:pt x="317" y="5418"/>
                    <a:pt x="0" y="5411"/>
                  </a:cubicBezTo>
                  <a:lnTo>
                    <a:pt x="0" y="6961"/>
                  </a:lnTo>
                  <a:cubicBezTo>
                    <a:pt x="80" y="6970"/>
                    <a:pt x="160" y="6973"/>
                    <a:pt x="241" y="6973"/>
                  </a:cubicBezTo>
                  <a:cubicBezTo>
                    <a:pt x="434" y="6973"/>
                    <a:pt x="627" y="6952"/>
                    <a:pt x="821" y="6930"/>
                  </a:cubicBezTo>
                  <a:lnTo>
                    <a:pt x="8511" y="5836"/>
                  </a:lnTo>
                  <a:cubicBezTo>
                    <a:pt x="8906" y="5907"/>
                    <a:pt x="9273" y="5939"/>
                    <a:pt x="9615" y="5939"/>
                  </a:cubicBezTo>
                  <a:cubicBezTo>
                    <a:pt x="11905" y="5939"/>
                    <a:pt x="13038" y="4498"/>
                    <a:pt x="13435" y="3678"/>
                  </a:cubicBezTo>
                  <a:cubicBezTo>
                    <a:pt x="13830" y="2827"/>
                    <a:pt x="15715" y="3313"/>
                    <a:pt x="15654" y="2888"/>
                  </a:cubicBezTo>
                  <a:cubicBezTo>
                    <a:pt x="15599" y="2395"/>
                    <a:pt x="15446" y="2149"/>
                    <a:pt x="14020" y="2149"/>
                  </a:cubicBezTo>
                  <a:cubicBezTo>
                    <a:pt x="13862" y="2149"/>
                    <a:pt x="13687" y="2152"/>
                    <a:pt x="13496" y="2158"/>
                  </a:cubicBezTo>
                  <a:cubicBezTo>
                    <a:pt x="15198" y="1915"/>
                    <a:pt x="18785" y="1277"/>
                    <a:pt x="18633" y="91"/>
                  </a:cubicBezTo>
                  <a:lnTo>
                    <a:pt x="18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140298" y="1801945"/>
              <a:ext cx="112428" cy="162641"/>
            </a:xfrm>
            <a:custGeom>
              <a:rect b="b" l="l" r="r" t="t"/>
              <a:pathLst>
                <a:path extrusionOk="0" h="3388" w="2342">
                  <a:moveTo>
                    <a:pt x="1109" y="0"/>
                  </a:moveTo>
                  <a:cubicBezTo>
                    <a:pt x="1054" y="0"/>
                    <a:pt x="999" y="4"/>
                    <a:pt x="943" y="13"/>
                  </a:cubicBezTo>
                  <a:lnTo>
                    <a:pt x="1" y="135"/>
                  </a:lnTo>
                  <a:lnTo>
                    <a:pt x="1" y="3387"/>
                  </a:lnTo>
                  <a:lnTo>
                    <a:pt x="1399" y="3174"/>
                  </a:lnTo>
                  <a:cubicBezTo>
                    <a:pt x="1946" y="3083"/>
                    <a:pt x="2341" y="2566"/>
                    <a:pt x="2281" y="1989"/>
                  </a:cubicBezTo>
                  <a:lnTo>
                    <a:pt x="2129" y="895"/>
                  </a:lnTo>
                  <a:cubicBezTo>
                    <a:pt x="2046" y="373"/>
                    <a:pt x="1617" y="0"/>
                    <a:pt x="1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887381" y="1602633"/>
              <a:ext cx="74456" cy="74504"/>
            </a:xfrm>
            <a:custGeom>
              <a:rect b="b" l="l" r="r" t="t"/>
              <a:pathLst>
                <a:path extrusionOk="0" h="1552" w="1551">
                  <a:moveTo>
                    <a:pt x="782" y="1"/>
                  </a:moveTo>
                  <a:cubicBezTo>
                    <a:pt x="415" y="1"/>
                    <a:pt x="0" y="335"/>
                    <a:pt x="0" y="335"/>
                  </a:cubicBezTo>
                  <a:cubicBezTo>
                    <a:pt x="669" y="366"/>
                    <a:pt x="1247" y="882"/>
                    <a:pt x="1368" y="1551"/>
                  </a:cubicBezTo>
                  <a:cubicBezTo>
                    <a:pt x="1368" y="1551"/>
                    <a:pt x="1551" y="670"/>
                    <a:pt x="1155" y="183"/>
                  </a:cubicBezTo>
                  <a:cubicBezTo>
                    <a:pt x="1055" y="49"/>
                    <a:pt x="922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613087" y="1623082"/>
              <a:ext cx="86121" cy="61350"/>
            </a:xfrm>
            <a:custGeom>
              <a:rect b="b" l="l" r="r" t="t"/>
              <a:pathLst>
                <a:path extrusionOk="0" fill="none" h="1278" w="1794">
                  <a:moveTo>
                    <a:pt x="1793" y="1034"/>
                  </a:moveTo>
                  <a:cubicBezTo>
                    <a:pt x="1489" y="1"/>
                    <a:pt x="0" y="213"/>
                    <a:pt x="0" y="12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783789" y="1766086"/>
              <a:ext cx="13153" cy="35044"/>
            </a:xfrm>
            <a:custGeom>
              <a:rect b="b" l="l" r="r" t="t"/>
              <a:pathLst>
                <a:path extrusionOk="0" h="730" w="274">
                  <a:moveTo>
                    <a:pt x="183" y="0"/>
                  </a:moveTo>
                  <a:lnTo>
                    <a:pt x="183" y="0"/>
                  </a:lnTo>
                  <a:cubicBezTo>
                    <a:pt x="0" y="213"/>
                    <a:pt x="31" y="547"/>
                    <a:pt x="274" y="730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 rot="648155">
              <a:off x="1155120" y="3027422"/>
              <a:ext cx="725270" cy="875576"/>
            </a:xfrm>
            <a:custGeom>
              <a:rect b="b" l="l" r="r" t="t"/>
              <a:pathLst>
                <a:path extrusionOk="0" h="18239" w="15108">
                  <a:moveTo>
                    <a:pt x="13344" y="1"/>
                  </a:moveTo>
                  <a:cubicBezTo>
                    <a:pt x="12554" y="1399"/>
                    <a:pt x="11824" y="2828"/>
                    <a:pt x="11186" y="4317"/>
                  </a:cubicBezTo>
                  <a:cubicBezTo>
                    <a:pt x="10244" y="6475"/>
                    <a:pt x="8359" y="8056"/>
                    <a:pt x="6049" y="8572"/>
                  </a:cubicBezTo>
                  <a:cubicBezTo>
                    <a:pt x="0" y="10122"/>
                    <a:pt x="365" y="18238"/>
                    <a:pt x="365" y="18238"/>
                  </a:cubicBezTo>
                  <a:cubicBezTo>
                    <a:pt x="2918" y="9180"/>
                    <a:pt x="12645" y="12189"/>
                    <a:pt x="13982" y="6931"/>
                  </a:cubicBezTo>
                  <a:cubicBezTo>
                    <a:pt x="15107" y="2584"/>
                    <a:pt x="13344" y="1"/>
                    <a:pt x="1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 rot="648155">
              <a:off x="1172351" y="3029051"/>
              <a:ext cx="707748" cy="877016"/>
            </a:xfrm>
            <a:custGeom>
              <a:rect b="b" l="l" r="r" t="t"/>
              <a:pathLst>
                <a:path extrusionOk="0" h="18269" w="14743">
                  <a:moveTo>
                    <a:pt x="12979" y="1"/>
                  </a:moveTo>
                  <a:cubicBezTo>
                    <a:pt x="12766" y="366"/>
                    <a:pt x="12554" y="761"/>
                    <a:pt x="12371" y="1125"/>
                  </a:cubicBezTo>
                  <a:cubicBezTo>
                    <a:pt x="13009" y="2706"/>
                    <a:pt x="12705" y="4864"/>
                    <a:pt x="12098" y="6323"/>
                  </a:cubicBezTo>
                  <a:cubicBezTo>
                    <a:pt x="11216" y="8420"/>
                    <a:pt x="9271" y="9271"/>
                    <a:pt x="7204" y="9940"/>
                  </a:cubicBezTo>
                  <a:cubicBezTo>
                    <a:pt x="4651" y="10761"/>
                    <a:pt x="2432" y="11673"/>
                    <a:pt x="1216" y="14104"/>
                  </a:cubicBezTo>
                  <a:cubicBezTo>
                    <a:pt x="578" y="15411"/>
                    <a:pt x="182" y="16840"/>
                    <a:pt x="0" y="18269"/>
                  </a:cubicBezTo>
                  <a:cubicBezTo>
                    <a:pt x="2553" y="9211"/>
                    <a:pt x="12280" y="12189"/>
                    <a:pt x="13617" y="6961"/>
                  </a:cubicBezTo>
                  <a:cubicBezTo>
                    <a:pt x="14742" y="2584"/>
                    <a:pt x="12979" y="1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 rot="648155">
              <a:off x="1722577" y="3227832"/>
              <a:ext cx="119726" cy="152370"/>
            </a:xfrm>
            <a:custGeom>
              <a:rect b="b" l="l" r="r" t="t"/>
              <a:pathLst>
                <a:path extrusionOk="0" h="3174" w="2494">
                  <a:moveTo>
                    <a:pt x="1199" y="1"/>
                  </a:moveTo>
                  <a:cubicBezTo>
                    <a:pt x="904" y="1"/>
                    <a:pt x="650" y="196"/>
                    <a:pt x="548" y="478"/>
                  </a:cubicBezTo>
                  <a:lnTo>
                    <a:pt x="92" y="2180"/>
                  </a:lnTo>
                  <a:cubicBezTo>
                    <a:pt x="1" y="2514"/>
                    <a:pt x="214" y="2879"/>
                    <a:pt x="548" y="2970"/>
                  </a:cubicBezTo>
                  <a:lnTo>
                    <a:pt x="1125" y="3152"/>
                  </a:lnTo>
                  <a:cubicBezTo>
                    <a:pt x="1182" y="3167"/>
                    <a:pt x="1239" y="3173"/>
                    <a:pt x="1295" y="3173"/>
                  </a:cubicBezTo>
                  <a:cubicBezTo>
                    <a:pt x="1597" y="3173"/>
                    <a:pt x="1869" y="2974"/>
                    <a:pt x="1946" y="2666"/>
                  </a:cubicBezTo>
                  <a:lnTo>
                    <a:pt x="2402" y="994"/>
                  </a:lnTo>
                  <a:cubicBezTo>
                    <a:pt x="2493" y="630"/>
                    <a:pt x="2311" y="265"/>
                    <a:pt x="1946" y="174"/>
                  </a:cubicBezTo>
                  <a:lnTo>
                    <a:pt x="1369" y="22"/>
                  </a:lnTo>
                  <a:cubicBezTo>
                    <a:pt x="1311" y="7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1711775" y="2928875"/>
              <a:ext cx="193100" cy="287950"/>
            </a:xfrm>
            <a:custGeom>
              <a:rect b="b" l="l" r="r" t="t"/>
              <a:pathLst>
                <a:path extrusionOk="0" h="11518" w="7724">
                  <a:moveTo>
                    <a:pt x="0" y="8530"/>
                  </a:moveTo>
                  <a:lnTo>
                    <a:pt x="7724" y="0"/>
                  </a:lnTo>
                  <a:lnTo>
                    <a:pt x="6405" y="6341"/>
                  </a:lnTo>
                  <a:lnTo>
                    <a:pt x="2374" y="11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687" name="Google Shape;687;p27"/>
          <p:cNvSpPr/>
          <p:nvPr/>
        </p:nvSpPr>
        <p:spPr>
          <a:xfrm flipH="1">
            <a:off x="-344414" y="3896638"/>
            <a:ext cx="1362007" cy="1601213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 flipH="1">
            <a:off x="-184280" y="3925575"/>
            <a:ext cx="1175335" cy="1480399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 flipH="1" rot="2440178">
            <a:off x="166377" y="4504554"/>
            <a:ext cx="1068946" cy="1256689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 flipH="1" rot="2440133">
            <a:off x="295495" y="4567404"/>
            <a:ext cx="922444" cy="1161837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28"/>
          <p:cNvGrpSpPr/>
          <p:nvPr/>
        </p:nvGrpSpPr>
        <p:grpSpPr>
          <a:xfrm>
            <a:off x="302413" y="3554575"/>
            <a:ext cx="1905307" cy="1785488"/>
            <a:chOff x="302413" y="3554575"/>
            <a:chExt cx="1905307" cy="1785488"/>
          </a:xfrm>
        </p:grpSpPr>
        <p:sp>
          <p:nvSpPr>
            <p:cNvPr id="693" name="Google Shape;693;p28"/>
            <p:cNvSpPr/>
            <p:nvPr/>
          </p:nvSpPr>
          <p:spPr>
            <a:xfrm flipH="1">
              <a:off x="302413" y="3554575"/>
              <a:ext cx="1905307" cy="1785488"/>
            </a:xfrm>
            <a:custGeom>
              <a:rect b="b" l="l" r="r" t="t"/>
              <a:pathLst>
                <a:path extrusionOk="0" h="19521" w="20831">
                  <a:moveTo>
                    <a:pt x="1" y="1"/>
                  </a:moveTo>
                  <a:cubicBezTo>
                    <a:pt x="1" y="1"/>
                    <a:pt x="2466" y="3933"/>
                    <a:pt x="2943" y="5076"/>
                  </a:cubicBezTo>
                  <a:cubicBezTo>
                    <a:pt x="3421" y="6211"/>
                    <a:pt x="4180" y="9239"/>
                    <a:pt x="5741" y="9998"/>
                  </a:cubicBezTo>
                  <a:cubicBezTo>
                    <a:pt x="7311" y="10757"/>
                    <a:pt x="10296" y="12719"/>
                    <a:pt x="10774" y="14058"/>
                  </a:cubicBezTo>
                  <a:cubicBezTo>
                    <a:pt x="11243" y="15406"/>
                    <a:pt x="13188" y="18912"/>
                    <a:pt x="14425" y="19381"/>
                  </a:cubicBezTo>
                  <a:cubicBezTo>
                    <a:pt x="14683" y="19481"/>
                    <a:pt x="15105" y="19520"/>
                    <a:pt x="15611" y="19520"/>
                  </a:cubicBezTo>
                  <a:cubicBezTo>
                    <a:pt x="17526" y="19520"/>
                    <a:pt x="20643" y="18955"/>
                    <a:pt x="20643" y="18955"/>
                  </a:cubicBezTo>
                  <a:cubicBezTo>
                    <a:pt x="20831" y="17871"/>
                    <a:pt x="19927" y="14553"/>
                    <a:pt x="18553" y="13274"/>
                  </a:cubicBezTo>
                  <a:cubicBezTo>
                    <a:pt x="17180" y="11994"/>
                    <a:pt x="15184" y="10902"/>
                    <a:pt x="14476" y="9998"/>
                  </a:cubicBezTo>
                  <a:cubicBezTo>
                    <a:pt x="13760" y="9102"/>
                    <a:pt x="12710" y="6253"/>
                    <a:pt x="10552" y="5358"/>
                  </a:cubicBezTo>
                  <a:cubicBezTo>
                    <a:pt x="8394" y="4453"/>
                    <a:pt x="6407" y="3310"/>
                    <a:pt x="5460" y="2483"/>
                  </a:cubicBezTo>
                  <a:cubicBezTo>
                    <a:pt x="4504" y="1664"/>
                    <a:pt x="2474" y="760"/>
                    <a:pt x="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flipH="1">
              <a:off x="334372" y="3588100"/>
              <a:ext cx="1822623" cy="1744695"/>
            </a:xfrm>
            <a:custGeom>
              <a:rect b="b" l="l" r="r" t="t"/>
              <a:pathLst>
                <a:path extrusionOk="0" fill="none" h="19075" w="19927">
                  <a:moveTo>
                    <a:pt x="19927" y="19074"/>
                  </a:moveTo>
                  <a:cubicBezTo>
                    <a:pt x="19927" y="19074"/>
                    <a:pt x="11200" y="8719"/>
                    <a:pt x="7353" y="6023"/>
                  </a:cubicBezTo>
                  <a:cubicBezTo>
                    <a:pt x="3515" y="3319"/>
                    <a:pt x="1" y="1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flipH="1">
              <a:off x="1163725" y="4120901"/>
              <a:ext cx="35950" cy="283400"/>
            </a:xfrm>
            <a:custGeom>
              <a:rect b="b" l="l" r="r" t="t"/>
              <a:pathLst>
                <a:path extrusionOk="0" fill="none" h="3942" w="393">
                  <a:moveTo>
                    <a:pt x="256" y="3941"/>
                  </a:moveTo>
                  <a:cubicBezTo>
                    <a:pt x="256" y="3941"/>
                    <a:pt x="393" y="1186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flipH="1">
              <a:off x="1273884" y="4235700"/>
              <a:ext cx="489042" cy="103924"/>
            </a:xfrm>
            <a:custGeom>
              <a:rect b="b" l="l" r="r" t="t"/>
              <a:pathLst>
                <a:path extrusionOk="0" fill="none" h="1136" w="6160">
                  <a:moveTo>
                    <a:pt x="6160" y="862"/>
                  </a:moveTo>
                  <a:cubicBezTo>
                    <a:pt x="6160" y="862"/>
                    <a:pt x="1818" y="1135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 flipH="1">
              <a:off x="1562425" y="3892448"/>
              <a:ext cx="45275" cy="193551"/>
            </a:xfrm>
            <a:custGeom>
              <a:rect b="b" l="l" r="r" t="t"/>
              <a:pathLst>
                <a:path extrusionOk="0" fill="none" h="2517" w="495">
                  <a:moveTo>
                    <a:pt x="495" y="2517"/>
                  </a:moveTo>
                  <a:cubicBezTo>
                    <a:pt x="495" y="2517"/>
                    <a:pt x="384" y="78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 flipH="1">
              <a:off x="1809619" y="3862718"/>
              <a:ext cx="182656" cy="29726"/>
            </a:xfrm>
            <a:custGeom>
              <a:rect b="b" l="l" r="r" t="t"/>
              <a:pathLst>
                <a:path extrusionOk="0" fill="none" h="325" w="1997">
                  <a:moveTo>
                    <a:pt x="1997" y="324"/>
                  </a:moveTo>
                  <a:cubicBezTo>
                    <a:pt x="1997" y="324"/>
                    <a:pt x="581" y="273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28"/>
          <p:cNvSpPr/>
          <p:nvPr/>
        </p:nvSpPr>
        <p:spPr>
          <a:xfrm>
            <a:off x="7543253" y="4066419"/>
            <a:ext cx="1644815" cy="1140751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 txBox="1"/>
          <p:nvPr>
            <p:ph type="title"/>
          </p:nvPr>
        </p:nvSpPr>
        <p:spPr>
          <a:xfrm>
            <a:off x="2857500" y="2801400"/>
            <a:ext cx="34290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1" name="Google Shape;701;p28"/>
          <p:cNvSpPr txBox="1"/>
          <p:nvPr>
            <p:ph hasCustomPrompt="1" idx="2" type="title"/>
          </p:nvPr>
        </p:nvSpPr>
        <p:spPr>
          <a:xfrm>
            <a:off x="2767950" y="880925"/>
            <a:ext cx="36081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2" name="Google Shape;702;p28"/>
          <p:cNvSpPr txBox="1"/>
          <p:nvPr>
            <p:ph idx="1" type="subTitle"/>
          </p:nvPr>
        </p:nvSpPr>
        <p:spPr>
          <a:xfrm>
            <a:off x="2560950" y="3532675"/>
            <a:ext cx="40221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3" name="Google Shape;703;p28"/>
          <p:cNvGrpSpPr/>
          <p:nvPr/>
        </p:nvGrpSpPr>
        <p:grpSpPr>
          <a:xfrm>
            <a:off x="6437852" y="1573758"/>
            <a:ext cx="2589196" cy="3597120"/>
            <a:chOff x="6583060" y="1574579"/>
            <a:chExt cx="2568901" cy="3568925"/>
          </a:xfrm>
        </p:grpSpPr>
        <p:sp>
          <p:nvSpPr>
            <p:cNvPr id="704" name="Google Shape;704;p28"/>
            <p:cNvSpPr/>
            <p:nvPr/>
          </p:nvSpPr>
          <p:spPr>
            <a:xfrm>
              <a:off x="6671229" y="1574579"/>
              <a:ext cx="885662" cy="1721707"/>
            </a:xfrm>
            <a:custGeom>
              <a:rect b="b" l="l" r="r" t="t"/>
              <a:pathLst>
                <a:path extrusionOk="0" h="38586" w="19849">
                  <a:moveTo>
                    <a:pt x="12196" y="1"/>
                  </a:moveTo>
                  <a:cubicBezTo>
                    <a:pt x="11780" y="1"/>
                    <a:pt x="11339" y="36"/>
                    <a:pt x="10882" y="105"/>
                  </a:cubicBezTo>
                  <a:cubicBezTo>
                    <a:pt x="8633" y="409"/>
                    <a:pt x="6657" y="1807"/>
                    <a:pt x="5563" y="3813"/>
                  </a:cubicBezTo>
                  <a:cubicBezTo>
                    <a:pt x="3188" y="7471"/>
                    <a:pt x="4773" y="8013"/>
                    <a:pt x="5920" y="8013"/>
                  </a:cubicBezTo>
                  <a:cubicBezTo>
                    <a:pt x="6403" y="8013"/>
                    <a:pt x="6809" y="7917"/>
                    <a:pt x="6809" y="7917"/>
                  </a:cubicBezTo>
                  <a:cubicBezTo>
                    <a:pt x="6809" y="7917"/>
                    <a:pt x="12098" y="8038"/>
                    <a:pt x="11277" y="10865"/>
                  </a:cubicBezTo>
                  <a:cubicBezTo>
                    <a:pt x="10426" y="13692"/>
                    <a:pt x="1824" y="22598"/>
                    <a:pt x="2037" y="31260"/>
                  </a:cubicBezTo>
                  <a:cubicBezTo>
                    <a:pt x="2219" y="38099"/>
                    <a:pt x="17934" y="38586"/>
                    <a:pt x="17934" y="38586"/>
                  </a:cubicBezTo>
                  <a:lnTo>
                    <a:pt x="19849" y="30348"/>
                  </a:lnTo>
                  <a:lnTo>
                    <a:pt x="19849" y="30348"/>
                  </a:lnTo>
                  <a:cubicBezTo>
                    <a:pt x="19848" y="30349"/>
                    <a:pt x="16547" y="32272"/>
                    <a:pt x="12401" y="32272"/>
                  </a:cubicBezTo>
                  <a:cubicBezTo>
                    <a:pt x="10513" y="32272"/>
                    <a:pt x="8450" y="31873"/>
                    <a:pt x="6444" y="30713"/>
                  </a:cubicBezTo>
                  <a:cubicBezTo>
                    <a:pt x="0" y="27035"/>
                    <a:pt x="12949" y="12719"/>
                    <a:pt x="15137" y="7005"/>
                  </a:cubicBezTo>
                  <a:cubicBezTo>
                    <a:pt x="17093" y="1968"/>
                    <a:pt x="15294" y="1"/>
                    <a:pt x="12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7384611" y="4017607"/>
              <a:ext cx="101778" cy="140062"/>
            </a:xfrm>
            <a:custGeom>
              <a:rect b="b" l="l" r="r" t="t"/>
              <a:pathLst>
                <a:path extrusionOk="0" h="3139" w="2281">
                  <a:moveTo>
                    <a:pt x="1234" y="0"/>
                  </a:moveTo>
                  <a:cubicBezTo>
                    <a:pt x="684" y="0"/>
                    <a:pt x="179" y="648"/>
                    <a:pt x="92" y="1463"/>
                  </a:cubicBezTo>
                  <a:cubicBezTo>
                    <a:pt x="0" y="2314"/>
                    <a:pt x="395" y="3074"/>
                    <a:pt x="973" y="3135"/>
                  </a:cubicBezTo>
                  <a:cubicBezTo>
                    <a:pt x="998" y="3138"/>
                    <a:pt x="1024" y="3139"/>
                    <a:pt x="1049" y="3139"/>
                  </a:cubicBezTo>
                  <a:cubicBezTo>
                    <a:pt x="1598" y="3139"/>
                    <a:pt x="2102" y="2518"/>
                    <a:pt x="2189" y="1676"/>
                  </a:cubicBezTo>
                  <a:cubicBezTo>
                    <a:pt x="2280" y="825"/>
                    <a:pt x="1885" y="95"/>
                    <a:pt x="1307" y="4"/>
                  </a:cubicBezTo>
                  <a:cubicBezTo>
                    <a:pt x="1283" y="2"/>
                    <a:pt x="1259" y="0"/>
                    <a:pt x="1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7418523" y="3437281"/>
              <a:ext cx="953485" cy="995561"/>
            </a:xfrm>
            <a:custGeom>
              <a:rect b="b" l="l" r="r" t="t"/>
              <a:pathLst>
                <a:path extrusionOk="0" fill="none" h="22312" w="21369">
                  <a:moveTo>
                    <a:pt x="9484" y="1"/>
                  </a:moveTo>
                  <a:lnTo>
                    <a:pt x="0" y="14955"/>
                  </a:lnTo>
                  <a:lnTo>
                    <a:pt x="21368" y="22311"/>
                  </a:lnTo>
                </a:path>
              </a:pathLst>
            </a:custGeom>
            <a:solidFill>
              <a:schemeClr val="accent1"/>
            </a:solidFill>
            <a:ln cap="flat" cmpd="sng" w="250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7933882" y="3499704"/>
              <a:ext cx="173661" cy="1643801"/>
            </a:xfrm>
            <a:custGeom>
              <a:rect b="b" l="l" r="r" t="t"/>
              <a:pathLst>
                <a:path extrusionOk="0" fill="none" h="36840" w="3892">
                  <a:moveTo>
                    <a:pt x="3891" y="0"/>
                  </a:moveTo>
                  <a:lnTo>
                    <a:pt x="1" y="36839"/>
                  </a:lnTo>
                </a:path>
              </a:pathLst>
            </a:custGeom>
            <a:solidFill>
              <a:schemeClr val="accent1"/>
            </a:solidFill>
            <a:ln cap="flat" cmpd="sng" w="250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7970515" y="4188545"/>
              <a:ext cx="105839" cy="207795"/>
            </a:xfrm>
            <a:custGeom>
              <a:rect b="b" l="l" r="r" t="t"/>
              <a:pathLst>
                <a:path extrusionOk="0" h="4657" w="2372">
                  <a:moveTo>
                    <a:pt x="1379" y="0"/>
                  </a:moveTo>
                  <a:cubicBezTo>
                    <a:pt x="818" y="0"/>
                    <a:pt x="270" y="982"/>
                    <a:pt x="152" y="2222"/>
                  </a:cubicBezTo>
                  <a:cubicBezTo>
                    <a:pt x="0" y="3498"/>
                    <a:pt x="365" y="4562"/>
                    <a:pt x="943" y="4653"/>
                  </a:cubicBezTo>
                  <a:cubicBezTo>
                    <a:pt x="959" y="4655"/>
                    <a:pt x="976" y="4656"/>
                    <a:pt x="993" y="4656"/>
                  </a:cubicBezTo>
                  <a:cubicBezTo>
                    <a:pt x="1553" y="4656"/>
                    <a:pt x="2101" y="3674"/>
                    <a:pt x="2219" y="2435"/>
                  </a:cubicBezTo>
                  <a:cubicBezTo>
                    <a:pt x="2371" y="1158"/>
                    <a:pt x="2006" y="94"/>
                    <a:pt x="1429" y="3"/>
                  </a:cubicBezTo>
                  <a:cubicBezTo>
                    <a:pt x="1412" y="1"/>
                    <a:pt x="1396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346640" y="2759460"/>
              <a:ext cx="1447160" cy="808648"/>
            </a:xfrm>
            <a:custGeom>
              <a:rect b="b" l="l" r="r" t="t"/>
              <a:pathLst>
                <a:path extrusionOk="0" h="18123" w="32433">
                  <a:moveTo>
                    <a:pt x="12978" y="1"/>
                  </a:moveTo>
                  <a:cubicBezTo>
                    <a:pt x="6366" y="1"/>
                    <a:pt x="953" y="3184"/>
                    <a:pt x="487" y="7654"/>
                  </a:cubicBezTo>
                  <a:cubicBezTo>
                    <a:pt x="0" y="12639"/>
                    <a:pt x="5684" y="17289"/>
                    <a:pt x="13283" y="18079"/>
                  </a:cubicBezTo>
                  <a:cubicBezTo>
                    <a:pt x="13552" y="18108"/>
                    <a:pt x="13826" y="18122"/>
                    <a:pt x="14104" y="18122"/>
                  </a:cubicBezTo>
                  <a:cubicBezTo>
                    <a:pt x="21685" y="18122"/>
                    <a:pt x="32432" y="7714"/>
                    <a:pt x="32432" y="7714"/>
                  </a:cubicBezTo>
                  <a:cubicBezTo>
                    <a:pt x="32432" y="7714"/>
                    <a:pt x="28481" y="1514"/>
                    <a:pt x="15168" y="116"/>
                  </a:cubicBezTo>
                  <a:cubicBezTo>
                    <a:pt x="14427" y="38"/>
                    <a:pt x="13696" y="1"/>
                    <a:pt x="12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008912" y="1742305"/>
              <a:ext cx="51581" cy="30074"/>
            </a:xfrm>
            <a:custGeom>
              <a:rect b="b" l="l" r="r" t="t"/>
              <a:pathLst>
                <a:path extrusionOk="0" h="674" w="1156">
                  <a:moveTo>
                    <a:pt x="713" y="0"/>
                  </a:moveTo>
                  <a:cubicBezTo>
                    <a:pt x="642" y="0"/>
                    <a:pt x="566" y="8"/>
                    <a:pt x="487" y="24"/>
                  </a:cubicBezTo>
                  <a:cubicBezTo>
                    <a:pt x="214" y="115"/>
                    <a:pt x="1" y="328"/>
                    <a:pt x="62" y="480"/>
                  </a:cubicBezTo>
                  <a:cubicBezTo>
                    <a:pt x="104" y="606"/>
                    <a:pt x="247" y="674"/>
                    <a:pt x="422" y="674"/>
                  </a:cubicBezTo>
                  <a:cubicBezTo>
                    <a:pt x="500" y="674"/>
                    <a:pt x="585" y="660"/>
                    <a:pt x="669" y="632"/>
                  </a:cubicBezTo>
                  <a:cubicBezTo>
                    <a:pt x="973" y="571"/>
                    <a:pt x="1156" y="358"/>
                    <a:pt x="1095" y="176"/>
                  </a:cubicBezTo>
                  <a:cubicBezTo>
                    <a:pt x="1072" y="63"/>
                    <a:pt x="916" y="0"/>
                    <a:pt x="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8171215" y="4412448"/>
              <a:ext cx="215693" cy="191241"/>
            </a:xfrm>
            <a:custGeom>
              <a:rect b="b" l="l" r="r" t="t"/>
              <a:pathLst>
                <a:path extrusionOk="0" h="4286" w="4834">
                  <a:moveTo>
                    <a:pt x="4591" y="0"/>
                  </a:moveTo>
                  <a:lnTo>
                    <a:pt x="1" y="2310"/>
                  </a:lnTo>
                  <a:cubicBezTo>
                    <a:pt x="1" y="2310"/>
                    <a:pt x="1977" y="2675"/>
                    <a:pt x="2068" y="4286"/>
                  </a:cubicBezTo>
                  <a:cubicBezTo>
                    <a:pt x="2068" y="4286"/>
                    <a:pt x="2681" y="2881"/>
                    <a:pt x="3876" y="2881"/>
                  </a:cubicBezTo>
                  <a:cubicBezTo>
                    <a:pt x="4162" y="2881"/>
                    <a:pt x="4481" y="2962"/>
                    <a:pt x="4834" y="3161"/>
                  </a:cubicBezTo>
                  <a:lnTo>
                    <a:pt x="4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482240" y="3003085"/>
              <a:ext cx="1099348" cy="434108"/>
            </a:xfrm>
            <a:custGeom>
              <a:rect b="b" l="l" r="r" t="t"/>
              <a:pathLst>
                <a:path extrusionOk="0" h="9729" w="24638">
                  <a:moveTo>
                    <a:pt x="14067" y="0"/>
                  </a:moveTo>
                  <a:cubicBezTo>
                    <a:pt x="13668" y="0"/>
                    <a:pt x="13191" y="103"/>
                    <a:pt x="12706" y="248"/>
                  </a:cubicBezTo>
                  <a:cubicBezTo>
                    <a:pt x="10639" y="917"/>
                    <a:pt x="8512" y="1343"/>
                    <a:pt x="6354" y="1525"/>
                  </a:cubicBezTo>
                  <a:cubicBezTo>
                    <a:pt x="3405" y="1768"/>
                    <a:pt x="1" y="2498"/>
                    <a:pt x="882" y="4625"/>
                  </a:cubicBezTo>
                  <a:cubicBezTo>
                    <a:pt x="1786" y="6827"/>
                    <a:pt x="6208" y="9728"/>
                    <a:pt x="11661" y="9728"/>
                  </a:cubicBezTo>
                  <a:cubicBezTo>
                    <a:pt x="15014" y="9728"/>
                    <a:pt x="18758" y="8631"/>
                    <a:pt x="22311" y="5598"/>
                  </a:cubicBezTo>
                  <a:cubicBezTo>
                    <a:pt x="22311" y="5598"/>
                    <a:pt x="24637" y="3505"/>
                    <a:pt x="23606" y="3505"/>
                  </a:cubicBezTo>
                  <a:cubicBezTo>
                    <a:pt x="23293" y="3505"/>
                    <a:pt x="22671" y="3697"/>
                    <a:pt x="21582" y="4200"/>
                  </a:cubicBezTo>
                  <a:cubicBezTo>
                    <a:pt x="20943" y="4473"/>
                    <a:pt x="20305" y="4747"/>
                    <a:pt x="19667" y="4990"/>
                  </a:cubicBezTo>
                  <a:lnTo>
                    <a:pt x="17509" y="5841"/>
                  </a:lnTo>
                  <a:cubicBezTo>
                    <a:pt x="17509" y="5841"/>
                    <a:pt x="23497" y="2893"/>
                    <a:pt x="21825" y="1525"/>
                  </a:cubicBezTo>
                  <a:cubicBezTo>
                    <a:pt x="21742" y="1457"/>
                    <a:pt x="21623" y="1426"/>
                    <a:pt x="21474" y="1426"/>
                  </a:cubicBezTo>
                  <a:cubicBezTo>
                    <a:pt x="20407" y="1426"/>
                    <a:pt x="17811" y="3025"/>
                    <a:pt x="16105" y="4159"/>
                  </a:cubicBezTo>
                  <a:lnTo>
                    <a:pt x="16105" y="4159"/>
                  </a:lnTo>
                  <a:cubicBezTo>
                    <a:pt x="17483" y="3145"/>
                    <a:pt x="19184" y="1699"/>
                    <a:pt x="18755" y="1008"/>
                  </a:cubicBezTo>
                  <a:cubicBezTo>
                    <a:pt x="18641" y="821"/>
                    <a:pt x="18388" y="742"/>
                    <a:pt x="18042" y="742"/>
                  </a:cubicBezTo>
                  <a:cubicBezTo>
                    <a:pt x="16862" y="742"/>
                    <a:pt x="14613" y="1658"/>
                    <a:pt x="13227" y="2277"/>
                  </a:cubicBezTo>
                  <a:lnTo>
                    <a:pt x="13227" y="2277"/>
                  </a:lnTo>
                  <a:cubicBezTo>
                    <a:pt x="14250" y="1741"/>
                    <a:pt x="15477" y="917"/>
                    <a:pt x="14895" y="279"/>
                  </a:cubicBezTo>
                  <a:cubicBezTo>
                    <a:pt x="14710" y="80"/>
                    <a:pt x="14418" y="0"/>
                    <a:pt x="1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6583060" y="1744715"/>
              <a:ext cx="538474" cy="553377"/>
            </a:xfrm>
            <a:custGeom>
              <a:rect b="b" l="l" r="r" t="t"/>
              <a:pathLst>
                <a:path extrusionOk="0" h="12402" w="12068">
                  <a:moveTo>
                    <a:pt x="7539" y="0"/>
                  </a:moveTo>
                  <a:cubicBezTo>
                    <a:pt x="7539" y="0"/>
                    <a:pt x="2007" y="973"/>
                    <a:pt x="1004" y="4863"/>
                  </a:cubicBezTo>
                  <a:cubicBezTo>
                    <a:pt x="0" y="8754"/>
                    <a:pt x="1794" y="12402"/>
                    <a:pt x="1794" y="12402"/>
                  </a:cubicBezTo>
                  <a:cubicBezTo>
                    <a:pt x="1794" y="12402"/>
                    <a:pt x="4529" y="4924"/>
                    <a:pt x="8754" y="4104"/>
                  </a:cubicBezTo>
                  <a:cubicBezTo>
                    <a:pt x="8785" y="4104"/>
                    <a:pt x="12068" y="2189"/>
                    <a:pt x="7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584399" y="1967145"/>
              <a:ext cx="187226" cy="330947"/>
            </a:xfrm>
            <a:custGeom>
              <a:rect b="b" l="l" r="r" t="t"/>
              <a:pathLst>
                <a:path extrusionOk="0" h="7417" w="4196">
                  <a:moveTo>
                    <a:pt x="943" y="0"/>
                  </a:moveTo>
                  <a:lnTo>
                    <a:pt x="943" y="0"/>
                  </a:lnTo>
                  <a:cubicBezTo>
                    <a:pt x="1" y="3830"/>
                    <a:pt x="1764" y="7417"/>
                    <a:pt x="1764" y="7417"/>
                  </a:cubicBezTo>
                  <a:cubicBezTo>
                    <a:pt x="2402" y="5775"/>
                    <a:pt x="3223" y="4195"/>
                    <a:pt x="4195" y="2736"/>
                  </a:cubicBezTo>
                  <a:cubicBezTo>
                    <a:pt x="3679" y="1307"/>
                    <a:pt x="2433" y="243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676628" y="1847787"/>
              <a:ext cx="283515" cy="370301"/>
            </a:xfrm>
            <a:custGeom>
              <a:rect b="b" l="l" r="r" t="t"/>
              <a:pathLst>
                <a:path extrusionOk="0" fill="none" h="8299" w="6354">
                  <a:moveTo>
                    <a:pt x="6353" y="0"/>
                  </a:moveTo>
                  <a:cubicBezTo>
                    <a:pt x="6353" y="0"/>
                    <a:pt x="973" y="2553"/>
                    <a:pt x="1" y="8298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8713748" y="3044001"/>
              <a:ext cx="438213" cy="560606"/>
            </a:xfrm>
            <a:custGeom>
              <a:rect b="b" l="l" r="r" t="t"/>
              <a:pathLst>
                <a:path extrusionOk="0" h="12564" w="9821">
                  <a:moveTo>
                    <a:pt x="608" y="0"/>
                  </a:moveTo>
                  <a:lnTo>
                    <a:pt x="0" y="2948"/>
                  </a:lnTo>
                  <a:cubicBezTo>
                    <a:pt x="0" y="2948"/>
                    <a:pt x="1338" y="10213"/>
                    <a:pt x="3009" y="10395"/>
                  </a:cubicBezTo>
                  <a:cubicBezTo>
                    <a:pt x="3041" y="10399"/>
                    <a:pt x="3071" y="10401"/>
                    <a:pt x="3099" y="10401"/>
                  </a:cubicBezTo>
                  <a:cubicBezTo>
                    <a:pt x="3848" y="10401"/>
                    <a:pt x="3440" y="8994"/>
                    <a:pt x="2876" y="7643"/>
                  </a:cubicBezTo>
                  <a:lnTo>
                    <a:pt x="2876" y="7643"/>
                  </a:lnTo>
                  <a:cubicBezTo>
                    <a:pt x="3966" y="9787"/>
                    <a:pt x="5558" y="12563"/>
                    <a:pt x="6484" y="12563"/>
                  </a:cubicBezTo>
                  <a:cubicBezTo>
                    <a:pt x="6567" y="12563"/>
                    <a:pt x="6646" y="12541"/>
                    <a:pt x="6718" y="12493"/>
                  </a:cubicBezTo>
                  <a:cubicBezTo>
                    <a:pt x="7411" y="12036"/>
                    <a:pt x="6502" y="10409"/>
                    <a:pt x="5467" y="8949"/>
                  </a:cubicBezTo>
                  <a:lnTo>
                    <a:pt x="5467" y="8949"/>
                  </a:lnTo>
                  <a:cubicBezTo>
                    <a:pt x="6865" y="10625"/>
                    <a:pt x="8604" y="12504"/>
                    <a:pt x="9366" y="12504"/>
                  </a:cubicBezTo>
                  <a:cubicBezTo>
                    <a:pt x="9672" y="12504"/>
                    <a:pt x="9821" y="12201"/>
                    <a:pt x="9727" y="11459"/>
                  </a:cubicBezTo>
                  <a:cubicBezTo>
                    <a:pt x="9180" y="738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8"/>
          <p:cNvGrpSpPr/>
          <p:nvPr/>
        </p:nvGrpSpPr>
        <p:grpSpPr>
          <a:xfrm>
            <a:off x="-138273" y="2622993"/>
            <a:ext cx="1820885" cy="2318363"/>
            <a:chOff x="-138273" y="2622993"/>
            <a:chExt cx="1820885" cy="2318363"/>
          </a:xfrm>
        </p:grpSpPr>
        <p:sp>
          <p:nvSpPr>
            <p:cNvPr id="718" name="Google Shape;718;p28"/>
            <p:cNvSpPr/>
            <p:nvPr/>
          </p:nvSpPr>
          <p:spPr>
            <a:xfrm flipH="1">
              <a:off x="-138273" y="2622993"/>
              <a:ext cx="1820885" cy="2318363"/>
            </a:xfrm>
            <a:custGeom>
              <a:rect b="b" l="l" r="r" t="t"/>
              <a:pathLst>
                <a:path extrusionOk="0" h="25347" w="1990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986" y="7678"/>
                    <a:pt x="4223" y="8625"/>
                  </a:cubicBezTo>
                  <a:cubicBezTo>
                    <a:pt x="5459" y="9572"/>
                    <a:pt x="7737" y="11090"/>
                    <a:pt x="8164" y="12079"/>
                  </a:cubicBezTo>
                  <a:cubicBezTo>
                    <a:pt x="8590" y="13077"/>
                    <a:pt x="8266" y="14596"/>
                    <a:pt x="9827" y="15782"/>
                  </a:cubicBezTo>
                  <a:cubicBezTo>
                    <a:pt x="11388" y="16967"/>
                    <a:pt x="12667" y="18955"/>
                    <a:pt x="12812" y="20140"/>
                  </a:cubicBezTo>
                  <a:cubicBezTo>
                    <a:pt x="12957" y="21326"/>
                    <a:pt x="13904" y="24781"/>
                    <a:pt x="15798" y="25258"/>
                  </a:cubicBezTo>
                  <a:cubicBezTo>
                    <a:pt x="16033" y="25317"/>
                    <a:pt x="16274" y="25347"/>
                    <a:pt x="16514" y="25347"/>
                  </a:cubicBezTo>
                  <a:cubicBezTo>
                    <a:pt x="18212" y="25347"/>
                    <a:pt x="19908" y="23861"/>
                    <a:pt x="19654" y="20379"/>
                  </a:cubicBezTo>
                  <a:cubicBezTo>
                    <a:pt x="19560" y="19100"/>
                    <a:pt x="19457" y="16583"/>
                    <a:pt x="17367" y="14502"/>
                  </a:cubicBezTo>
                  <a:cubicBezTo>
                    <a:pt x="15278" y="12412"/>
                    <a:pt x="15994" y="11986"/>
                    <a:pt x="14902" y="10663"/>
                  </a:cubicBezTo>
                  <a:cubicBezTo>
                    <a:pt x="13810" y="9333"/>
                    <a:pt x="12864" y="9384"/>
                    <a:pt x="12292" y="8011"/>
                  </a:cubicBezTo>
                  <a:cubicBezTo>
                    <a:pt x="11721" y="6629"/>
                    <a:pt x="10961" y="4599"/>
                    <a:pt x="7404" y="3174"/>
                  </a:cubicBezTo>
                  <a:cubicBezTo>
                    <a:pt x="3847" y="175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 flipH="1">
              <a:off x="-33084" y="2676950"/>
              <a:ext cx="1664210" cy="2163535"/>
            </a:xfrm>
            <a:custGeom>
              <a:rect b="b" l="l" r="r" t="t"/>
              <a:pathLst>
                <a:path extrusionOk="0" fill="none" h="24244" w="18758">
                  <a:moveTo>
                    <a:pt x="18758" y="24243"/>
                  </a:moveTo>
                  <a:cubicBezTo>
                    <a:pt x="18758" y="24243"/>
                    <a:pt x="13520" y="9759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 flipH="1">
              <a:off x="1020951" y="2953794"/>
              <a:ext cx="321499" cy="220503"/>
            </a:xfrm>
            <a:custGeom>
              <a:rect b="b" l="l" r="r" t="t"/>
              <a:pathLst>
                <a:path extrusionOk="0" fill="none" h="2926" w="5179">
                  <a:moveTo>
                    <a:pt x="5178" y="0"/>
                  </a:moveTo>
                  <a:cubicBezTo>
                    <a:pt x="5178" y="0"/>
                    <a:pt x="4854" y="2107"/>
                    <a:pt x="4760" y="2926"/>
                  </a:cubicBezTo>
                  <a:cubicBezTo>
                    <a:pt x="3199" y="2474"/>
                    <a:pt x="1613" y="2175"/>
                    <a:pt x="1" y="203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 flipH="1">
              <a:off x="601207" y="3255023"/>
              <a:ext cx="65580" cy="368330"/>
            </a:xfrm>
            <a:custGeom>
              <a:rect b="b" l="l" r="r" t="t"/>
              <a:pathLst>
                <a:path extrusionOk="0" fill="none" h="4027" w="717">
                  <a:moveTo>
                    <a:pt x="700" y="0"/>
                  </a:moveTo>
                  <a:cubicBezTo>
                    <a:pt x="700" y="0"/>
                    <a:pt x="717" y="2824"/>
                    <a:pt x="0" y="40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 flipH="1">
              <a:off x="813427" y="3411800"/>
              <a:ext cx="376971" cy="39150"/>
            </a:xfrm>
            <a:custGeom>
              <a:rect b="b" l="l" r="r" t="t"/>
              <a:pathLst>
                <a:path extrusionOk="0" fill="none" h="428" w="5281">
                  <a:moveTo>
                    <a:pt x="5281" y="291"/>
                  </a:moveTo>
                  <a:cubicBezTo>
                    <a:pt x="5281" y="291"/>
                    <a:pt x="1997" y="427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 flipH="1">
              <a:off x="464648" y="3806650"/>
              <a:ext cx="390202" cy="103824"/>
            </a:xfrm>
            <a:custGeom>
              <a:rect b="b" l="l" r="r" t="t"/>
              <a:pathLst>
                <a:path extrusionOk="0" fill="none" h="1135" w="4931">
                  <a:moveTo>
                    <a:pt x="4931" y="1083"/>
                  </a:moveTo>
                  <a:cubicBezTo>
                    <a:pt x="4931" y="1083"/>
                    <a:pt x="2030" y="113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 flipH="1">
              <a:off x="319491" y="3598296"/>
              <a:ext cx="85154" cy="398787"/>
            </a:xfrm>
            <a:custGeom>
              <a:rect b="b" l="l" r="r" t="t"/>
              <a:pathLst>
                <a:path extrusionOk="0" fill="none" h="4360" w="931">
                  <a:moveTo>
                    <a:pt x="0" y="4359"/>
                  </a:moveTo>
                  <a:cubicBezTo>
                    <a:pt x="0" y="4359"/>
                    <a:pt x="743" y="1988"/>
                    <a:pt x="93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 flipH="1">
              <a:off x="178272" y="4277065"/>
              <a:ext cx="412873" cy="106191"/>
            </a:xfrm>
            <a:custGeom>
              <a:rect b="b" l="l" r="r" t="t"/>
              <a:pathLst>
                <a:path extrusionOk="0" fill="none" h="1161" w="4514">
                  <a:moveTo>
                    <a:pt x="4513" y="1161"/>
                  </a:moveTo>
                  <a:cubicBezTo>
                    <a:pt x="4513" y="1161"/>
                    <a:pt x="1639" y="930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 flipH="1">
              <a:off x="33200" y="4050224"/>
              <a:ext cx="87450" cy="445456"/>
            </a:xfrm>
            <a:custGeom>
              <a:rect b="b" l="l" r="r" t="t"/>
              <a:pathLst>
                <a:path extrusionOk="0" fill="none" h="5452" w="956">
                  <a:moveTo>
                    <a:pt x="0" y="5451"/>
                  </a:moveTo>
                  <a:cubicBezTo>
                    <a:pt x="0" y="5451"/>
                    <a:pt x="956" y="2278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28"/>
          <p:cNvSpPr/>
          <p:nvPr/>
        </p:nvSpPr>
        <p:spPr>
          <a:xfrm flipH="1">
            <a:off x="722475" y="4583854"/>
            <a:ext cx="91" cy="309875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 flipH="1">
            <a:off x="855952" y="4723687"/>
            <a:ext cx="435338" cy="33658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28"/>
          <p:cNvGrpSpPr/>
          <p:nvPr/>
        </p:nvGrpSpPr>
        <p:grpSpPr>
          <a:xfrm>
            <a:off x="1539028" y="4404295"/>
            <a:ext cx="1228101" cy="1022394"/>
            <a:chOff x="1539028" y="4404295"/>
            <a:chExt cx="1228101" cy="1022394"/>
          </a:xfrm>
        </p:grpSpPr>
        <p:sp>
          <p:nvSpPr>
            <p:cNvPr id="730" name="Google Shape;730;p28"/>
            <p:cNvSpPr/>
            <p:nvPr/>
          </p:nvSpPr>
          <p:spPr>
            <a:xfrm flipH="1">
              <a:off x="1539028" y="4404295"/>
              <a:ext cx="1228101" cy="1001725"/>
            </a:xfrm>
            <a:custGeom>
              <a:rect b="b" l="l" r="r" t="t"/>
              <a:pathLst>
                <a:path extrusionOk="0" h="10952" w="13427">
                  <a:moveTo>
                    <a:pt x="0" y="0"/>
                  </a:moveTo>
                  <a:cubicBezTo>
                    <a:pt x="1" y="0"/>
                    <a:pt x="1613" y="3557"/>
                    <a:pt x="1800" y="5212"/>
                  </a:cubicBezTo>
                  <a:cubicBezTo>
                    <a:pt x="1996" y="6875"/>
                    <a:pt x="2611" y="10569"/>
                    <a:pt x="3421" y="10902"/>
                  </a:cubicBezTo>
                  <a:cubicBezTo>
                    <a:pt x="3504" y="10936"/>
                    <a:pt x="3675" y="10951"/>
                    <a:pt x="3916" y="10951"/>
                  </a:cubicBezTo>
                  <a:cubicBezTo>
                    <a:pt x="6020" y="10951"/>
                    <a:pt x="13427" y="9784"/>
                    <a:pt x="13427" y="9784"/>
                  </a:cubicBezTo>
                  <a:cubicBezTo>
                    <a:pt x="13043" y="8778"/>
                    <a:pt x="11004" y="6730"/>
                    <a:pt x="9162" y="6159"/>
                  </a:cubicBezTo>
                  <a:cubicBezTo>
                    <a:pt x="7311" y="5596"/>
                    <a:pt x="3319" y="3037"/>
                    <a:pt x="2184" y="1894"/>
                  </a:cubicBezTo>
                  <a:cubicBezTo>
                    <a:pt x="1502" y="1211"/>
                    <a:pt x="768" y="580"/>
                    <a:pt x="0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 flipH="1">
              <a:off x="2002518" y="4459995"/>
              <a:ext cx="725683" cy="966694"/>
            </a:xfrm>
            <a:custGeom>
              <a:rect b="b" l="l" r="r" t="t"/>
              <a:pathLst>
                <a:path extrusionOk="0" fill="none" h="10569" w="7934">
                  <a:moveTo>
                    <a:pt x="7934" y="10569"/>
                  </a:moveTo>
                  <a:cubicBezTo>
                    <a:pt x="7934" y="10569"/>
                    <a:pt x="3703" y="3881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 flipH="1">
              <a:off x="2236517" y="4854324"/>
              <a:ext cx="91" cy="213937"/>
            </a:xfrm>
            <a:custGeom>
              <a:rect b="b" l="l" r="r" t="t"/>
              <a:pathLst>
                <a:path extrusionOk="0" fill="none" h="2339" w="1">
                  <a:moveTo>
                    <a:pt x="0" y="1"/>
                  </a:moveTo>
                  <a:lnTo>
                    <a:pt x="0" y="233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 flipH="1">
              <a:off x="2145463" y="5094357"/>
              <a:ext cx="395586" cy="112410"/>
            </a:xfrm>
            <a:custGeom>
              <a:rect b="b" l="l" r="r" t="t"/>
              <a:pathLst>
                <a:path extrusionOk="0" fill="none" h="1229" w="4325">
                  <a:moveTo>
                    <a:pt x="4325" y="1229"/>
                  </a:moveTo>
                  <a:cubicBezTo>
                    <a:pt x="4325" y="1229"/>
                    <a:pt x="1544" y="74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 flipH="1">
              <a:off x="1852065" y="5075932"/>
              <a:ext cx="173326" cy="314457"/>
            </a:xfrm>
            <a:custGeom>
              <a:rect b="b" l="l" r="r" t="t"/>
              <a:pathLst>
                <a:path extrusionOk="0" fill="none" h="3438" w="1895">
                  <a:moveTo>
                    <a:pt x="1895" y="0"/>
                  </a:moveTo>
                  <a:cubicBezTo>
                    <a:pt x="1895" y="0"/>
                    <a:pt x="487" y="2926"/>
                    <a:pt x="1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8"/>
          <p:cNvGrpSpPr/>
          <p:nvPr/>
        </p:nvGrpSpPr>
        <p:grpSpPr>
          <a:xfrm>
            <a:off x="-413874" y="2306246"/>
            <a:ext cx="898918" cy="1157124"/>
            <a:chOff x="-413874" y="2306246"/>
            <a:chExt cx="898918" cy="1157124"/>
          </a:xfrm>
        </p:grpSpPr>
        <p:sp>
          <p:nvSpPr>
            <p:cNvPr id="736" name="Google Shape;736;p28"/>
            <p:cNvSpPr/>
            <p:nvPr/>
          </p:nvSpPr>
          <p:spPr>
            <a:xfrm flipH="1">
              <a:off x="-413874" y="2306246"/>
              <a:ext cx="898918" cy="1157124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 flipH="1">
              <a:off x="-346760" y="2360850"/>
              <a:ext cx="785335" cy="791282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 flipH="1">
              <a:off x="-33101" y="2563724"/>
              <a:ext cx="81201" cy="24120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 flipH="1">
              <a:off x="-227377" y="2917150"/>
              <a:ext cx="348026" cy="99974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8"/>
          <p:cNvGrpSpPr/>
          <p:nvPr/>
        </p:nvGrpSpPr>
        <p:grpSpPr>
          <a:xfrm>
            <a:off x="-265208" y="1835830"/>
            <a:ext cx="1514390" cy="2726209"/>
            <a:chOff x="-346733" y="1910655"/>
            <a:chExt cx="1514390" cy="2726209"/>
          </a:xfrm>
        </p:grpSpPr>
        <p:sp>
          <p:nvSpPr>
            <p:cNvPr id="741" name="Google Shape;741;p28"/>
            <p:cNvSpPr/>
            <p:nvPr/>
          </p:nvSpPr>
          <p:spPr>
            <a:xfrm flipH="1">
              <a:off x="868016" y="1927851"/>
              <a:ext cx="219333" cy="241193"/>
            </a:xfrm>
            <a:custGeom>
              <a:rect b="b" l="l" r="r" t="t"/>
              <a:pathLst>
                <a:path extrusionOk="0" h="2637" w="2398">
                  <a:moveTo>
                    <a:pt x="1" y="1"/>
                  </a:moveTo>
                  <a:cubicBezTo>
                    <a:pt x="1" y="1"/>
                    <a:pt x="43" y="2312"/>
                    <a:pt x="2312" y="2636"/>
                  </a:cubicBezTo>
                  <a:cubicBezTo>
                    <a:pt x="2312" y="2636"/>
                    <a:pt x="2398" y="862"/>
                    <a:pt x="1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 flipH="1">
              <a:off x="678407" y="1910655"/>
              <a:ext cx="236528" cy="315371"/>
            </a:xfrm>
            <a:custGeom>
              <a:rect b="b" l="l" r="r" t="t"/>
              <a:pathLst>
                <a:path extrusionOk="0" h="3448" w="2586">
                  <a:moveTo>
                    <a:pt x="1826" y="1"/>
                  </a:moveTo>
                  <a:cubicBezTo>
                    <a:pt x="1818" y="1"/>
                    <a:pt x="1" y="1434"/>
                    <a:pt x="1118" y="3447"/>
                  </a:cubicBezTo>
                  <a:cubicBezTo>
                    <a:pt x="1118" y="3447"/>
                    <a:pt x="2585" y="2432"/>
                    <a:pt x="1826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 flipH="1">
              <a:off x="846157" y="2189352"/>
              <a:ext cx="321499" cy="110764"/>
            </a:xfrm>
            <a:custGeom>
              <a:rect b="b" l="l" r="r" t="t"/>
              <a:pathLst>
                <a:path extrusionOk="0" h="1211" w="3515">
                  <a:moveTo>
                    <a:pt x="1843" y="0"/>
                  </a:moveTo>
                  <a:cubicBezTo>
                    <a:pt x="1336" y="0"/>
                    <a:pt x="719" y="128"/>
                    <a:pt x="0" y="502"/>
                  </a:cubicBezTo>
                  <a:cubicBezTo>
                    <a:pt x="0" y="502"/>
                    <a:pt x="799" y="1211"/>
                    <a:pt x="1870" y="1211"/>
                  </a:cubicBezTo>
                  <a:cubicBezTo>
                    <a:pt x="2376" y="1211"/>
                    <a:pt x="2943" y="1053"/>
                    <a:pt x="3514" y="588"/>
                  </a:cubicBezTo>
                  <a:cubicBezTo>
                    <a:pt x="3514" y="588"/>
                    <a:pt x="2931" y="0"/>
                    <a:pt x="1843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 flipH="1">
              <a:off x="541848" y="2024622"/>
              <a:ext cx="266163" cy="355890"/>
            </a:xfrm>
            <a:custGeom>
              <a:rect b="b" l="l" r="r" t="t"/>
              <a:pathLst>
                <a:path extrusionOk="0" h="3891" w="2910">
                  <a:moveTo>
                    <a:pt x="2056" y="0"/>
                  </a:moveTo>
                  <a:cubicBezTo>
                    <a:pt x="2056" y="0"/>
                    <a:pt x="1" y="1621"/>
                    <a:pt x="1254" y="3890"/>
                  </a:cubicBezTo>
                  <a:cubicBezTo>
                    <a:pt x="1254" y="3890"/>
                    <a:pt x="2909" y="2747"/>
                    <a:pt x="205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 flipH="1">
              <a:off x="730728" y="2339357"/>
              <a:ext cx="363665" cy="125033"/>
            </a:xfrm>
            <a:custGeom>
              <a:rect b="b" l="l" r="r" t="t"/>
              <a:pathLst>
                <a:path extrusionOk="0" h="1367" w="3976">
                  <a:moveTo>
                    <a:pt x="2089" y="0"/>
                  </a:moveTo>
                  <a:cubicBezTo>
                    <a:pt x="1514" y="0"/>
                    <a:pt x="816" y="145"/>
                    <a:pt x="1" y="568"/>
                  </a:cubicBezTo>
                  <a:cubicBezTo>
                    <a:pt x="1" y="568"/>
                    <a:pt x="905" y="1367"/>
                    <a:pt x="2116" y="1367"/>
                  </a:cubicBezTo>
                  <a:cubicBezTo>
                    <a:pt x="2689" y="1367"/>
                    <a:pt x="3330" y="1188"/>
                    <a:pt x="3976" y="662"/>
                  </a:cubicBezTo>
                  <a:cubicBezTo>
                    <a:pt x="3976" y="662"/>
                    <a:pt x="3318" y="0"/>
                    <a:pt x="2089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 flipH="1">
              <a:off x="413887" y="2165845"/>
              <a:ext cx="286468" cy="382324"/>
            </a:xfrm>
            <a:custGeom>
              <a:rect b="b" l="l" r="r" t="t"/>
              <a:pathLst>
                <a:path extrusionOk="0" h="4180" w="3132">
                  <a:moveTo>
                    <a:pt x="2210" y="0"/>
                  </a:moveTo>
                  <a:cubicBezTo>
                    <a:pt x="2210" y="0"/>
                    <a:pt x="1" y="1741"/>
                    <a:pt x="1357" y="4180"/>
                  </a:cubicBezTo>
                  <a:cubicBezTo>
                    <a:pt x="1357" y="4180"/>
                    <a:pt x="3131" y="2952"/>
                    <a:pt x="2210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 flipH="1">
              <a:off x="616761" y="2503447"/>
              <a:ext cx="390190" cy="134454"/>
            </a:xfrm>
            <a:custGeom>
              <a:rect b="b" l="l" r="r" t="t"/>
              <a:pathLst>
                <a:path extrusionOk="0" h="1470" w="4266">
                  <a:moveTo>
                    <a:pt x="2239" y="1"/>
                  </a:moveTo>
                  <a:cubicBezTo>
                    <a:pt x="1623" y="1"/>
                    <a:pt x="874" y="155"/>
                    <a:pt x="0" y="608"/>
                  </a:cubicBezTo>
                  <a:cubicBezTo>
                    <a:pt x="0" y="608"/>
                    <a:pt x="972" y="1470"/>
                    <a:pt x="2271" y="1470"/>
                  </a:cubicBezTo>
                  <a:cubicBezTo>
                    <a:pt x="2885" y="1470"/>
                    <a:pt x="3573" y="1277"/>
                    <a:pt x="4265" y="711"/>
                  </a:cubicBezTo>
                  <a:cubicBezTo>
                    <a:pt x="4265" y="711"/>
                    <a:pt x="3559" y="1"/>
                    <a:pt x="2239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 flipH="1">
              <a:off x="236809" y="2319508"/>
              <a:ext cx="324609" cy="437843"/>
            </a:xfrm>
            <a:custGeom>
              <a:rect b="b" l="l" r="r" t="t"/>
              <a:pathLst>
                <a:path extrusionOk="0" h="4787" w="3549">
                  <a:moveTo>
                    <a:pt x="2695" y="1"/>
                  </a:moveTo>
                  <a:cubicBezTo>
                    <a:pt x="2695" y="1"/>
                    <a:pt x="0" y="1852"/>
                    <a:pt x="1382" y="4786"/>
                  </a:cubicBezTo>
                  <a:cubicBezTo>
                    <a:pt x="1382" y="4786"/>
                    <a:pt x="3548" y="3507"/>
                    <a:pt x="269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 flipH="1">
              <a:off x="483404" y="2688025"/>
              <a:ext cx="452569" cy="157869"/>
            </a:xfrm>
            <a:custGeom>
              <a:rect b="b" l="l" r="r" t="t"/>
              <a:pathLst>
                <a:path extrusionOk="0" h="1726" w="4948">
                  <a:moveTo>
                    <a:pt x="2371" y="0"/>
                  </a:moveTo>
                  <a:cubicBezTo>
                    <a:pt x="1708" y="0"/>
                    <a:pt x="918" y="147"/>
                    <a:pt x="1" y="552"/>
                  </a:cubicBezTo>
                  <a:cubicBezTo>
                    <a:pt x="1" y="552"/>
                    <a:pt x="1169" y="1726"/>
                    <a:pt x="2793" y="1726"/>
                  </a:cubicBezTo>
                  <a:cubicBezTo>
                    <a:pt x="3452" y="1726"/>
                    <a:pt x="4187" y="1532"/>
                    <a:pt x="4948" y="987"/>
                  </a:cubicBezTo>
                  <a:cubicBezTo>
                    <a:pt x="4948" y="987"/>
                    <a:pt x="4090" y="0"/>
                    <a:pt x="2371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 flipH="1">
              <a:off x="31651" y="2427987"/>
              <a:ext cx="419824" cy="567266"/>
            </a:xfrm>
            <a:custGeom>
              <a:rect b="b" l="l" r="r" t="t"/>
              <a:pathLst>
                <a:path extrusionOk="0" h="6202" w="4590">
                  <a:moveTo>
                    <a:pt x="3498" y="0"/>
                  </a:moveTo>
                  <a:cubicBezTo>
                    <a:pt x="3498" y="1"/>
                    <a:pt x="1" y="2406"/>
                    <a:pt x="1792" y="6202"/>
                  </a:cubicBezTo>
                  <a:cubicBezTo>
                    <a:pt x="1792" y="6202"/>
                    <a:pt x="4590" y="4538"/>
                    <a:pt x="3498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 flipH="1">
              <a:off x="349133" y="2905440"/>
              <a:ext cx="586839" cy="204333"/>
            </a:xfrm>
            <a:custGeom>
              <a:rect b="b" l="l" r="r" t="t"/>
              <a:pathLst>
                <a:path extrusionOk="0" h="2234" w="6416">
                  <a:moveTo>
                    <a:pt x="3062" y="1"/>
                  </a:moveTo>
                  <a:cubicBezTo>
                    <a:pt x="2205" y="1"/>
                    <a:pt x="1185" y="189"/>
                    <a:pt x="1" y="709"/>
                  </a:cubicBezTo>
                  <a:cubicBezTo>
                    <a:pt x="1" y="709"/>
                    <a:pt x="1513" y="2234"/>
                    <a:pt x="3621" y="2234"/>
                  </a:cubicBezTo>
                  <a:cubicBezTo>
                    <a:pt x="4475" y="2234"/>
                    <a:pt x="5426" y="1984"/>
                    <a:pt x="6415" y="1280"/>
                  </a:cubicBezTo>
                  <a:cubicBezTo>
                    <a:pt x="6415" y="1280"/>
                    <a:pt x="5296" y="1"/>
                    <a:pt x="3062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 flipH="1">
              <a:off x="-150183" y="2687751"/>
              <a:ext cx="457325" cy="618029"/>
            </a:xfrm>
            <a:custGeom>
              <a:rect b="b" l="l" r="r" t="t"/>
              <a:pathLst>
                <a:path extrusionOk="0" h="6757" w="5000">
                  <a:moveTo>
                    <a:pt x="3805" y="1"/>
                  </a:moveTo>
                  <a:lnTo>
                    <a:pt x="3805" y="1"/>
                  </a:lnTo>
                  <a:cubicBezTo>
                    <a:pt x="3805" y="1"/>
                    <a:pt x="1" y="2620"/>
                    <a:pt x="1954" y="6757"/>
                  </a:cubicBezTo>
                  <a:cubicBezTo>
                    <a:pt x="1954" y="6757"/>
                    <a:pt x="4999" y="4948"/>
                    <a:pt x="380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 flipH="1">
              <a:off x="196294" y="3207735"/>
              <a:ext cx="638792" cy="222534"/>
            </a:xfrm>
            <a:custGeom>
              <a:rect b="b" l="l" r="r" t="t"/>
              <a:pathLst>
                <a:path extrusionOk="0" h="2433" w="6984">
                  <a:moveTo>
                    <a:pt x="3337" y="1"/>
                  </a:moveTo>
                  <a:cubicBezTo>
                    <a:pt x="2405" y="1"/>
                    <a:pt x="1295" y="206"/>
                    <a:pt x="6" y="773"/>
                  </a:cubicBezTo>
                  <a:cubicBezTo>
                    <a:pt x="0" y="773"/>
                    <a:pt x="1645" y="2433"/>
                    <a:pt x="3941" y="2433"/>
                  </a:cubicBezTo>
                  <a:cubicBezTo>
                    <a:pt x="4871" y="2433"/>
                    <a:pt x="5907" y="2160"/>
                    <a:pt x="6984" y="1396"/>
                  </a:cubicBezTo>
                  <a:cubicBezTo>
                    <a:pt x="6984" y="1396"/>
                    <a:pt x="5767" y="1"/>
                    <a:pt x="3337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 flipH="1">
              <a:off x="-292962" y="3007699"/>
              <a:ext cx="442508" cy="604767"/>
            </a:xfrm>
            <a:custGeom>
              <a:rect b="b" l="l" r="r" t="t"/>
              <a:pathLst>
                <a:path extrusionOk="0" h="6612" w="4838">
                  <a:moveTo>
                    <a:pt x="3976" y="0"/>
                  </a:moveTo>
                  <a:cubicBezTo>
                    <a:pt x="3975" y="0"/>
                    <a:pt x="1" y="2355"/>
                    <a:pt x="1673" y="6611"/>
                  </a:cubicBezTo>
                  <a:cubicBezTo>
                    <a:pt x="1673" y="6611"/>
                    <a:pt x="4837" y="5007"/>
                    <a:pt x="3976" y="0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 flipH="1">
              <a:off x="65954" y="3487164"/>
              <a:ext cx="633578" cy="228022"/>
            </a:xfrm>
            <a:custGeom>
              <a:rect b="b" l="l" r="r" t="t"/>
              <a:pathLst>
                <a:path extrusionOk="0" h="2493" w="6927">
                  <a:moveTo>
                    <a:pt x="2945" y="1"/>
                  </a:moveTo>
                  <a:cubicBezTo>
                    <a:pt x="2105" y="1"/>
                    <a:pt x="1125" y="157"/>
                    <a:pt x="0" y="567"/>
                  </a:cubicBezTo>
                  <a:cubicBezTo>
                    <a:pt x="0" y="567"/>
                    <a:pt x="1676" y="2493"/>
                    <a:pt x="4138" y="2493"/>
                  </a:cubicBezTo>
                  <a:cubicBezTo>
                    <a:pt x="4987" y="2493"/>
                    <a:pt x="5928" y="2264"/>
                    <a:pt x="6927" y="1651"/>
                  </a:cubicBezTo>
                  <a:cubicBezTo>
                    <a:pt x="6927" y="1651"/>
                    <a:pt x="5670" y="1"/>
                    <a:pt x="2945" y="1"/>
                  </a:cubicBezTo>
                  <a:close/>
                </a:path>
              </a:pathLst>
            </a:custGeom>
            <a:solidFill>
              <a:srgbClr val="4A7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 flipH="1">
              <a:off x="-346733" y="2162736"/>
              <a:ext cx="1230387" cy="2474128"/>
            </a:xfrm>
            <a:custGeom>
              <a:rect b="b" l="l" r="r" t="t"/>
              <a:pathLst>
                <a:path extrusionOk="0" fill="none" h="27050" w="13452">
                  <a:moveTo>
                    <a:pt x="0" y="0"/>
                  </a:moveTo>
                  <a:cubicBezTo>
                    <a:pt x="0" y="0"/>
                    <a:pt x="3651" y="4649"/>
                    <a:pt x="6167" y="9341"/>
                  </a:cubicBezTo>
                  <a:cubicBezTo>
                    <a:pt x="8684" y="14041"/>
                    <a:pt x="12915" y="24430"/>
                    <a:pt x="13452" y="27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8"/>
          <p:cNvSpPr/>
          <p:nvPr/>
        </p:nvSpPr>
        <p:spPr>
          <a:xfrm flipH="1">
            <a:off x="-197018" y="3524208"/>
            <a:ext cx="204516" cy="815410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28"/>
          <p:cNvGrpSpPr/>
          <p:nvPr/>
        </p:nvGrpSpPr>
        <p:grpSpPr>
          <a:xfrm>
            <a:off x="-258531" y="3946060"/>
            <a:ext cx="1175051" cy="1381487"/>
            <a:chOff x="24619" y="3781685"/>
            <a:chExt cx="1175051" cy="1381487"/>
          </a:xfrm>
        </p:grpSpPr>
        <p:sp>
          <p:nvSpPr>
            <p:cNvPr id="759" name="Google Shape;759;p28"/>
            <p:cNvSpPr/>
            <p:nvPr/>
          </p:nvSpPr>
          <p:spPr>
            <a:xfrm flipH="1">
              <a:off x="24619" y="3781685"/>
              <a:ext cx="1175051" cy="1381487"/>
            </a:xfrm>
            <a:custGeom>
              <a:rect b="b" l="l" r="r" t="t"/>
              <a:pathLst>
                <a:path extrusionOk="0" h="15104" w="12847">
                  <a:moveTo>
                    <a:pt x="0" y="0"/>
                  </a:moveTo>
                  <a:cubicBezTo>
                    <a:pt x="0" y="0"/>
                    <a:pt x="751" y="5545"/>
                    <a:pt x="1340" y="6577"/>
                  </a:cubicBezTo>
                  <a:cubicBezTo>
                    <a:pt x="1899" y="7557"/>
                    <a:pt x="7330" y="15104"/>
                    <a:pt x="9986" y="15104"/>
                  </a:cubicBezTo>
                  <a:cubicBezTo>
                    <a:pt x="10126" y="15104"/>
                    <a:pt x="10258" y="15083"/>
                    <a:pt x="10381" y="15039"/>
                  </a:cubicBezTo>
                  <a:cubicBezTo>
                    <a:pt x="12847" y="14151"/>
                    <a:pt x="11166" y="9349"/>
                    <a:pt x="11166" y="9349"/>
                  </a:cubicBezTo>
                  <a:cubicBezTo>
                    <a:pt x="10288" y="7182"/>
                    <a:pt x="7311" y="3284"/>
                    <a:pt x="5263" y="2064"/>
                  </a:cubicBezTo>
                  <a:cubicBezTo>
                    <a:pt x="3216" y="84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 flipH="1">
              <a:off x="162731" y="3837025"/>
              <a:ext cx="982294" cy="1246841"/>
            </a:xfrm>
            <a:custGeom>
              <a:rect b="b" l="l" r="r" t="t"/>
              <a:pathLst>
                <a:path extrusionOk="0" fill="none" h="14237" w="11337">
                  <a:moveTo>
                    <a:pt x="11337" y="14237"/>
                  </a:moveTo>
                  <a:cubicBezTo>
                    <a:pt x="11337" y="14237"/>
                    <a:pt x="7038" y="533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991322" y="4606343"/>
            <a:ext cx="868460" cy="833895"/>
            <a:chOff x="991322" y="4606343"/>
            <a:chExt cx="868460" cy="833895"/>
          </a:xfrm>
        </p:grpSpPr>
        <p:sp>
          <p:nvSpPr>
            <p:cNvPr id="762" name="Google Shape;762;p28"/>
            <p:cNvSpPr/>
            <p:nvPr/>
          </p:nvSpPr>
          <p:spPr>
            <a:xfrm flipH="1">
              <a:off x="991322" y="4606343"/>
              <a:ext cx="868460" cy="820350"/>
            </a:xfrm>
            <a:custGeom>
              <a:rect b="b" l="l" r="r" t="t"/>
              <a:pathLst>
                <a:path extrusionOk="0" h="8969" w="9495">
                  <a:moveTo>
                    <a:pt x="1" y="0"/>
                  </a:moveTo>
                  <a:cubicBezTo>
                    <a:pt x="1" y="1"/>
                    <a:pt x="137" y="7933"/>
                    <a:pt x="897" y="8735"/>
                  </a:cubicBezTo>
                  <a:cubicBezTo>
                    <a:pt x="1055" y="8903"/>
                    <a:pt x="1516" y="8969"/>
                    <a:pt x="2146" y="8969"/>
                  </a:cubicBezTo>
                  <a:cubicBezTo>
                    <a:pt x="4531" y="8969"/>
                    <a:pt x="9341" y="8019"/>
                    <a:pt x="9341" y="8019"/>
                  </a:cubicBezTo>
                  <a:cubicBezTo>
                    <a:pt x="9495" y="6918"/>
                    <a:pt x="7635" y="4163"/>
                    <a:pt x="6160" y="3011"/>
                  </a:cubicBezTo>
                  <a:cubicBezTo>
                    <a:pt x="4684" y="186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 flipH="1">
              <a:off x="1324505" y="4648975"/>
              <a:ext cx="507265" cy="791264"/>
            </a:xfrm>
            <a:custGeom>
              <a:rect b="b" l="l" r="r" t="t"/>
              <a:pathLst>
                <a:path extrusionOk="0" fill="none" h="8651" w="5546">
                  <a:moveTo>
                    <a:pt x="5545" y="8650"/>
                  </a:moveTo>
                  <a:cubicBezTo>
                    <a:pt x="5545" y="8650"/>
                    <a:pt x="871" y="2833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8"/>
          <p:cNvSpPr/>
          <p:nvPr/>
        </p:nvSpPr>
        <p:spPr>
          <a:xfrm flipH="1">
            <a:off x="2341816" y="4989403"/>
            <a:ext cx="426135" cy="322323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8"/>
          <p:cNvSpPr/>
          <p:nvPr/>
        </p:nvSpPr>
        <p:spPr>
          <a:xfrm flipH="1" rot="-404430">
            <a:off x="-212003" y="1451149"/>
            <a:ext cx="1289545" cy="721086"/>
          </a:xfrm>
          <a:custGeom>
            <a:rect b="b" l="l" r="r" t="t"/>
            <a:pathLst>
              <a:path extrusionOk="0" h="8386" w="14997">
                <a:moveTo>
                  <a:pt x="1" y="0"/>
                </a:moveTo>
                <a:cubicBezTo>
                  <a:pt x="1" y="0"/>
                  <a:pt x="3942" y="2227"/>
                  <a:pt x="7004" y="4402"/>
                </a:cubicBezTo>
                <a:cubicBezTo>
                  <a:pt x="9060" y="5843"/>
                  <a:pt x="11184" y="7174"/>
                  <a:pt x="13384" y="8385"/>
                </a:cubicBezTo>
                <a:cubicBezTo>
                  <a:pt x="13384" y="8385"/>
                  <a:pt x="14997" y="990"/>
                  <a:pt x="12958" y="614"/>
                </a:cubicBezTo>
                <a:cubicBezTo>
                  <a:pt x="10928" y="231"/>
                  <a:pt x="1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8"/>
          <p:cNvSpPr/>
          <p:nvPr/>
        </p:nvSpPr>
        <p:spPr>
          <a:xfrm flipH="1" rot="-1308604">
            <a:off x="-331044" y="547282"/>
            <a:ext cx="1750850" cy="979037"/>
          </a:xfrm>
          <a:custGeom>
            <a:rect b="b" l="l" r="r" t="t"/>
            <a:pathLst>
              <a:path extrusionOk="0" h="8386" w="14997">
                <a:moveTo>
                  <a:pt x="1" y="0"/>
                </a:moveTo>
                <a:cubicBezTo>
                  <a:pt x="1" y="0"/>
                  <a:pt x="3942" y="2227"/>
                  <a:pt x="7004" y="4402"/>
                </a:cubicBezTo>
                <a:cubicBezTo>
                  <a:pt x="9060" y="5843"/>
                  <a:pt x="11184" y="7174"/>
                  <a:pt x="13384" y="8385"/>
                </a:cubicBezTo>
                <a:cubicBezTo>
                  <a:pt x="13384" y="8385"/>
                  <a:pt x="14997" y="990"/>
                  <a:pt x="12958" y="614"/>
                </a:cubicBezTo>
                <a:cubicBezTo>
                  <a:pt x="10928" y="231"/>
                  <a:pt x="1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7_1_1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/>
          <p:nvPr/>
        </p:nvSpPr>
        <p:spPr>
          <a:xfrm>
            <a:off x="-180000" y="3289600"/>
            <a:ext cx="9324144" cy="1922522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C8D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 txBox="1"/>
          <p:nvPr>
            <p:ph type="title"/>
          </p:nvPr>
        </p:nvSpPr>
        <p:spPr>
          <a:xfrm>
            <a:off x="4140725" y="1007850"/>
            <a:ext cx="34290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0" name="Google Shape;770;p29"/>
          <p:cNvSpPr txBox="1"/>
          <p:nvPr>
            <p:ph hasCustomPrompt="1" idx="2" type="title"/>
          </p:nvPr>
        </p:nvSpPr>
        <p:spPr>
          <a:xfrm>
            <a:off x="1245125" y="361825"/>
            <a:ext cx="26583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/>
          <p:nvPr>
            <p:ph idx="1" type="subTitle"/>
          </p:nvPr>
        </p:nvSpPr>
        <p:spPr>
          <a:xfrm>
            <a:off x="4140725" y="1739125"/>
            <a:ext cx="40221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9"/>
          <p:cNvSpPr/>
          <p:nvPr/>
        </p:nvSpPr>
        <p:spPr>
          <a:xfrm>
            <a:off x="3494849" y="-2"/>
            <a:ext cx="5649318" cy="4866538"/>
          </a:xfrm>
          <a:custGeom>
            <a:rect b="b" l="l" r="r" t="t"/>
            <a:pathLst>
              <a:path extrusionOk="0" h="53348" w="61929">
                <a:moveTo>
                  <a:pt x="50481" y="1"/>
                </a:moveTo>
                <a:lnTo>
                  <a:pt x="0" y="53348"/>
                </a:lnTo>
                <a:lnTo>
                  <a:pt x="38889" y="53348"/>
                </a:lnTo>
                <a:lnTo>
                  <a:pt x="61929" y="1"/>
                </a:lnTo>
                <a:close/>
              </a:path>
            </a:pathLst>
          </a:custGeom>
          <a:solidFill>
            <a:srgbClr val="FEF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29"/>
          <p:cNvGrpSpPr/>
          <p:nvPr/>
        </p:nvGrpSpPr>
        <p:grpSpPr>
          <a:xfrm>
            <a:off x="359015" y="2599080"/>
            <a:ext cx="5259181" cy="2132378"/>
            <a:chOff x="359031" y="2826825"/>
            <a:chExt cx="4697794" cy="1904760"/>
          </a:xfrm>
        </p:grpSpPr>
        <p:sp>
          <p:nvSpPr>
            <p:cNvPr id="774" name="Google Shape;774;p29"/>
            <p:cNvSpPr/>
            <p:nvPr/>
          </p:nvSpPr>
          <p:spPr>
            <a:xfrm flipH="1">
              <a:off x="3815258" y="3314401"/>
              <a:ext cx="98659" cy="506442"/>
            </a:xfrm>
            <a:custGeom>
              <a:rect b="b" l="l" r="r" t="t"/>
              <a:pathLst>
                <a:path extrusionOk="0" fill="none" h="15138" w="2949">
                  <a:moveTo>
                    <a:pt x="2584" y="1"/>
                  </a:moveTo>
                  <a:cubicBezTo>
                    <a:pt x="2584" y="1"/>
                    <a:pt x="2948" y="9667"/>
                    <a:pt x="0" y="15138"/>
                  </a:cubicBezTo>
                </a:path>
              </a:pathLst>
            </a:custGeom>
            <a:solidFill>
              <a:schemeClr val="dk1"/>
            </a:solidFill>
            <a:ln cap="flat" cmpd="sng" w="20525">
              <a:solidFill>
                <a:srgbClr val="177D7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 flipH="1">
              <a:off x="3810153" y="3373379"/>
              <a:ext cx="376302" cy="1358206"/>
            </a:xfrm>
            <a:custGeom>
              <a:rect b="b" l="l" r="r" t="t"/>
              <a:pathLst>
                <a:path extrusionOk="0" h="40598" w="11248">
                  <a:moveTo>
                    <a:pt x="11247" y="1"/>
                  </a:moveTo>
                  <a:lnTo>
                    <a:pt x="1" y="4043"/>
                  </a:lnTo>
                  <a:cubicBezTo>
                    <a:pt x="5411" y="12433"/>
                    <a:pt x="3588" y="32402"/>
                    <a:pt x="3405" y="34864"/>
                  </a:cubicBezTo>
                  <a:cubicBezTo>
                    <a:pt x="3193" y="37357"/>
                    <a:pt x="1642" y="37448"/>
                    <a:pt x="1126" y="39454"/>
                  </a:cubicBezTo>
                  <a:cubicBezTo>
                    <a:pt x="911" y="40253"/>
                    <a:pt x="1061" y="40598"/>
                    <a:pt x="1517" y="40598"/>
                  </a:cubicBezTo>
                  <a:cubicBezTo>
                    <a:pt x="2224" y="40598"/>
                    <a:pt x="3666" y="39768"/>
                    <a:pt x="5624" y="38512"/>
                  </a:cubicBezTo>
                  <a:cubicBezTo>
                    <a:pt x="7661" y="37205"/>
                    <a:pt x="10184" y="22980"/>
                    <a:pt x="9302" y="15351"/>
                  </a:cubicBezTo>
                  <a:cubicBezTo>
                    <a:pt x="8421" y="7752"/>
                    <a:pt x="11247" y="1"/>
                    <a:pt x="11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 flipH="1">
              <a:off x="2414059" y="3627587"/>
              <a:ext cx="611189" cy="1098194"/>
            </a:xfrm>
            <a:custGeom>
              <a:rect b="b" l="l" r="r" t="t"/>
              <a:pathLst>
                <a:path extrusionOk="0" h="32826" w="18269">
                  <a:moveTo>
                    <a:pt x="1" y="1"/>
                  </a:moveTo>
                  <a:cubicBezTo>
                    <a:pt x="244" y="761"/>
                    <a:pt x="7569" y="16840"/>
                    <a:pt x="9302" y="21885"/>
                  </a:cubicBezTo>
                  <a:cubicBezTo>
                    <a:pt x="11035" y="26931"/>
                    <a:pt x="1885" y="29576"/>
                    <a:pt x="3132" y="31521"/>
                  </a:cubicBezTo>
                  <a:cubicBezTo>
                    <a:pt x="3660" y="32345"/>
                    <a:pt x="4516" y="32826"/>
                    <a:pt x="5498" y="32826"/>
                  </a:cubicBezTo>
                  <a:cubicBezTo>
                    <a:pt x="6833" y="32826"/>
                    <a:pt x="8401" y="31938"/>
                    <a:pt x="9697" y="29819"/>
                  </a:cubicBezTo>
                  <a:cubicBezTo>
                    <a:pt x="11460" y="26901"/>
                    <a:pt x="13375" y="20852"/>
                    <a:pt x="14104" y="18481"/>
                  </a:cubicBezTo>
                  <a:cubicBezTo>
                    <a:pt x="14256" y="17873"/>
                    <a:pt x="14287" y="17235"/>
                    <a:pt x="14135" y="16627"/>
                  </a:cubicBezTo>
                  <a:cubicBezTo>
                    <a:pt x="13588" y="14621"/>
                    <a:pt x="12615" y="9545"/>
                    <a:pt x="14956" y="5897"/>
                  </a:cubicBezTo>
                  <a:cubicBezTo>
                    <a:pt x="16171" y="3982"/>
                    <a:pt x="17266" y="2037"/>
                    <a:pt x="18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 flipH="1">
              <a:off x="1651106" y="2911829"/>
              <a:ext cx="3405719" cy="1770204"/>
            </a:xfrm>
            <a:custGeom>
              <a:rect b="b" l="l" r="r" t="t"/>
              <a:pathLst>
                <a:path extrusionOk="0" h="52913" w="101800">
                  <a:moveTo>
                    <a:pt x="12805" y="0"/>
                  </a:moveTo>
                  <a:cubicBezTo>
                    <a:pt x="12149" y="0"/>
                    <a:pt x="11478" y="102"/>
                    <a:pt x="10791" y="332"/>
                  </a:cubicBezTo>
                  <a:cubicBezTo>
                    <a:pt x="5532" y="2126"/>
                    <a:pt x="6201" y="5591"/>
                    <a:pt x="2736" y="7415"/>
                  </a:cubicBezTo>
                  <a:cubicBezTo>
                    <a:pt x="0" y="8843"/>
                    <a:pt x="1459" y="12855"/>
                    <a:pt x="3283" y="14314"/>
                  </a:cubicBezTo>
                  <a:cubicBezTo>
                    <a:pt x="3436" y="14439"/>
                    <a:pt x="3604" y="14485"/>
                    <a:pt x="3771" y="14485"/>
                  </a:cubicBezTo>
                  <a:cubicBezTo>
                    <a:pt x="4135" y="14485"/>
                    <a:pt x="4494" y="14267"/>
                    <a:pt x="4681" y="14162"/>
                  </a:cubicBezTo>
                  <a:cubicBezTo>
                    <a:pt x="4681" y="14162"/>
                    <a:pt x="5576" y="15356"/>
                    <a:pt x="6806" y="15356"/>
                  </a:cubicBezTo>
                  <a:cubicBezTo>
                    <a:pt x="7195" y="15356"/>
                    <a:pt x="7617" y="15236"/>
                    <a:pt x="8055" y="14922"/>
                  </a:cubicBezTo>
                  <a:cubicBezTo>
                    <a:pt x="8620" y="14527"/>
                    <a:pt x="9562" y="14324"/>
                    <a:pt x="10637" y="14324"/>
                  </a:cubicBezTo>
                  <a:cubicBezTo>
                    <a:pt x="13034" y="14324"/>
                    <a:pt x="16087" y="15335"/>
                    <a:pt x="17052" y="17476"/>
                  </a:cubicBezTo>
                  <a:cubicBezTo>
                    <a:pt x="18353" y="20359"/>
                    <a:pt x="25254" y="33050"/>
                    <a:pt x="35163" y="33050"/>
                  </a:cubicBezTo>
                  <a:cubicBezTo>
                    <a:pt x="35908" y="33050"/>
                    <a:pt x="36670" y="32978"/>
                    <a:pt x="37448" y="32825"/>
                  </a:cubicBezTo>
                  <a:cubicBezTo>
                    <a:pt x="45427" y="31260"/>
                    <a:pt x="56377" y="24454"/>
                    <a:pt x="66581" y="24454"/>
                  </a:cubicBezTo>
                  <a:cubicBezTo>
                    <a:pt x="70643" y="24454"/>
                    <a:pt x="74587" y="25532"/>
                    <a:pt x="78178" y="28448"/>
                  </a:cubicBezTo>
                  <a:cubicBezTo>
                    <a:pt x="90762" y="38661"/>
                    <a:pt x="90397" y="38297"/>
                    <a:pt x="95321" y="41215"/>
                  </a:cubicBezTo>
                  <a:cubicBezTo>
                    <a:pt x="100245" y="44133"/>
                    <a:pt x="95321" y="52005"/>
                    <a:pt x="97692" y="52734"/>
                  </a:cubicBezTo>
                  <a:cubicBezTo>
                    <a:pt x="98079" y="52852"/>
                    <a:pt x="98451" y="52913"/>
                    <a:pt x="98799" y="52913"/>
                  </a:cubicBezTo>
                  <a:cubicBezTo>
                    <a:pt x="100615" y="52913"/>
                    <a:pt x="101800" y="51266"/>
                    <a:pt x="101188" y="47415"/>
                  </a:cubicBezTo>
                  <a:cubicBezTo>
                    <a:pt x="100580" y="43798"/>
                    <a:pt x="97966" y="37537"/>
                    <a:pt x="96871" y="35105"/>
                  </a:cubicBezTo>
                  <a:cubicBezTo>
                    <a:pt x="96598" y="34497"/>
                    <a:pt x="96172" y="33950"/>
                    <a:pt x="95625" y="33585"/>
                  </a:cubicBezTo>
                  <a:cubicBezTo>
                    <a:pt x="93801" y="32278"/>
                    <a:pt x="89455" y="28844"/>
                    <a:pt x="88817" y="24254"/>
                  </a:cubicBezTo>
                  <a:cubicBezTo>
                    <a:pt x="88026" y="18418"/>
                    <a:pt x="86020" y="8023"/>
                    <a:pt x="79819" y="5439"/>
                  </a:cubicBezTo>
                  <a:cubicBezTo>
                    <a:pt x="75618" y="3713"/>
                    <a:pt x="72200" y="3074"/>
                    <a:pt x="69268" y="3074"/>
                  </a:cubicBezTo>
                  <a:cubicBezTo>
                    <a:pt x="61618" y="3074"/>
                    <a:pt x="57281" y="7427"/>
                    <a:pt x="50974" y="8175"/>
                  </a:cubicBezTo>
                  <a:cubicBezTo>
                    <a:pt x="48287" y="8500"/>
                    <a:pt x="45888" y="8632"/>
                    <a:pt x="43732" y="8632"/>
                  </a:cubicBezTo>
                  <a:cubicBezTo>
                    <a:pt x="34815" y="8632"/>
                    <a:pt x="30050" y="6376"/>
                    <a:pt x="26232" y="6229"/>
                  </a:cubicBezTo>
                  <a:cubicBezTo>
                    <a:pt x="22034" y="6068"/>
                    <a:pt x="17861" y="0"/>
                    <a:pt x="12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 flipH="1">
              <a:off x="4512808" y="2826825"/>
              <a:ext cx="153558" cy="186445"/>
            </a:xfrm>
            <a:custGeom>
              <a:rect b="b" l="l" r="r" t="t"/>
              <a:pathLst>
                <a:path extrusionOk="0" h="5573" w="4590">
                  <a:moveTo>
                    <a:pt x="2683" y="1"/>
                  </a:moveTo>
                  <a:cubicBezTo>
                    <a:pt x="1741" y="1"/>
                    <a:pt x="746" y="918"/>
                    <a:pt x="395" y="2266"/>
                  </a:cubicBezTo>
                  <a:cubicBezTo>
                    <a:pt x="0" y="3785"/>
                    <a:pt x="487" y="5244"/>
                    <a:pt x="1550" y="5518"/>
                  </a:cubicBezTo>
                  <a:cubicBezTo>
                    <a:pt x="1675" y="5555"/>
                    <a:pt x="1802" y="5572"/>
                    <a:pt x="1930" y="5572"/>
                  </a:cubicBezTo>
                  <a:cubicBezTo>
                    <a:pt x="2858" y="5572"/>
                    <a:pt x="3817" y="4635"/>
                    <a:pt x="4164" y="3299"/>
                  </a:cubicBezTo>
                  <a:cubicBezTo>
                    <a:pt x="4590" y="1779"/>
                    <a:pt x="4073" y="320"/>
                    <a:pt x="3040" y="47"/>
                  </a:cubicBezTo>
                  <a:cubicBezTo>
                    <a:pt x="2923" y="16"/>
                    <a:pt x="2803" y="1"/>
                    <a:pt x="2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 flipH="1">
              <a:off x="4553459" y="2879647"/>
              <a:ext cx="70222" cy="95748"/>
            </a:xfrm>
            <a:custGeom>
              <a:rect b="b" l="l" r="r" t="t"/>
              <a:pathLst>
                <a:path extrusionOk="0" h="2862" w="2099">
                  <a:moveTo>
                    <a:pt x="1324" y="0"/>
                  </a:moveTo>
                  <a:cubicBezTo>
                    <a:pt x="900" y="0"/>
                    <a:pt x="436" y="490"/>
                    <a:pt x="244" y="1203"/>
                  </a:cubicBezTo>
                  <a:cubicBezTo>
                    <a:pt x="1" y="1963"/>
                    <a:pt x="214" y="2693"/>
                    <a:pt x="670" y="2845"/>
                  </a:cubicBezTo>
                  <a:cubicBezTo>
                    <a:pt x="712" y="2856"/>
                    <a:pt x="756" y="2862"/>
                    <a:pt x="800" y="2862"/>
                  </a:cubicBezTo>
                  <a:cubicBezTo>
                    <a:pt x="1225" y="2862"/>
                    <a:pt x="1693" y="2348"/>
                    <a:pt x="1885" y="1659"/>
                  </a:cubicBezTo>
                  <a:cubicBezTo>
                    <a:pt x="2098" y="869"/>
                    <a:pt x="1916" y="139"/>
                    <a:pt x="1460" y="18"/>
                  </a:cubicBezTo>
                  <a:cubicBezTo>
                    <a:pt x="1415" y="6"/>
                    <a:pt x="1370" y="0"/>
                    <a:pt x="1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 flipH="1">
              <a:off x="4576844" y="2905607"/>
              <a:ext cx="38707" cy="100766"/>
            </a:xfrm>
            <a:custGeom>
              <a:rect b="b" l="l" r="r" t="t"/>
              <a:pathLst>
                <a:path extrusionOk="0" h="3012" w="1157">
                  <a:moveTo>
                    <a:pt x="991" y="1"/>
                  </a:moveTo>
                  <a:cubicBezTo>
                    <a:pt x="808" y="1"/>
                    <a:pt x="512" y="628"/>
                    <a:pt x="275" y="1430"/>
                  </a:cubicBezTo>
                  <a:cubicBezTo>
                    <a:pt x="62" y="2251"/>
                    <a:pt x="1" y="2950"/>
                    <a:pt x="183" y="3011"/>
                  </a:cubicBezTo>
                  <a:cubicBezTo>
                    <a:pt x="187" y="3012"/>
                    <a:pt x="190" y="3012"/>
                    <a:pt x="194" y="3012"/>
                  </a:cubicBezTo>
                  <a:cubicBezTo>
                    <a:pt x="351" y="3012"/>
                    <a:pt x="675" y="2384"/>
                    <a:pt x="882" y="1582"/>
                  </a:cubicBezTo>
                  <a:cubicBezTo>
                    <a:pt x="1126" y="762"/>
                    <a:pt x="1156" y="63"/>
                    <a:pt x="1004" y="2"/>
                  </a:cubicBezTo>
                  <a:cubicBezTo>
                    <a:pt x="1000" y="1"/>
                    <a:pt x="996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 flipH="1">
              <a:off x="3953481" y="3624543"/>
              <a:ext cx="1078957" cy="1074909"/>
            </a:xfrm>
            <a:custGeom>
              <a:rect b="b" l="l" r="r" t="t"/>
              <a:pathLst>
                <a:path extrusionOk="0" h="32130" w="32251">
                  <a:moveTo>
                    <a:pt x="20670" y="0"/>
                  </a:moveTo>
                  <a:cubicBezTo>
                    <a:pt x="20396" y="10001"/>
                    <a:pt x="10153" y="25472"/>
                    <a:pt x="8572" y="27387"/>
                  </a:cubicBezTo>
                  <a:cubicBezTo>
                    <a:pt x="6992" y="29302"/>
                    <a:pt x="3162" y="28481"/>
                    <a:pt x="1581" y="29849"/>
                  </a:cubicBezTo>
                  <a:cubicBezTo>
                    <a:pt x="1" y="31247"/>
                    <a:pt x="3770" y="32068"/>
                    <a:pt x="7600" y="32129"/>
                  </a:cubicBezTo>
                  <a:cubicBezTo>
                    <a:pt x="7616" y="32129"/>
                    <a:pt x="7632" y="32129"/>
                    <a:pt x="7649" y="32129"/>
                  </a:cubicBezTo>
                  <a:cubicBezTo>
                    <a:pt x="11502" y="32129"/>
                    <a:pt x="19955" y="21492"/>
                    <a:pt x="23497" y="14742"/>
                  </a:cubicBezTo>
                  <a:cubicBezTo>
                    <a:pt x="25837" y="10457"/>
                    <a:pt x="28785" y="6505"/>
                    <a:pt x="32251" y="3040"/>
                  </a:cubicBezTo>
                  <a:lnTo>
                    <a:pt x="20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 flipH="1">
              <a:off x="4348016" y="3182496"/>
              <a:ext cx="677296" cy="537689"/>
            </a:xfrm>
            <a:custGeom>
              <a:rect b="b" l="l" r="r" t="t"/>
              <a:pathLst>
                <a:path extrusionOk="0" h="16072" w="20245">
                  <a:moveTo>
                    <a:pt x="4067" y="0"/>
                  </a:moveTo>
                  <a:cubicBezTo>
                    <a:pt x="2891" y="0"/>
                    <a:pt x="1445" y="633"/>
                    <a:pt x="335" y="1239"/>
                  </a:cubicBezTo>
                  <a:cubicBezTo>
                    <a:pt x="1" y="3002"/>
                    <a:pt x="1064" y="5220"/>
                    <a:pt x="2341" y="6223"/>
                  </a:cubicBezTo>
                  <a:cubicBezTo>
                    <a:pt x="2494" y="6348"/>
                    <a:pt x="2662" y="6394"/>
                    <a:pt x="2829" y="6394"/>
                  </a:cubicBezTo>
                  <a:cubicBezTo>
                    <a:pt x="3193" y="6394"/>
                    <a:pt x="3552" y="6176"/>
                    <a:pt x="3739" y="6071"/>
                  </a:cubicBezTo>
                  <a:cubicBezTo>
                    <a:pt x="3739" y="6071"/>
                    <a:pt x="4634" y="7265"/>
                    <a:pt x="5864" y="7265"/>
                  </a:cubicBezTo>
                  <a:cubicBezTo>
                    <a:pt x="6253" y="7265"/>
                    <a:pt x="6675" y="7145"/>
                    <a:pt x="7113" y="6831"/>
                  </a:cubicBezTo>
                  <a:cubicBezTo>
                    <a:pt x="7678" y="6436"/>
                    <a:pt x="8620" y="6233"/>
                    <a:pt x="9695" y="6233"/>
                  </a:cubicBezTo>
                  <a:cubicBezTo>
                    <a:pt x="12092" y="6233"/>
                    <a:pt x="15145" y="7244"/>
                    <a:pt x="16110" y="9385"/>
                  </a:cubicBezTo>
                  <a:cubicBezTo>
                    <a:pt x="17235" y="11755"/>
                    <a:pt x="18603" y="13974"/>
                    <a:pt x="20153" y="16072"/>
                  </a:cubicBezTo>
                  <a:cubicBezTo>
                    <a:pt x="20244" y="8716"/>
                    <a:pt x="15806" y="2758"/>
                    <a:pt x="12949" y="2302"/>
                  </a:cubicBezTo>
                  <a:cubicBezTo>
                    <a:pt x="10122" y="1847"/>
                    <a:pt x="7387" y="2485"/>
                    <a:pt x="5563" y="570"/>
                  </a:cubicBezTo>
                  <a:cubicBezTo>
                    <a:pt x="5185" y="162"/>
                    <a:pt x="4661" y="0"/>
                    <a:pt x="4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 flipH="1">
              <a:off x="2817681" y="3675559"/>
              <a:ext cx="1314882" cy="342144"/>
            </a:xfrm>
            <a:custGeom>
              <a:rect b="b" l="l" r="r" t="t"/>
              <a:pathLst>
                <a:path extrusionOk="0" h="10227" w="39303">
                  <a:moveTo>
                    <a:pt x="30095" y="0"/>
                  </a:moveTo>
                  <a:cubicBezTo>
                    <a:pt x="27045" y="0"/>
                    <a:pt x="23441" y="502"/>
                    <a:pt x="19606" y="2062"/>
                  </a:cubicBezTo>
                  <a:cubicBezTo>
                    <a:pt x="15848" y="3585"/>
                    <a:pt x="11584" y="3949"/>
                    <a:pt x="8366" y="3949"/>
                  </a:cubicBezTo>
                  <a:cubicBezTo>
                    <a:pt x="5416" y="3949"/>
                    <a:pt x="3344" y="3643"/>
                    <a:pt x="3344" y="3643"/>
                  </a:cubicBezTo>
                  <a:lnTo>
                    <a:pt x="1" y="7776"/>
                  </a:lnTo>
                  <a:cubicBezTo>
                    <a:pt x="2241" y="9254"/>
                    <a:pt x="4761" y="10227"/>
                    <a:pt x="7503" y="10227"/>
                  </a:cubicBezTo>
                  <a:cubicBezTo>
                    <a:pt x="8258" y="10227"/>
                    <a:pt x="9031" y="10153"/>
                    <a:pt x="9819" y="9995"/>
                  </a:cubicBezTo>
                  <a:cubicBezTo>
                    <a:pt x="17786" y="8432"/>
                    <a:pt x="28758" y="1634"/>
                    <a:pt x="38967" y="1634"/>
                  </a:cubicBezTo>
                  <a:cubicBezTo>
                    <a:pt x="39079" y="1634"/>
                    <a:pt x="39191" y="1635"/>
                    <a:pt x="39303" y="1637"/>
                  </a:cubicBezTo>
                  <a:cubicBezTo>
                    <a:pt x="39303" y="1637"/>
                    <a:pt x="35601" y="0"/>
                    <a:pt x="30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 flipH="1">
              <a:off x="4912267" y="3184102"/>
              <a:ext cx="130106" cy="86481"/>
            </a:xfrm>
            <a:custGeom>
              <a:rect b="b" l="l" r="r" t="t"/>
              <a:pathLst>
                <a:path extrusionOk="0" h="2585" w="3889">
                  <a:moveTo>
                    <a:pt x="1117" y="1"/>
                  </a:moveTo>
                  <a:cubicBezTo>
                    <a:pt x="492" y="1"/>
                    <a:pt x="1" y="583"/>
                    <a:pt x="146" y="1221"/>
                  </a:cubicBezTo>
                  <a:cubicBezTo>
                    <a:pt x="298" y="1829"/>
                    <a:pt x="663" y="2406"/>
                    <a:pt x="1027" y="2558"/>
                  </a:cubicBezTo>
                  <a:cubicBezTo>
                    <a:pt x="1077" y="2576"/>
                    <a:pt x="1135" y="2585"/>
                    <a:pt x="1200" y="2585"/>
                  </a:cubicBezTo>
                  <a:cubicBezTo>
                    <a:pt x="2013" y="2585"/>
                    <a:pt x="3889" y="1263"/>
                    <a:pt x="3185" y="643"/>
                  </a:cubicBezTo>
                  <a:cubicBezTo>
                    <a:pt x="2760" y="248"/>
                    <a:pt x="1878" y="96"/>
                    <a:pt x="1210" y="5"/>
                  </a:cubicBezTo>
                  <a:cubicBezTo>
                    <a:pt x="1179" y="2"/>
                    <a:pt x="1148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 flipH="1">
              <a:off x="4708040" y="3098831"/>
              <a:ext cx="107792" cy="54297"/>
            </a:xfrm>
            <a:custGeom>
              <a:rect b="b" l="l" r="r" t="t"/>
              <a:pathLst>
                <a:path extrusionOk="0" h="1623" w="3222">
                  <a:moveTo>
                    <a:pt x="1641" y="1"/>
                  </a:moveTo>
                  <a:cubicBezTo>
                    <a:pt x="1307" y="1"/>
                    <a:pt x="1033" y="183"/>
                    <a:pt x="912" y="487"/>
                  </a:cubicBezTo>
                  <a:cubicBezTo>
                    <a:pt x="790" y="730"/>
                    <a:pt x="638" y="943"/>
                    <a:pt x="456" y="1095"/>
                  </a:cubicBezTo>
                  <a:cubicBezTo>
                    <a:pt x="274" y="1247"/>
                    <a:pt x="122" y="1399"/>
                    <a:pt x="30" y="1521"/>
                  </a:cubicBezTo>
                  <a:cubicBezTo>
                    <a:pt x="0" y="1521"/>
                    <a:pt x="0" y="1551"/>
                    <a:pt x="30" y="1551"/>
                  </a:cubicBezTo>
                  <a:lnTo>
                    <a:pt x="122" y="1551"/>
                  </a:lnTo>
                  <a:cubicBezTo>
                    <a:pt x="300" y="1483"/>
                    <a:pt x="490" y="1451"/>
                    <a:pt x="682" y="1451"/>
                  </a:cubicBezTo>
                  <a:cubicBezTo>
                    <a:pt x="915" y="1451"/>
                    <a:pt x="1151" y="1498"/>
                    <a:pt x="1368" y="1582"/>
                  </a:cubicBezTo>
                  <a:cubicBezTo>
                    <a:pt x="1457" y="1609"/>
                    <a:pt x="1547" y="1622"/>
                    <a:pt x="1636" y="1622"/>
                  </a:cubicBezTo>
                  <a:cubicBezTo>
                    <a:pt x="1942" y="1622"/>
                    <a:pt x="2230" y="1462"/>
                    <a:pt x="2371" y="1156"/>
                  </a:cubicBezTo>
                  <a:cubicBezTo>
                    <a:pt x="2492" y="852"/>
                    <a:pt x="2736" y="639"/>
                    <a:pt x="3040" y="548"/>
                  </a:cubicBezTo>
                  <a:lnTo>
                    <a:pt x="3192" y="487"/>
                  </a:lnTo>
                  <a:cubicBezTo>
                    <a:pt x="3192" y="487"/>
                    <a:pt x="3222" y="457"/>
                    <a:pt x="3222" y="457"/>
                  </a:cubicBezTo>
                  <a:cubicBezTo>
                    <a:pt x="3222" y="426"/>
                    <a:pt x="3192" y="426"/>
                    <a:pt x="3192" y="426"/>
                  </a:cubicBezTo>
                  <a:lnTo>
                    <a:pt x="2888" y="396"/>
                  </a:lnTo>
                  <a:cubicBezTo>
                    <a:pt x="2584" y="366"/>
                    <a:pt x="2280" y="274"/>
                    <a:pt x="2037" y="123"/>
                  </a:cubicBezTo>
                  <a:cubicBezTo>
                    <a:pt x="1915" y="31"/>
                    <a:pt x="1763" y="1"/>
                    <a:pt x="1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 flipH="1">
              <a:off x="359031" y="2922233"/>
              <a:ext cx="2027641" cy="587905"/>
            </a:xfrm>
            <a:custGeom>
              <a:rect b="b" l="l" r="r" t="t"/>
              <a:pathLst>
                <a:path extrusionOk="0" h="17573" w="60608">
                  <a:moveTo>
                    <a:pt x="48575" y="1"/>
                  </a:moveTo>
                  <a:cubicBezTo>
                    <a:pt x="41774" y="1"/>
                    <a:pt x="30966" y="8433"/>
                    <a:pt x="21521" y="9110"/>
                  </a:cubicBezTo>
                  <a:cubicBezTo>
                    <a:pt x="20533" y="9183"/>
                    <a:pt x="19561" y="9217"/>
                    <a:pt x="18609" y="9217"/>
                  </a:cubicBezTo>
                  <a:cubicBezTo>
                    <a:pt x="8101" y="9217"/>
                    <a:pt x="1" y="5128"/>
                    <a:pt x="0" y="5128"/>
                  </a:cubicBezTo>
                  <a:lnTo>
                    <a:pt x="0" y="5128"/>
                  </a:lnTo>
                  <a:lnTo>
                    <a:pt x="2371" y="10417"/>
                  </a:lnTo>
                  <a:cubicBezTo>
                    <a:pt x="5688" y="13258"/>
                    <a:pt x="9846" y="14323"/>
                    <a:pt x="14231" y="14323"/>
                  </a:cubicBezTo>
                  <a:cubicBezTo>
                    <a:pt x="25278" y="14323"/>
                    <a:pt x="37765" y="7564"/>
                    <a:pt x="41855" y="5432"/>
                  </a:cubicBezTo>
                  <a:cubicBezTo>
                    <a:pt x="44212" y="4204"/>
                    <a:pt x="46010" y="3688"/>
                    <a:pt x="47414" y="3688"/>
                  </a:cubicBezTo>
                  <a:cubicBezTo>
                    <a:pt x="49415" y="3688"/>
                    <a:pt x="50615" y="4734"/>
                    <a:pt x="51491" y="6253"/>
                  </a:cubicBezTo>
                  <a:cubicBezTo>
                    <a:pt x="52950" y="8836"/>
                    <a:pt x="52767" y="16769"/>
                    <a:pt x="56780" y="17529"/>
                  </a:cubicBezTo>
                  <a:cubicBezTo>
                    <a:pt x="56932" y="17558"/>
                    <a:pt x="57075" y="17572"/>
                    <a:pt x="57209" y="17572"/>
                  </a:cubicBezTo>
                  <a:cubicBezTo>
                    <a:pt x="60607" y="17572"/>
                    <a:pt x="58213" y="8546"/>
                    <a:pt x="52950" y="1967"/>
                  </a:cubicBezTo>
                  <a:cubicBezTo>
                    <a:pt x="51820" y="563"/>
                    <a:pt x="50331" y="1"/>
                    <a:pt x="48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 flipH="1">
              <a:off x="362432" y="3009378"/>
              <a:ext cx="307853" cy="501624"/>
            </a:xfrm>
            <a:custGeom>
              <a:rect b="b" l="l" r="r" t="t"/>
              <a:pathLst>
                <a:path extrusionOk="0" h="14994" w="9202">
                  <a:moveTo>
                    <a:pt x="2128" y="0"/>
                  </a:moveTo>
                  <a:lnTo>
                    <a:pt x="2128" y="0"/>
                  </a:lnTo>
                  <a:cubicBezTo>
                    <a:pt x="2250" y="1429"/>
                    <a:pt x="1551" y="2948"/>
                    <a:pt x="0" y="3374"/>
                  </a:cubicBezTo>
                  <a:cubicBezTo>
                    <a:pt x="61" y="3465"/>
                    <a:pt x="122" y="3556"/>
                    <a:pt x="183" y="3648"/>
                  </a:cubicBezTo>
                  <a:cubicBezTo>
                    <a:pt x="1642" y="6231"/>
                    <a:pt x="1459" y="14225"/>
                    <a:pt x="5472" y="14955"/>
                  </a:cubicBezTo>
                  <a:cubicBezTo>
                    <a:pt x="5616" y="14981"/>
                    <a:pt x="5753" y="14993"/>
                    <a:pt x="5881" y="14993"/>
                  </a:cubicBezTo>
                  <a:cubicBezTo>
                    <a:pt x="9202" y="14993"/>
                    <a:pt x="7074" y="6497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 flipH="1">
              <a:off x="4319582" y="3069024"/>
              <a:ext cx="194842" cy="113914"/>
            </a:xfrm>
            <a:custGeom>
              <a:rect b="b" l="l" r="r" t="t"/>
              <a:pathLst>
                <a:path extrusionOk="0" h="3405" w="5824">
                  <a:moveTo>
                    <a:pt x="586" y="1"/>
                  </a:moveTo>
                  <a:cubicBezTo>
                    <a:pt x="431" y="1"/>
                    <a:pt x="313" y="72"/>
                    <a:pt x="261" y="254"/>
                  </a:cubicBezTo>
                  <a:cubicBezTo>
                    <a:pt x="1" y="1062"/>
                    <a:pt x="317" y="3405"/>
                    <a:pt x="2067" y="3405"/>
                  </a:cubicBezTo>
                  <a:cubicBezTo>
                    <a:pt x="2160" y="3405"/>
                    <a:pt x="2257" y="3398"/>
                    <a:pt x="2358" y="3384"/>
                  </a:cubicBezTo>
                  <a:cubicBezTo>
                    <a:pt x="4364" y="3111"/>
                    <a:pt x="5823" y="2928"/>
                    <a:pt x="5367" y="1713"/>
                  </a:cubicBezTo>
                  <a:cubicBezTo>
                    <a:pt x="5154" y="1074"/>
                    <a:pt x="4395" y="922"/>
                    <a:pt x="3665" y="922"/>
                  </a:cubicBezTo>
                  <a:cubicBezTo>
                    <a:pt x="2844" y="922"/>
                    <a:pt x="2054" y="710"/>
                    <a:pt x="1325" y="284"/>
                  </a:cubicBezTo>
                  <a:cubicBezTo>
                    <a:pt x="1064" y="127"/>
                    <a:pt x="793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 flipH="1">
              <a:off x="4046542" y="3284227"/>
              <a:ext cx="195812" cy="113914"/>
            </a:xfrm>
            <a:custGeom>
              <a:rect b="b" l="l" r="r" t="t"/>
              <a:pathLst>
                <a:path extrusionOk="0" h="3405" w="5853">
                  <a:moveTo>
                    <a:pt x="3787" y="1"/>
                  </a:moveTo>
                  <a:cubicBezTo>
                    <a:pt x="3694" y="1"/>
                    <a:pt x="3597" y="8"/>
                    <a:pt x="3496" y="21"/>
                  </a:cubicBezTo>
                  <a:cubicBezTo>
                    <a:pt x="1490" y="295"/>
                    <a:pt x="0" y="477"/>
                    <a:pt x="456" y="1693"/>
                  </a:cubicBezTo>
                  <a:cubicBezTo>
                    <a:pt x="699" y="2331"/>
                    <a:pt x="1459" y="2483"/>
                    <a:pt x="2158" y="2483"/>
                  </a:cubicBezTo>
                  <a:cubicBezTo>
                    <a:pt x="2979" y="2483"/>
                    <a:pt x="3769" y="2696"/>
                    <a:pt x="4499" y="3122"/>
                  </a:cubicBezTo>
                  <a:cubicBezTo>
                    <a:pt x="4760" y="3278"/>
                    <a:pt x="5031" y="3405"/>
                    <a:pt x="5243" y="3405"/>
                  </a:cubicBezTo>
                  <a:cubicBezTo>
                    <a:pt x="5402" y="3405"/>
                    <a:pt x="5528" y="3334"/>
                    <a:pt x="5593" y="3152"/>
                  </a:cubicBezTo>
                  <a:cubicBezTo>
                    <a:pt x="5853" y="2344"/>
                    <a:pt x="5537" y="1"/>
                    <a:pt x="3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 flipH="1">
              <a:off x="4218931" y="3173063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41" y="2007"/>
                    <a:pt x="2918" y="1551"/>
                    <a:pt x="2918" y="1004"/>
                  </a:cubicBezTo>
                  <a:cubicBezTo>
                    <a:pt x="2918" y="457"/>
                    <a:pt x="2341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 flipH="1">
              <a:off x="4268776" y="3311926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25" y="0"/>
                  </a:moveTo>
                  <a:cubicBezTo>
                    <a:pt x="1178" y="0"/>
                    <a:pt x="720" y="372"/>
                    <a:pt x="517" y="956"/>
                  </a:cubicBezTo>
                  <a:cubicBezTo>
                    <a:pt x="304" y="1625"/>
                    <a:pt x="1" y="2476"/>
                    <a:pt x="517" y="2658"/>
                  </a:cubicBezTo>
                  <a:cubicBezTo>
                    <a:pt x="587" y="2682"/>
                    <a:pt x="666" y="2693"/>
                    <a:pt x="752" y="2693"/>
                  </a:cubicBezTo>
                  <a:cubicBezTo>
                    <a:pt x="1343" y="2693"/>
                    <a:pt x="2246" y="2178"/>
                    <a:pt x="2432" y="1595"/>
                  </a:cubicBezTo>
                  <a:cubicBezTo>
                    <a:pt x="2645" y="895"/>
                    <a:pt x="2402" y="227"/>
                    <a:pt x="1885" y="44"/>
                  </a:cubicBezTo>
                  <a:cubicBezTo>
                    <a:pt x="1800" y="14"/>
                    <a:pt x="1713" y="0"/>
                    <a:pt x="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 flipH="1">
              <a:off x="4282991" y="3223844"/>
              <a:ext cx="118966" cy="68282"/>
            </a:xfrm>
            <a:custGeom>
              <a:rect b="b" l="l" r="r" t="t"/>
              <a:pathLst>
                <a:path extrusionOk="0" h="2041" w="3556">
                  <a:moveTo>
                    <a:pt x="1106" y="1"/>
                  </a:moveTo>
                  <a:cubicBezTo>
                    <a:pt x="723" y="1"/>
                    <a:pt x="455" y="1006"/>
                    <a:pt x="455" y="1006"/>
                  </a:cubicBezTo>
                  <a:cubicBezTo>
                    <a:pt x="455" y="1006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9"/>
                  </a:cubicBezTo>
                  <a:cubicBezTo>
                    <a:pt x="3555" y="1735"/>
                    <a:pt x="1792" y="550"/>
                    <a:pt x="1306" y="94"/>
                  </a:cubicBezTo>
                  <a:cubicBezTo>
                    <a:pt x="1237" y="29"/>
                    <a:pt x="1170" y="1"/>
                    <a:pt x="1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 flipH="1">
              <a:off x="3102483" y="3232040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4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125"/>
                    <a:pt x="913" y="2007"/>
                    <a:pt x="1642" y="2007"/>
                  </a:cubicBezTo>
                  <a:cubicBezTo>
                    <a:pt x="2341" y="2007"/>
                    <a:pt x="2919" y="1581"/>
                    <a:pt x="2919" y="1004"/>
                  </a:cubicBezTo>
                  <a:cubicBezTo>
                    <a:pt x="2919" y="457"/>
                    <a:pt x="2341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 flipH="1">
              <a:off x="3166543" y="3282822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34" y="1"/>
                  </a:moveTo>
                  <a:cubicBezTo>
                    <a:pt x="745" y="1"/>
                    <a:pt x="455" y="1006"/>
                    <a:pt x="455" y="1006"/>
                  </a:cubicBezTo>
                  <a:cubicBezTo>
                    <a:pt x="455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822" y="550"/>
                    <a:pt x="1336" y="94"/>
                  </a:cubicBezTo>
                  <a:cubicBezTo>
                    <a:pt x="1267" y="29"/>
                    <a:pt x="1199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 flipH="1">
              <a:off x="4434601" y="3213741"/>
              <a:ext cx="77214" cy="70891"/>
            </a:xfrm>
            <a:custGeom>
              <a:rect b="b" l="l" r="r" t="t"/>
              <a:pathLst>
                <a:path extrusionOk="0" h="2119" w="2308">
                  <a:moveTo>
                    <a:pt x="1581" y="0"/>
                  </a:moveTo>
                  <a:cubicBezTo>
                    <a:pt x="1198" y="0"/>
                    <a:pt x="517" y="821"/>
                    <a:pt x="517" y="821"/>
                  </a:cubicBezTo>
                  <a:cubicBezTo>
                    <a:pt x="0" y="1308"/>
                    <a:pt x="821" y="1916"/>
                    <a:pt x="1611" y="2098"/>
                  </a:cubicBezTo>
                  <a:cubicBezTo>
                    <a:pt x="1669" y="2112"/>
                    <a:pt x="1721" y="2119"/>
                    <a:pt x="1765" y="2119"/>
                  </a:cubicBezTo>
                  <a:cubicBezTo>
                    <a:pt x="2308" y="2119"/>
                    <a:pt x="1936" y="1147"/>
                    <a:pt x="1824" y="305"/>
                  </a:cubicBezTo>
                  <a:cubicBezTo>
                    <a:pt x="1795" y="84"/>
                    <a:pt x="1703" y="0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 flipH="1">
              <a:off x="3719677" y="3234181"/>
              <a:ext cx="196280" cy="116724"/>
            </a:xfrm>
            <a:custGeom>
              <a:rect b="b" l="l" r="r" t="t"/>
              <a:pathLst>
                <a:path extrusionOk="0" h="3489" w="5867">
                  <a:moveTo>
                    <a:pt x="4102" y="0"/>
                  </a:moveTo>
                  <a:cubicBezTo>
                    <a:pt x="3538" y="0"/>
                    <a:pt x="2929" y="253"/>
                    <a:pt x="2493" y="484"/>
                  </a:cubicBezTo>
                  <a:cubicBezTo>
                    <a:pt x="2098" y="727"/>
                    <a:pt x="1672" y="909"/>
                    <a:pt x="1246" y="1061"/>
                  </a:cubicBezTo>
                  <a:cubicBezTo>
                    <a:pt x="669" y="1244"/>
                    <a:pt x="0" y="1669"/>
                    <a:pt x="487" y="2490"/>
                  </a:cubicBezTo>
                  <a:cubicBezTo>
                    <a:pt x="745" y="2944"/>
                    <a:pt x="1129" y="3069"/>
                    <a:pt x="1546" y="3069"/>
                  </a:cubicBezTo>
                  <a:cubicBezTo>
                    <a:pt x="2055" y="3069"/>
                    <a:pt x="2614" y="2883"/>
                    <a:pt x="3054" y="2883"/>
                  </a:cubicBezTo>
                  <a:cubicBezTo>
                    <a:pt x="3316" y="2883"/>
                    <a:pt x="3536" y="2949"/>
                    <a:pt x="3678" y="3159"/>
                  </a:cubicBezTo>
                  <a:cubicBezTo>
                    <a:pt x="3827" y="3390"/>
                    <a:pt x="4056" y="3489"/>
                    <a:pt x="4312" y="3489"/>
                  </a:cubicBezTo>
                  <a:cubicBezTo>
                    <a:pt x="4996" y="3489"/>
                    <a:pt x="5867" y="2778"/>
                    <a:pt x="5867" y="2004"/>
                  </a:cubicBezTo>
                  <a:cubicBezTo>
                    <a:pt x="5867" y="970"/>
                    <a:pt x="5563" y="271"/>
                    <a:pt x="4408" y="28"/>
                  </a:cubicBezTo>
                  <a:cubicBezTo>
                    <a:pt x="4308" y="9"/>
                    <a:pt x="4206" y="0"/>
                    <a:pt x="4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 flipH="1">
              <a:off x="4533653" y="3153760"/>
              <a:ext cx="95113" cy="56004"/>
            </a:xfrm>
            <a:custGeom>
              <a:rect b="b" l="l" r="r" t="t"/>
              <a:pathLst>
                <a:path extrusionOk="0" h="1674" w="2843">
                  <a:moveTo>
                    <a:pt x="1365" y="1"/>
                  </a:moveTo>
                  <a:cubicBezTo>
                    <a:pt x="1215" y="1"/>
                    <a:pt x="1063" y="37"/>
                    <a:pt x="913" y="122"/>
                  </a:cubicBezTo>
                  <a:cubicBezTo>
                    <a:pt x="1" y="608"/>
                    <a:pt x="366" y="1429"/>
                    <a:pt x="1095" y="1611"/>
                  </a:cubicBezTo>
                  <a:cubicBezTo>
                    <a:pt x="1281" y="1650"/>
                    <a:pt x="1488" y="1673"/>
                    <a:pt x="1690" y="1673"/>
                  </a:cubicBezTo>
                  <a:cubicBezTo>
                    <a:pt x="2281" y="1673"/>
                    <a:pt x="2843" y="1478"/>
                    <a:pt x="2797" y="912"/>
                  </a:cubicBezTo>
                  <a:cubicBezTo>
                    <a:pt x="2797" y="912"/>
                    <a:pt x="2119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 flipH="1">
              <a:off x="4659940" y="3204843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80" y="0"/>
                  </a:moveTo>
                  <a:cubicBezTo>
                    <a:pt x="156" y="0"/>
                    <a:pt x="92" y="662"/>
                    <a:pt x="92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2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6" y="25"/>
                    <a:pt x="543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 flipH="1">
              <a:off x="4551386" y="3077120"/>
              <a:ext cx="46870" cy="37001"/>
            </a:xfrm>
            <a:custGeom>
              <a:rect b="b" l="l" r="r" t="t"/>
              <a:pathLst>
                <a:path extrusionOk="0" h="1106" w="1401">
                  <a:moveTo>
                    <a:pt x="494" y="1"/>
                  </a:moveTo>
                  <a:cubicBezTo>
                    <a:pt x="158" y="1"/>
                    <a:pt x="92" y="680"/>
                    <a:pt x="92" y="680"/>
                  </a:cubicBezTo>
                  <a:cubicBezTo>
                    <a:pt x="1" y="1106"/>
                    <a:pt x="609" y="984"/>
                    <a:pt x="1004" y="1075"/>
                  </a:cubicBezTo>
                  <a:cubicBezTo>
                    <a:pt x="1035" y="1084"/>
                    <a:pt x="1063" y="1089"/>
                    <a:pt x="1087" y="1089"/>
                  </a:cubicBezTo>
                  <a:cubicBezTo>
                    <a:pt x="1401" y="1089"/>
                    <a:pt x="1207" y="411"/>
                    <a:pt x="700" y="72"/>
                  </a:cubicBezTo>
                  <a:cubicBezTo>
                    <a:pt x="622" y="22"/>
                    <a:pt x="554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 flipH="1">
              <a:off x="4458689" y="3001884"/>
              <a:ext cx="46001" cy="36399"/>
            </a:xfrm>
            <a:custGeom>
              <a:rect b="b" l="l" r="r" t="t"/>
              <a:pathLst>
                <a:path extrusionOk="0" h="1088" w="1375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1" y="1084"/>
                    <a:pt x="1056" y="1088"/>
                    <a:pt x="1079" y="1088"/>
                  </a:cubicBezTo>
                  <a:cubicBezTo>
                    <a:pt x="1375" y="1088"/>
                    <a:pt x="1208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 flipH="1">
              <a:off x="4384592" y="3323199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9" y="383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 flipH="1">
              <a:off x="4174910" y="3135696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70" y="0"/>
                  </a:moveTo>
                  <a:cubicBezTo>
                    <a:pt x="134" y="0"/>
                    <a:pt x="91" y="662"/>
                    <a:pt x="91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 flipH="1">
              <a:off x="4077585" y="3444500"/>
              <a:ext cx="208492" cy="126594"/>
            </a:xfrm>
            <a:custGeom>
              <a:rect b="b" l="l" r="r" t="t"/>
              <a:pathLst>
                <a:path extrusionOk="0" h="3784" w="6232">
                  <a:moveTo>
                    <a:pt x="3734" y="1"/>
                  </a:moveTo>
                  <a:cubicBezTo>
                    <a:pt x="3349" y="1"/>
                    <a:pt x="2956" y="140"/>
                    <a:pt x="2584" y="489"/>
                  </a:cubicBezTo>
                  <a:cubicBezTo>
                    <a:pt x="1094" y="1887"/>
                    <a:pt x="0" y="2890"/>
                    <a:pt x="1094" y="3620"/>
                  </a:cubicBezTo>
                  <a:cubicBezTo>
                    <a:pt x="1267" y="3735"/>
                    <a:pt x="1455" y="3783"/>
                    <a:pt x="1650" y="3783"/>
                  </a:cubicBezTo>
                  <a:cubicBezTo>
                    <a:pt x="2071" y="3783"/>
                    <a:pt x="2523" y="3556"/>
                    <a:pt x="2918" y="3285"/>
                  </a:cubicBezTo>
                  <a:cubicBezTo>
                    <a:pt x="3587" y="2799"/>
                    <a:pt x="4377" y="2495"/>
                    <a:pt x="5198" y="2434"/>
                  </a:cubicBezTo>
                  <a:cubicBezTo>
                    <a:pt x="5745" y="2404"/>
                    <a:pt x="6231" y="2252"/>
                    <a:pt x="6110" y="1826"/>
                  </a:cubicBezTo>
                  <a:cubicBezTo>
                    <a:pt x="5906" y="1192"/>
                    <a:pt x="4858" y="1"/>
                    <a:pt x="3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flipH="1">
              <a:off x="3806620" y="3674555"/>
              <a:ext cx="194775" cy="114048"/>
            </a:xfrm>
            <a:custGeom>
              <a:rect b="b" l="l" r="r" t="t"/>
              <a:pathLst>
                <a:path extrusionOk="0" h="3409" w="5822">
                  <a:moveTo>
                    <a:pt x="3786" y="0"/>
                  </a:moveTo>
                  <a:cubicBezTo>
                    <a:pt x="3684" y="0"/>
                    <a:pt x="3578" y="8"/>
                    <a:pt x="3466" y="25"/>
                  </a:cubicBezTo>
                  <a:cubicBezTo>
                    <a:pt x="1460" y="299"/>
                    <a:pt x="1" y="481"/>
                    <a:pt x="457" y="1697"/>
                  </a:cubicBezTo>
                  <a:cubicBezTo>
                    <a:pt x="670" y="2305"/>
                    <a:pt x="1430" y="2457"/>
                    <a:pt x="2129" y="2487"/>
                  </a:cubicBezTo>
                  <a:cubicBezTo>
                    <a:pt x="2175" y="2486"/>
                    <a:pt x="2221" y="2485"/>
                    <a:pt x="2267" y="2485"/>
                  </a:cubicBezTo>
                  <a:cubicBezTo>
                    <a:pt x="3041" y="2485"/>
                    <a:pt x="3809" y="2724"/>
                    <a:pt x="4469" y="3126"/>
                  </a:cubicBezTo>
                  <a:cubicBezTo>
                    <a:pt x="4747" y="3282"/>
                    <a:pt x="5026" y="3409"/>
                    <a:pt x="5236" y="3409"/>
                  </a:cubicBezTo>
                  <a:cubicBezTo>
                    <a:pt x="5393" y="3409"/>
                    <a:pt x="5511" y="3338"/>
                    <a:pt x="5563" y="3156"/>
                  </a:cubicBezTo>
                  <a:cubicBezTo>
                    <a:pt x="5822" y="2324"/>
                    <a:pt x="5511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flipH="1">
              <a:off x="3978975" y="356352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095"/>
                    <a:pt x="913" y="2007"/>
                    <a:pt x="1612" y="2007"/>
                  </a:cubicBezTo>
                  <a:cubicBezTo>
                    <a:pt x="2341" y="2007"/>
                    <a:pt x="2919" y="1551"/>
                    <a:pt x="2919" y="1004"/>
                  </a:cubicBezTo>
                  <a:cubicBezTo>
                    <a:pt x="2919" y="457"/>
                    <a:pt x="2341" y="1"/>
                    <a:pt x="1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flipH="1">
              <a:off x="4027783" y="3701418"/>
              <a:ext cx="89526" cy="90027"/>
            </a:xfrm>
            <a:custGeom>
              <a:rect b="b" l="l" r="r" t="t"/>
              <a:pathLst>
                <a:path extrusionOk="0" h="2691" w="2676">
                  <a:moveTo>
                    <a:pt x="1655" y="1"/>
                  </a:moveTo>
                  <a:cubicBezTo>
                    <a:pt x="1187" y="1"/>
                    <a:pt x="727" y="391"/>
                    <a:pt x="548" y="955"/>
                  </a:cubicBezTo>
                  <a:cubicBezTo>
                    <a:pt x="305" y="1654"/>
                    <a:pt x="1" y="2475"/>
                    <a:pt x="548" y="2657"/>
                  </a:cubicBezTo>
                  <a:cubicBezTo>
                    <a:pt x="614" y="2680"/>
                    <a:pt x="690" y="2691"/>
                    <a:pt x="773" y="2691"/>
                  </a:cubicBezTo>
                  <a:cubicBezTo>
                    <a:pt x="1343" y="2691"/>
                    <a:pt x="2247" y="2177"/>
                    <a:pt x="2433" y="1593"/>
                  </a:cubicBezTo>
                  <a:cubicBezTo>
                    <a:pt x="2676" y="924"/>
                    <a:pt x="2433" y="225"/>
                    <a:pt x="1916" y="43"/>
                  </a:cubicBezTo>
                  <a:cubicBezTo>
                    <a:pt x="1830" y="14"/>
                    <a:pt x="1742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flipH="1">
              <a:off x="4043035" y="3614240"/>
              <a:ext cx="118665" cy="67546"/>
            </a:xfrm>
            <a:custGeom>
              <a:rect b="b" l="l" r="r" t="t"/>
              <a:pathLst>
                <a:path extrusionOk="0" h="2019" w="3547">
                  <a:moveTo>
                    <a:pt x="1122" y="1"/>
                  </a:moveTo>
                  <a:cubicBezTo>
                    <a:pt x="735" y="1"/>
                    <a:pt x="446" y="977"/>
                    <a:pt x="446" y="977"/>
                  </a:cubicBezTo>
                  <a:cubicBezTo>
                    <a:pt x="446" y="977"/>
                    <a:pt x="0" y="2019"/>
                    <a:pt x="1258" y="2019"/>
                  </a:cubicBezTo>
                  <a:cubicBezTo>
                    <a:pt x="1392" y="2019"/>
                    <a:pt x="1547" y="2007"/>
                    <a:pt x="1723" y="1980"/>
                  </a:cubicBezTo>
                  <a:cubicBezTo>
                    <a:pt x="3547" y="1737"/>
                    <a:pt x="1814" y="521"/>
                    <a:pt x="1328" y="96"/>
                  </a:cubicBezTo>
                  <a:cubicBezTo>
                    <a:pt x="1257" y="29"/>
                    <a:pt x="1188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flipH="1">
              <a:off x="4194612" y="3604036"/>
              <a:ext cx="77248" cy="70055"/>
            </a:xfrm>
            <a:custGeom>
              <a:rect b="b" l="l" r="r" t="t"/>
              <a:pathLst>
                <a:path extrusionOk="0" h="2094" w="2309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821" y="1890"/>
                    <a:pt x="1581" y="2072"/>
                  </a:cubicBezTo>
                  <a:cubicBezTo>
                    <a:pt x="1642" y="2086"/>
                    <a:pt x="1695" y="2093"/>
                    <a:pt x="1742" y="2093"/>
                  </a:cubicBezTo>
                  <a:cubicBezTo>
                    <a:pt x="2308" y="2093"/>
                    <a:pt x="1937" y="1124"/>
                    <a:pt x="1824" y="309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flipH="1">
              <a:off x="3738979" y="3533618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44" y="0"/>
                  </a:moveTo>
                  <a:cubicBezTo>
                    <a:pt x="3552" y="0"/>
                    <a:pt x="2989" y="160"/>
                    <a:pt x="2493" y="500"/>
                  </a:cubicBezTo>
                  <a:cubicBezTo>
                    <a:pt x="2098" y="712"/>
                    <a:pt x="1672" y="895"/>
                    <a:pt x="1247" y="1047"/>
                  </a:cubicBezTo>
                  <a:cubicBezTo>
                    <a:pt x="669" y="1259"/>
                    <a:pt x="1" y="1655"/>
                    <a:pt x="487" y="2475"/>
                  </a:cubicBezTo>
                  <a:cubicBezTo>
                    <a:pt x="745" y="2929"/>
                    <a:pt x="1129" y="3054"/>
                    <a:pt x="1547" y="3054"/>
                  </a:cubicBezTo>
                  <a:cubicBezTo>
                    <a:pt x="2056" y="3054"/>
                    <a:pt x="2614" y="2868"/>
                    <a:pt x="3054" y="2868"/>
                  </a:cubicBezTo>
                  <a:cubicBezTo>
                    <a:pt x="3316" y="2868"/>
                    <a:pt x="3536" y="2934"/>
                    <a:pt x="3679" y="3144"/>
                  </a:cubicBezTo>
                  <a:cubicBezTo>
                    <a:pt x="3827" y="3375"/>
                    <a:pt x="4057" y="3474"/>
                    <a:pt x="4312" y="3474"/>
                  </a:cubicBezTo>
                  <a:cubicBezTo>
                    <a:pt x="4996" y="3474"/>
                    <a:pt x="5867" y="2764"/>
                    <a:pt x="5867" y="1989"/>
                  </a:cubicBezTo>
                  <a:cubicBezTo>
                    <a:pt x="5867" y="956"/>
                    <a:pt x="5563" y="256"/>
                    <a:pt x="4438" y="13"/>
                  </a:cubicBezTo>
                  <a:cubicBezTo>
                    <a:pt x="4340" y="5"/>
                    <a:pt x="4241" y="0"/>
                    <a:pt x="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flipH="1">
              <a:off x="4259610" y="3685394"/>
              <a:ext cx="76378" cy="73467"/>
            </a:xfrm>
            <a:custGeom>
              <a:rect b="b" l="l" r="r" t="t"/>
              <a:pathLst>
                <a:path extrusionOk="0" h="2196" w="2283">
                  <a:moveTo>
                    <a:pt x="879" y="1"/>
                  </a:moveTo>
                  <a:cubicBezTo>
                    <a:pt x="193" y="1"/>
                    <a:pt x="0" y="677"/>
                    <a:pt x="337" y="1221"/>
                  </a:cubicBezTo>
                  <a:cubicBezTo>
                    <a:pt x="629" y="1692"/>
                    <a:pt x="1135" y="2196"/>
                    <a:pt x="1576" y="2196"/>
                  </a:cubicBezTo>
                  <a:cubicBezTo>
                    <a:pt x="1733" y="2196"/>
                    <a:pt x="1881" y="2132"/>
                    <a:pt x="2009" y="1981"/>
                  </a:cubicBezTo>
                  <a:cubicBezTo>
                    <a:pt x="2009" y="1981"/>
                    <a:pt x="2282" y="370"/>
                    <a:pt x="1279" y="66"/>
                  </a:cubicBezTo>
                  <a:cubicBezTo>
                    <a:pt x="1131" y="21"/>
                    <a:pt x="997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flipH="1">
              <a:off x="4148782" y="3827435"/>
              <a:ext cx="76277" cy="72965"/>
            </a:xfrm>
            <a:custGeom>
              <a:rect b="b" l="l" r="r" t="t"/>
              <a:pathLst>
                <a:path extrusionOk="0" h="2181" w="228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23" y="1697"/>
                    <a:pt x="1140" y="2180"/>
                    <a:pt x="1575" y="2180"/>
                  </a:cubicBezTo>
                  <a:cubicBezTo>
                    <a:pt x="1735" y="2180"/>
                    <a:pt x="1884" y="2115"/>
                    <a:pt x="2006" y="1960"/>
                  </a:cubicBezTo>
                  <a:cubicBezTo>
                    <a:pt x="2006" y="1960"/>
                    <a:pt x="2280" y="379"/>
                    <a:pt x="1277" y="75"/>
                  </a:cubicBezTo>
                  <a:cubicBezTo>
                    <a:pt x="1121" y="23"/>
                    <a:pt x="981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flipH="1">
              <a:off x="4434501" y="4371814"/>
              <a:ext cx="66274" cy="68248"/>
            </a:xfrm>
            <a:custGeom>
              <a:rect b="b" l="l" r="r" t="t"/>
              <a:pathLst>
                <a:path extrusionOk="0" h="2040" w="1981">
                  <a:moveTo>
                    <a:pt x="890" y="0"/>
                  </a:moveTo>
                  <a:cubicBezTo>
                    <a:pt x="197" y="0"/>
                    <a:pt x="1" y="703"/>
                    <a:pt x="339" y="1249"/>
                  </a:cubicBezTo>
                  <a:cubicBezTo>
                    <a:pt x="521" y="1553"/>
                    <a:pt x="795" y="1827"/>
                    <a:pt x="1099" y="2040"/>
                  </a:cubicBezTo>
                  <a:cubicBezTo>
                    <a:pt x="1403" y="1675"/>
                    <a:pt x="1676" y="1341"/>
                    <a:pt x="1980" y="945"/>
                  </a:cubicBezTo>
                  <a:cubicBezTo>
                    <a:pt x="1920" y="550"/>
                    <a:pt x="1646" y="216"/>
                    <a:pt x="1281" y="64"/>
                  </a:cubicBezTo>
                  <a:cubicBezTo>
                    <a:pt x="1137" y="20"/>
                    <a:pt x="100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flipH="1">
              <a:off x="4311397" y="3849915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84" y="0"/>
                  </a:moveTo>
                  <a:cubicBezTo>
                    <a:pt x="136" y="0"/>
                    <a:pt x="92" y="680"/>
                    <a:pt x="92" y="680"/>
                  </a:cubicBezTo>
                  <a:cubicBezTo>
                    <a:pt x="1" y="1075"/>
                    <a:pt x="578" y="984"/>
                    <a:pt x="1004" y="1075"/>
                  </a:cubicBezTo>
                  <a:cubicBezTo>
                    <a:pt x="1032" y="1084"/>
                    <a:pt x="1058" y="1088"/>
                    <a:pt x="1081" y="1088"/>
                  </a:cubicBezTo>
                  <a:cubicBezTo>
                    <a:pt x="1370" y="1088"/>
                    <a:pt x="1179" y="410"/>
                    <a:pt x="700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flipH="1">
              <a:off x="4311364" y="3467181"/>
              <a:ext cx="45900" cy="36800"/>
            </a:xfrm>
            <a:custGeom>
              <a:rect b="b" l="l" r="r" t="t"/>
              <a:pathLst>
                <a:path extrusionOk="0" h="1100" w="1372">
                  <a:moveTo>
                    <a:pt x="470" y="0"/>
                  </a:moveTo>
                  <a:cubicBezTo>
                    <a:pt x="134" y="0"/>
                    <a:pt x="92" y="662"/>
                    <a:pt x="92" y="662"/>
                  </a:cubicBezTo>
                  <a:cubicBezTo>
                    <a:pt x="1" y="1087"/>
                    <a:pt x="578" y="966"/>
                    <a:pt x="1004" y="1087"/>
                  </a:cubicBezTo>
                  <a:cubicBezTo>
                    <a:pt x="1031" y="1096"/>
                    <a:pt x="1056" y="1100"/>
                    <a:pt x="1078" y="1100"/>
                  </a:cubicBezTo>
                  <a:cubicBezTo>
                    <a:pt x="1371" y="1100"/>
                    <a:pt x="1180" y="395"/>
                    <a:pt x="700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flipH="1">
              <a:off x="4217864" y="3391309"/>
              <a:ext cx="46870" cy="36432"/>
            </a:xfrm>
            <a:custGeom>
              <a:rect b="b" l="l" r="r" t="t"/>
              <a:pathLst>
                <a:path extrusionOk="0" h="1089" w="1401">
                  <a:moveTo>
                    <a:pt x="484" y="1"/>
                  </a:moveTo>
                  <a:cubicBezTo>
                    <a:pt x="136" y="1"/>
                    <a:pt x="92" y="681"/>
                    <a:pt x="92" y="681"/>
                  </a:cubicBezTo>
                  <a:cubicBezTo>
                    <a:pt x="1" y="1076"/>
                    <a:pt x="608" y="985"/>
                    <a:pt x="1004" y="1076"/>
                  </a:cubicBezTo>
                  <a:cubicBezTo>
                    <a:pt x="1035" y="1085"/>
                    <a:pt x="1062" y="1089"/>
                    <a:pt x="1087" y="1089"/>
                  </a:cubicBezTo>
                  <a:cubicBezTo>
                    <a:pt x="1401" y="1089"/>
                    <a:pt x="1207" y="411"/>
                    <a:pt x="700" y="73"/>
                  </a:cubicBezTo>
                  <a:cubicBezTo>
                    <a:pt x="617" y="22"/>
                    <a:pt x="54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flipH="1">
              <a:off x="4144502" y="3712625"/>
              <a:ext cx="44997" cy="36432"/>
            </a:xfrm>
            <a:custGeom>
              <a:rect b="b" l="l" r="r" t="t"/>
              <a:pathLst>
                <a:path extrusionOk="0" h="1089" w="1345">
                  <a:moveTo>
                    <a:pt x="454" y="1"/>
                  </a:moveTo>
                  <a:cubicBezTo>
                    <a:pt x="105" y="1"/>
                    <a:pt x="62" y="681"/>
                    <a:pt x="62" y="681"/>
                  </a:cubicBezTo>
                  <a:cubicBezTo>
                    <a:pt x="1" y="1076"/>
                    <a:pt x="578" y="954"/>
                    <a:pt x="973" y="1076"/>
                  </a:cubicBezTo>
                  <a:cubicBezTo>
                    <a:pt x="1002" y="1085"/>
                    <a:pt x="1028" y="1089"/>
                    <a:pt x="1051" y="1089"/>
                  </a:cubicBezTo>
                  <a:cubicBezTo>
                    <a:pt x="1344" y="1089"/>
                    <a:pt x="1177" y="411"/>
                    <a:pt x="669" y="73"/>
                  </a:cubicBezTo>
                  <a:cubicBezTo>
                    <a:pt x="587" y="22"/>
                    <a:pt x="51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flipH="1">
              <a:off x="3409545" y="3589518"/>
              <a:ext cx="88522" cy="90094"/>
            </a:xfrm>
            <a:custGeom>
              <a:rect b="b" l="l" r="r" t="t"/>
              <a:pathLst>
                <a:path extrusionOk="0" h="2693" w="2646">
                  <a:moveTo>
                    <a:pt x="1626" y="0"/>
                  </a:moveTo>
                  <a:cubicBezTo>
                    <a:pt x="1180" y="0"/>
                    <a:pt x="726" y="372"/>
                    <a:pt x="548" y="956"/>
                  </a:cubicBezTo>
                  <a:cubicBezTo>
                    <a:pt x="305" y="1625"/>
                    <a:pt x="1" y="2476"/>
                    <a:pt x="548" y="2658"/>
                  </a:cubicBezTo>
                  <a:cubicBezTo>
                    <a:pt x="614" y="2682"/>
                    <a:pt x="690" y="2692"/>
                    <a:pt x="773" y="2692"/>
                  </a:cubicBezTo>
                  <a:cubicBezTo>
                    <a:pt x="1343" y="2692"/>
                    <a:pt x="2247" y="2178"/>
                    <a:pt x="2433" y="1595"/>
                  </a:cubicBezTo>
                  <a:cubicBezTo>
                    <a:pt x="2645" y="895"/>
                    <a:pt x="2433" y="227"/>
                    <a:pt x="1885" y="44"/>
                  </a:cubicBezTo>
                  <a:cubicBezTo>
                    <a:pt x="1801" y="14"/>
                    <a:pt x="1713" y="0"/>
                    <a:pt x="1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flipH="1">
              <a:off x="3423794" y="3501436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05" y="1"/>
                  </a:moveTo>
                  <a:cubicBezTo>
                    <a:pt x="722" y="1"/>
                    <a:pt x="454" y="1006"/>
                    <a:pt x="454" y="1006"/>
                  </a:cubicBezTo>
                  <a:cubicBezTo>
                    <a:pt x="454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792" y="550"/>
                    <a:pt x="1305" y="94"/>
                  </a:cubicBezTo>
                  <a:cubicBezTo>
                    <a:pt x="1236" y="29"/>
                    <a:pt x="1169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flipH="1">
              <a:off x="3575103" y="3491334"/>
              <a:ext cx="77515" cy="70690"/>
            </a:xfrm>
            <a:custGeom>
              <a:rect b="b" l="l" r="r" t="t"/>
              <a:pathLst>
                <a:path extrusionOk="0" h="2113" w="2317">
                  <a:moveTo>
                    <a:pt x="1564" y="0"/>
                  </a:moveTo>
                  <a:cubicBezTo>
                    <a:pt x="1168" y="0"/>
                    <a:pt x="487" y="821"/>
                    <a:pt x="487" y="821"/>
                  </a:cubicBezTo>
                  <a:cubicBezTo>
                    <a:pt x="1" y="1308"/>
                    <a:pt x="791" y="1916"/>
                    <a:pt x="1581" y="2098"/>
                  </a:cubicBezTo>
                  <a:cubicBezTo>
                    <a:pt x="1634" y="2108"/>
                    <a:pt x="1681" y="2113"/>
                    <a:pt x="1723" y="2113"/>
                  </a:cubicBezTo>
                  <a:cubicBezTo>
                    <a:pt x="2316" y="2113"/>
                    <a:pt x="1938" y="1156"/>
                    <a:pt x="1824" y="305"/>
                  </a:cubicBezTo>
                  <a:cubicBezTo>
                    <a:pt x="1788" y="84"/>
                    <a:pt x="1690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flipH="1">
              <a:off x="3641373" y="3573226"/>
              <a:ext cx="75274" cy="73400"/>
            </a:xfrm>
            <a:custGeom>
              <a:rect b="b" l="l" r="r" t="t"/>
              <a:pathLst>
                <a:path extrusionOk="0" h="2194" w="225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00" y="1696"/>
                    <a:pt x="1108" y="2193"/>
                    <a:pt x="1553" y="2193"/>
                  </a:cubicBezTo>
                  <a:cubicBezTo>
                    <a:pt x="1718" y="2193"/>
                    <a:pt x="1874" y="2125"/>
                    <a:pt x="2006" y="1960"/>
                  </a:cubicBezTo>
                  <a:cubicBezTo>
                    <a:pt x="2006" y="1960"/>
                    <a:pt x="2249" y="379"/>
                    <a:pt x="1276" y="75"/>
                  </a:cubicBezTo>
                  <a:cubicBezTo>
                    <a:pt x="1121" y="24"/>
                    <a:pt x="981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flipH="1">
              <a:off x="3525361" y="36007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2" y="680"/>
                    <a:pt x="92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flipH="1">
              <a:off x="3928127" y="328389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72" y="0"/>
                  </a:moveTo>
                  <a:cubicBezTo>
                    <a:pt x="1403" y="0"/>
                    <a:pt x="616" y="330"/>
                    <a:pt x="335" y="822"/>
                  </a:cubicBezTo>
                  <a:cubicBezTo>
                    <a:pt x="1" y="1460"/>
                    <a:pt x="122" y="2189"/>
                    <a:pt x="609" y="2433"/>
                  </a:cubicBezTo>
                  <a:cubicBezTo>
                    <a:pt x="730" y="2501"/>
                    <a:pt x="863" y="2533"/>
                    <a:pt x="1000" y="2533"/>
                  </a:cubicBezTo>
                  <a:cubicBezTo>
                    <a:pt x="1409" y="2533"/>
                    <a:pt x="1847" y="2243"/>
                    <a:pt x="2098" y="1764"/>
                  </a:cubicBezTo>
                  <a:cubicBezTo>
                    <a:pt x="2463" y="1126"/>
                    <a:pt x="2888" y="335"/>
                    <a:pt x="2402" y="92"/>
                  </a:cubicBezTo>
                  <a:cubicBezTo>
                    <a:pt x="2291" y="29"/>
                    <a:pt x="2141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flipH="1">
              <a:off x="4048122" y="3163997"/>
              <a:ext cx="84440" cy="92704"/>
            </a:xfrm>
            <a:custGeom>
              <a:rect b="b" l="l" r="r" t="t"/>
              <a:pathLst>
                <a:path extrusionOk="0" h="2771" w="2524">
                  <a:moveTo>
                    <a:pt x="718" y="0"/>
                  </a:moveTo>
                  <a:cubicBezTo>
                    <a:pt x="614" y="0"/>
                    <a:pt x="516" y="36"/>
                    <a:pt x="426" y="120"/>
                  </a:cubicBezTo>
                  <a:cubicBezTo>
                    <a:pt x="31" y="485"/>
                    <a:pt x="1" y="1761"/>
                    <a:pt x="487" y="2278"/>
                  </a:cubicBezTo>
                  <a:cubicBezTo>
                    <a:pt x="779" y="2606"/>
                    <a:pt x="1158" y="2770"/>
                    <a:pt x="1501" y="2770"/>
                  </a:cubicBezTo>
                  <a:cubicBezTo>
                    <a:pt x="1729" y="2770"/>
                    <a:pt x="1940" y="2697"/>
                    <a:pt x="2098" y="2551"/>
                  </a:cubicBezTo>
                  <a:cubicBezTo>
                    <a:pt x="2524" y="2156"/>
                    <a:pt x="2463" y="1427"/>
                    <a:pt x="1946" y="910"/>
                  </a:cubicBezTo>
                  <a:cubicBezTo>
                    <a:pt x="1563" y="503"/>
                    <a:pt x="1103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flipH="1">
              <a:off x="3935253" y="3183032"/>
              <a:ext cx="93005" cy="66609"/>
            </a:xfrm>
            <a:custGeom>
              <a:rect b="b" l="l" r="r" t="t"/>
              <a:pathLst>
                <a:path extrusionOk="0" h="1991" w="2780">
                  <a:moveTo>
                    <a:pt x="1154" y="0"/>
                  </a:moveTo>
                  <a:cubicBezTo>
                    <a:pt x="878" y="0"/>
                    <a:pt x="556" y="214"/>
                    <a:pt x="287" y="979"/>
                  </a:cubicBezTo>
                  <a:cubicBezTo>
                    <a:pt x="0" y="1759"/>
                    <a:pt x="217" y="1991"/>
                    <a:pt x="601" y="1991"/>
                  </a:cubicBezTo>
                  <a:cubicBezTo>
                    <a:pt x="1071" y="1991"/>
                    <a:pt x="1790" y="1644"/>
                    <a:pt x="2141" y="1527"/>
                  </a:cubicBezTo>
                  <a:cubicBezTo>
                    <a:pt x="2780" y="1283"/>
                    <a:pt x="1777" y="341"/>
                    <a:pt x="1777" y="341"/>
                  </a:cubicBezTo>
                  <a:cubicBezTo>
                    <a:pt x="1777" y="341"/>
                    <a:pt x="1502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flipH="1">
              <a:off x="3978978" y="3434029"/>
              <a:ext cx="59583" cy="34827"/>
            </a:xfrm>
            <a:custGeom>
              <a:rect b="b" l="l" r="r" t="t"/>
              <a:pathLst>
                <a:path extrusionOk="0" h="1041" w="1781">
                  <a:moveTo>
                    <a:pt x="821" y="1"/>
                  </a:moveTo>
                  <a:cubicBezTo>
                    <a:pt x="586" y="1"/>
                    <a:pt x="424" y="432"/>
                    <a:pt x="200" y="680"/>
                  </a:cubicBezTo>
                  <a:cubicBezTo>
                    <a:pt x="0" y="880"/>
                    <a:pt x="260" y="1041"/>
                    <a:pt x="626" y="1041"/>
                  </a:cubicBezTo>
                  <a:cubicBezTo>
                    <a:pt x="817" y="1041"/>
                    <a:pt x="1036" y="997"/>
                    <a:pt x="1234" y="893"/>
                  </a:cubicBezTo>
                  <a:cubicBezTo>
                    <a:pt x="1781" y="589"/>
                    <a:pt x="990" y="72"/>
                    <a:pt x="990" y="72"/>
                  </a:cubicBezTo>
                  <a:cubicBezTo>
                    <a:pt x="929" y="22"/>
                    <a:pt x="873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flipH="1">
              <a:off x="3935156" y="3525221"/>
              <a:ext cx="46904" cy="36734"/>
            </a:xfrm>
            <a:custGeom>
              <a:rect b="b" l="l" r="r" t="t"/>
              <a:pathLst>
                <a:path extrusionOk="0" h="1098" w="1402">
                  <a:moveTo>
                    <a:pt x="485" y="0"/>
                  </a:moveTo>
                  <a:cubicBezTo>
                    <a:pt x="156" y="0"/>
                    <a:pt x="92" y="690"/>
                    <a:pt x="92" y="690"/>
                  </a:cubicBezTo>
                  <a:cubicBezTo>
                    <a:pt x="1" y="1085"/>
                    <a:pt x="608" y="963"/>
                    <a:pt x="1034" y="1085"/>
                  </a:cubicBezTo>
                  <a:cubicBezTo>
                    <a:pt x="1062" y="1093"/>
                    <a:pt x="1087" y="1098"/>
                    <a:pt x="1109" y="1098"/>
                  </a:cubicBezTo>
                  <a:cubicBezTo>
                    <a:pt x="1402" y="1098"/>
                    <a:pt x="1208" y="393"/>
                    <a:pt x="700" y="82"/>
                  </a:cubicBezTo>
                  <a:cubicBezTo>
                    <a:pt x="618" y="24"/>
                    <a:pt x="547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flipH="1">
              <a:off x="4341969" y="40027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11" y="2007"/>
                    <a:pt x="2918" y="158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flipH="1">
              <a:off x="4391781" y="4141625"/>
              <a:ext cx="88522" cy="90128"/>
            </a:xfrm>
            <a:custGeom>
              <a:rect b="b" l="l" r="r" t="t"/>
              <a:pathLst>
                <a:path extrusionOk="0" h="2694" w="2646">
                  <a:moveTo>
                    <a:pt x="1613" y="1"/>
                  </a:moveTo>
                  <a:cubicBezTo>
                    <a:pt x="1149" y="1"/>
                    <a:pt x="695" y="373"/>
                    <a:pt x="517" y="957"/>
                  </a:cubicBezTo>
                  <a:cubicBezTo>
                    <a:pt x="274" y="1626"/>
                    <a:pt x="1" y="2477"/>
                    <a:pt x="517" y="2659"/>
                  </a:cubicBezTo>
                  <a:cubicBezTo>
                    <a:pt x="583" y="2682"/>
                    <a:pt x="659" y="2693"/>
                    <a:pt x="742" y="2693"/>
                  </a:cubicBezTo>
                  <a:cubicBezTo>
                    <a:pt x="1312" y="2693"/>
                    <a:pt x="2216" y="2179"/>
                    <a:pt x="2402" y="1595"/>
                  </a:cubicBezTo>
                  <a:cubicBezTo>
                    <a:pt x="2645" y="896"/>
                    <a:pt x="2402" y="197"/>
                    <a:pt x="1885" y="45"/>
                  </a:cubicBezTo>
                  <a:cubicBezTo>
                    <a:pt x="1795" y="15"/>
                    <a:pt x="1704" y="1"/>
                    <a:pt x="1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flipH="1">
              <a:off x="4418243" y="4067861"/>
              <a:ext cx="76277" cy="54097"/>
            </a:xfrm>
            <a:custGeom>
              <a:rect b="b" l="l" r="r" t="t"/>
              <a:pathLst>
                <a:path extrusionOk="0" h="1617" w="2280">
                  <a:moveTo>
                    <a:pt x="760" y="1"/>
                  </a:moveTo>
                  <a:cubicBezTo>
                    <a:pt x="517" y="518"/>
                    <a:pt x="274" y="1065"/>
                    <a:pt x="0" y="1581"/>
                  </a:cubicBezTo>
                  <a:cubicBezTo>
                    <a:pt x="116" y="1607"/>
                    <a:pt x="226" y="1617"/>
                    <a:pt x="335" y="1617"/>
                  </a:cubicBezTo>
                  <a:cubicBezTo>
                    <a:pt x="485" y="1617"/>
                    <a:pt x="632" y="1599"/>
                    <a:pt x="790" y="1581"/>
                  </a:cubicBezTo>
                  <a:cubicBezTo>
                    <a:pt x="2280" y="1369"/>
                    <a:pt x="1398" y="518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flipH="1">
              <a:off x="4274566" y="3930838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5"/>
                    <a:pt x="1065" y="1095"/>
                  </a:cubicBezTo>
                  <a:cubicBezTo>
                    <a:pt x="1378" y="1095"/>
                    <a:pt x="1188" y="400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flipH="1">
              <a:off x="2152427" y="3374115"/>
              <a:ext cx="131144" cy="86448"/>
            </a:xfrm>
            <a:custGeom>
              <a:rect b="b" l="l" r="r" t="t"/>
              <a:pathLst>
                <a:path extrusionOk="0" h="2584" w="3920">
                  <a:moveTo>
                    <a:pt x="1101" y="0"/>
                  </a:moveTo>
                  <a:cubicBezTo>
                    <a:pt x="468" y="0"/>
                    <a:pt x="0" y="599"/>
                    <a:pt x="171" y="1225"/>
                  </a:cubicBezTo>
                  <a:cubicBezTo>
                    <a:pt x="323" y="1833"/>
                    <a:pt x="657" y="2410"/>
                    <a:pt x="1052" y="2562"/>
                  </a:cubicBezTo>
                  <a:cubicBezTo>
                    <a:pt x="1097" y="2577"/>
                    <a:pt x="1149" y="2583"/>
                    <a:pt x="1206" y="2583"/>
                  </a:cubicBezTo>
                  <a:cubicBezTo>
                    <a:pt x="2008" y="2583"/>
                    <a:pt x="3919" y="1269"/>
                    <a:pt x="3210" y="617"/>
                  </a:cubicBezTo>
                  <a:cubicBezTo>
                    <a:pt x="2785" y="252"/>
                    <a:pt x="1903" y="70"/>
                    <a:pt x="1235" y="9"/>
                  </a:cubicBezTo>
                  <a:cubicBezTo>
                    <a:pt x="1189" y="3"/>
                    <a:pt x="1145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2674383" y="3034467"/>
              <a:ext cx="194808" cy="113914"/>
            </a:xfrm>
            <a:custGeom>
              <a:rect b="b" l="l" r="r" t="t"/>
              <a:pathLst>
                <a:path extrusionOk="0" h="3405" w="5823">
                  <a:moveTo>
                    <a:pt x="610" y="0"/>
                  </a:moveTo>
                  <a:cubicBezTo>
                    <a:pt x="451" y="0"/>
                    <a:pt x="325" y="71"/>
                    <a:pt x="260" y="253"/>
                  </a:cubicBezTo>
                  <a:cubicBezTo>
                    <a:pt x="0" y="1090"/>
                    <a:pt x="316" y="3405"/>
                    <a:pt x="2063" y="3405"/>
                  </a:cubicBezTo>
                  <a:cubicBezTo>
                    <a:pt x="2157" y="3405"/>
                    <a:pt x="2255" y="3398"/>
                    <a:pt x="2357" y="3384"/>
                  </a:cubicBezTo>
                  <a:cubicBezTo>
                    <a:pt x="4363" y="3110"/>
                    <a:pt x="5822" y="2928"/>
                    <a:pt x="5366" y="1712"/>
                  </a:cubicBezTo>
                  <a:cubicBezTo>
                    <a:pt x="5154" y="1104"/>
                    <a:pt x="4394" y="922"/>
                    <a:pt x="3695" y="922"/>
                  </a:cubicBezTo>
                  <a:cubicBezTo>
                    <a:pt x="2874" y="922"/>
                    <a:pt x="2053" y="709"/>
                    <a:pt x="1354" y="284"/>
                  </a:cubicBezTo>
                  <a:cubicBezTo>
                    <a:pt x="1093" y="127"/>
                    <a:pt x="822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2401310" y="3249670"/>
              <a:ext cx="194842" cy="114249"/>
            </a:xfrm>
            <a:custGeom>
              <a:rect b="b" l="l" r="r" t="t"/>
              <a:pathLst>
                <a:path extrusionOk="0" h="3415" w="5824">
                  <a:moveTo>
                    <a:pt x="3757" y="0"/>
                  </a:moveTo>
                  <a:cubicBezTo>
                    <a:pt x="3664" y="0"/>
                    <a:pt x="3567" y="7"/>
                    <a:pt x="3466" y="21"/>
                  </a:cubicBezTo>
                  <a:cubicBezTo>
                    <a:pt x="1460" y="294"/>
                    <a:pt x="1" y="477"/>
                    <a:pt x="457" y="1723"/>
                  </a:cubicBezTo>
                  <a:cubicBezTo>
                    <a:pt x="700" y="2331"/>
                    <a:pt x="1460" y="2483"/>
                    <a:pt x="2159" y="2483"/>
                  </a:cubicBezTo>
                  <a:cubicBezTo>
                    <a:pt x="2980" y="2483"/>
                    <a:pt x="3770" y="2696"/>
                    <a:pt x="4469" y="3121"/>
                  </a:cubicBezTo>
                  <a:cubicBezTo>
                    <a:pt x="4742" y="3292"/>
                    <a:pt x="5014" y="3414"/>
                    <a:pt x="5222" y="3414"/>
                  </a:cubicBezTo>
                  <a:cubicBezTo>
                    <a:pt x="5386" y="3414"/>
                    <a:pt x="5510" y="3339"/>
                    <a:pt x="5563" y="3152"/>
                  </a:cubicBezTo>
                  <a:cubicBezTo>
                    <a:pt x="5823" y="2343"/>
                    <a:pt x="5507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flipH="1">
              <a:off x="2753229" y="3391978"/>
              <a:ext cx="227260" cy="132348"/>
            </a:xfrm>
            <a:custGeom>
              <a:rect b="b" l="l" r="r" t="t"/>
              <a:pathLst>
                <a:path extrusionOk="0" h="3956" w="6793">
                  <a:moveTo>
                    <a:pt x="4371" y="0"/>
                  </a:moveTo>
                  <a:cubicBezTo>
                    <a:pt x="4266" y="0"/>
                    <a:pt x="4157" y="7"/>
                    <a:pt x="4043" y="22"/>
                  </a:cubicBezTo>
                  <a:cubicBezTo>
                    <a:pt x="1702" y="326"/>
                    <a:pt x="0" y="539"/>
                    <a:pt x="547" y="1968"/>
                  </a:cubicBezTo>
                  <a:cubicBezTo>
                    <a:pt x="821" y="2697"/>
                    <a:pt x="1702" y="2879"/>
                    <a:pt x="2523" y="2879"/>
                  </a:cubicBezTo>
                  <a:cubicBezTo>
                    <a:pt x="3465" y="2879"/>
                    <a:pt x="4408" y="3123"/>
                    <a:pt x="5228" y="3609"/>
                  </a:cubicBezTo>
                  <a:cubicBezTo>
                    <a:pt x="5545" y="3803"/>
                    <a:pt x="5872" y="3955"/>
                    <a:pt x="6115" y="3955"/>
                  </a:cubicBezTo>
                  <a:cubicBezTo>
                    <a:pt x="6291" y="3955"/>
                    <a:pt x="6423" y="3874"/>
                    <a:pt x="6475" y="3670"/>
                  </a:cubicBezTo>
                  <a:cubicBezTo>
                    <a:pt x="6793" y="2715"/>
                    <a:pt x="6423" y="0"/>
                    <a:pt x="4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 flipH="1">
              <a:off x="3094347" y="3454468"/>
              <a:ext cx="203406" cy="180824"/>
            </a:xfrm>
            <a:custGeom>
              <a:rect b="b" l="l" r="r" t="t"/>
              <a:pathLst>
                <a:path extrusionOk="0" h="5405" w="6080">
                  <a:moveTo>
                    <a:pt x="4431" y="1"/>
                  </a:moveTo>
                  <a:cubicBezTo>
                    <a:pt x="3735" y="1"/>
                    <a:pt x="3202" y="687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8"/>
                  </a:cubicBezTo>
                  <a:cubicBezTo>
                    <a:pt x="770" y="4956"/>
                    <a:pt x="1760" y="5405"/>
                    <a:pt x="2717" y="5405"/>
                  </a:cubicBezTo>
                  <a:cubicBezTo>
                    <a:pt x="3558" y="5405"/>
                    <a:pt x="4373" y="5058"/>
                    <a:pt x="4743" y="4021"/>
                  </a:cubicBezTo>
                  <a:cubicBezTo>
                    <a:pt x="5502" y="1802"/>
                    <a:pt x="6080" y="191"/>
                    <a:pt x="4560" y="8"/>
                  </a:cubicBezTo>
                  <a:cubicBezTo>
                    <a:pt x="4517" y="3"/>
                    <a:pt x="4474" y="1"/>
                    <a:pt x="4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 flipH="1">
              <a:off x="4183331" y="3978140"/>
              <a:ext cx="186144" cy="180523"/>
            </a:xfrm>
            <a:custGeom>
              <a:rect b="b" l="l" r="r" t="t"/>
              <a:pathLst>
                <a:path extrusionOk="0" h="5396" w="5564">
                  <a:moveTo>
                    <a:pt x="4427" y="0"/>
                  </a:moveTo>
                  <a:cubicBezTo>
                    <a:pt x="3732" y="0"/>
                    <a:pt x="3201" y="659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7"/>
                  </a:cubicBezTo>
                  <a:cubicBezTo>
                    <a:pt x="1061" y="5096"/>
                    <a:pt x="1910" y="5396"/>
                    <a:pt x="2772" y="5396"/>
                  </a:cubicBezTo>
                  <a:cubicBezTo>
                    <a:pt x="2851" y="5396"/>
                    <a:pt x="2931" y="5393"/>
                    <a:pt x="3010" y="5388"/>
                  </a:cubicBezTo>
                  <a:cubicBezTo>
                    <a:pt x="3253" y="4963"/>
                    <a:pt x="3466" y="4567"/>
                    <a:pt x="3679" y="4172"/>
                  </a:cubicBezTo>
                  <a:cubicBezTo>
                    <a:pt x="4256" y="3078"/>
                    <a:pt x="4864" y="2045"/>
                    <a:pt x="5502" y="1042"/>
                  </a:cubicBezTo>
                  <a:cubicBezTo>
                    <a:pt x="5563" y="464"/>
                    <a:pt x="5138" y="8"/>
                    <a:pt x="4560" y="8"/>
                  </a:cubicBezTo>
                  <a:cubicBezTo>
                    <a:pt x="4515" y="3"/>
                    <a:pt x="4470" y="0"/>
                    <a:pt x="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 flipH="1">
              <a:off x="2572728" y="3139509"/>
              <a:ext cx="98659" cy="67144"/>
            </a:xfrm>
            <a:custGeom>
              <a:rect b="b" l="l" r="r" t="t"/>
              <a:pathLst>
                <a:path extrusionOk="0" h="2007" w="2949">
                  <a:moveTo>
                    <a:pt x="1430" y="0"/>
                  </a:moveTo>
                  <a:cubicBezTo>
                    <a:pt x="747" y="0"/>
                    <a:pt x="1" y="25"/>
                    <a:pt x="1" y="548"/>
                  </a:cubicBezTo>
                  <a:cubicBezTo>
                    <a:pt x="1" y="1095"/>
                    <a:pt x="912" y="2007"/>
                    <a:pt x="1642" y="2007"/>
                  </a:cubicBezTo>
                  <a:cubicBezTo>
                    <a:pt x="2341" y="2007"/>
                    <a:pt x="2949" y="1551"/>
                    <a:pt x="2949" y="1004"/>
                  </a:cubicBezTo>
                  <a:cubicBezTo>
                    <a:pt x="2949" y="457"/>
                    <a:pt x="2341" y="1"/>
                    <a:pt x="1642" y="1"/>
                  </a:cubicBezTo>
                  <a:cubicBezTo>
                    <a:pt x="1572" y="1"/>
                    <a:pt x="1501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 flipH="1">
              <a:off x="2622539" y="3277402"/>
              <a:ext cx="88488" cy="90061"/>
            </a:xfrm>
            <a:custGeom>
              <a:rect b="b" l="l" r="r" t="t"/>
              <a:pathLst>
                <a:path extrusionOk="0" h="2692" w="2645">
                  <a:moveTo>
                    <a:pt x="1636" y="1"/>
                  </a:moveTo>
                  <a:cubicBezTo>
                    <a:pt x="1186" y="1"/>
                    <a:pt x="722" y="391"/>
                    <a:pt x="517" y="955"/>
                  </a:cubicBezTo>
                  <a:cubicBezTo>
                    <a:pt x="274" y="1624"/>
                    <a:pt x="0" y="2505"/>
                    <a:pt x="517" y="2657"/>
                  </a:cubicBezTo>
                  <a:cubicBezTo>
                    <a:pt x="583" y="2680"/>
                    <a:pt x="659" y="2691"/>
                    <a:pt x="742" y="2691"/>
                  </a:cubicBezTo>
                  <a:cubicBezTo>
                    <a:pt x="1313" y="2691"/>
                    <a:pt x="2220" y="2177"/>
                    <a:pt x="2432" y="1593"/>
                  </a:cubicBezTo>
                  <a:cubicBezTo>
                    <a:pt x="2645" y="924"/>
                    <a:pt x="2401" y="225"/>
                    <a:pt x="1885" y="43"/>
                  </a:cubicBezTo>
                  <a:cubicBezTo>
                    <a:pt x="1803" y="14"/>
                    <a:pt x="1720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 flipH="1">
              <a:off x="2636754" y="3189588"/>
              <a:ext cx="119535" cy="68181"/>
            </a:xfrm>
            <a:custGeom>
              <a:rect b="b" l="l" r="r" t="t"/>
              <a:pathLst>
                <a:path extrusionOk="0" h="2038" w="3573">
                  <a:moveTo>
                    <a:pt x="1130" y="1"/>
                  </a:moveTo>
                  <a:cubicBezTo>
                    <a:pt x="743" y="1"/>
                    <a:pt x="472" y="996"/>
                    <a:pt x="472" y="996"/>
                  </a:cubicBezTo>
                  <a:cubicBezTo>
                    <a:pt x="472" y="996"/>
                    <a:pt x="1" y="2038"/>
                    <a:pt x="1253" y="2038"/>
                  </a:cubicBezTo>
                  <a:cubicBezTo>
                    <a:pt x="1387" y="2038"/>
                    <a:pt x="1541" y="2026"/>
                    <a:pt x="1718" y="1999"/>
                  </a:cubicBezTo>
                  <a:cubicBezTo>
                    <a:pt x="3572" y="1726"/>
                    <a:pt x="1809" y="540"/>
                    <a:pt x="1323" y="84"/>
                  </a:cubicBezTo>
                  <a:cubicBezTo>
                    <a:pt x="1256" y="26"/>
                    <a:pt x="1192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 flipH="1">
              <a:off x="2845368" y="3180021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3" y="2087"/>
                    <a:pt x="1698" y="2094"/>
                    <a:pt x="1746" y="2094"/>
                  </a:cubicBezTo>
                  <a:cubicBezTo>
                    <a:pt x="2307" y="2094"/>
                    <a:pt x="1937" y="1150"/>
                    <a:pt x="1825" y="310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 flipH="1">
              <a:off x="2073441" y="3200093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25" y="1"/>
                  </a:moveTo>
                  <a:cubicBezTo>
                    <a:pt x="3552" y="1"/>
                    <a:pt x="2989" y="161"/>
                    <a:pt x="2493" y="500"/>
                  </a:cubicBezTo>
                  <a:cubicBezTo>
                    <a:pt x="2098" y="713"/>
                    <a:pt x="1673" y="895"/>
                    <a:pt x="1247" y="1047"/>
                  </a:cubicBezTo>
                  <a:cubicBezTo>
                    <a:pt x="670" y="1260"/>
                    <a:pt x="1" y="1655"/>
                    <a:pt x="487" y="2476"/>
                  </a:cubicBezTo>
                  <a:cubicBezTo>
                    <a:pt x="745" y="2930"/>
                    <a:pt x="1129" y="3054"/>
                    <a:pt x="1546" y="3054"/>
                  </a:cubicBezTo>
                  <a:cubicBezTo>
                    <a:pt x="2053" y="3054"/>
                    <a:pt x="2609" y="2869"/>
                    <a:pt x="3042" y="2869"/>
                  </a:cubicBezTo>
                  <a:cubicBezTo>
                    <a:pt x="3299" y="2869"/>
                    <a:pt x="3514" y="2934"/>
                    <a:pt x="3648" y="3144"/>
                  </a:cubicBezTo>
                  <a:cubicBezTo>
                    <a:pt x="3805" y="3375"/>
                    <a:pt x="4041" y="3474"/>
                    <a:pt x="4300" y="3474"/>
                  </a:cubicBezTo>
                  <a:cubicBezTo>
                    <a:pt x="4997" y="3474"/>
                    <a:pt x="5867" y="2764"/>
                    <a:pt x="5867" y="1989"/>
                  </a:cubicBezTo>
                  <a:cubicBezTo>
                    <a:pt x="5867" y="956"/>
                    <a:pt x="5563" y="287"/>
                    <a:pt x="4408" y="13"/>
                  </a:cubicBezTo>
                  <a:cubicBezTo>
                    <a:pt x="4314" y="5"/>
                    <a:pt x="4219" y="1"/>
                    <a:pt x="4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 flipH="1">
              <a:off x="2944620" y="3098195"/>
              <a:ext cx="95882" cy="55636"/>
            </a:xfrm>
            <a:custGeom>
              <a:rect b="b" l="l" r="r" t="t"/>
              <a:pathLst>
                <a:path extrusionOk="0" h="1663" w="2866">
                  <a:moveTo>
                    <a:pt x="1351" y="1"/>
                  </a:moveTo>
                  <a:cubicBezTo>
                    <a:pt x="1206" y="1"/>
                    <a:pt x="1059" y="33"/>
                    <a:pt x="913" y="111"/>
                  </a:cubicBezTo>
                  <a:cubicBezTo>
                    <a:pt x="1" y="628"/>
                    <a:pt x="366" y="1449"/>
                    <a:pt x="1095" y="1601"/>
                  </a:cubicBezTo>
                  <a:cubicBezTo>
                    <a:pt x="1282" y="1639"/>
                    <a:pt x="1490" y="1662"/>
                    <a:pt x="1695" y="1662"/>
                  </a:cubicBezTo>
                  <a:cubicBezTo>
                    <a:pt x="2293" y="1662"/>
                    <a:pt x="2865" y="1467"/>
                    <a:pt x="2797" y="901"/>
                  </a:cubicBezTo>
                  <a:cubicBezTo>
                    <a:pt x="2797" y="901"/>
                    <a:pt x="2111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 flipH="1">
              <a:off x="3065756" y="31716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 flipH="1">
              <a:off x="2899727" y="3259371"/>
              <a:ext cx="92971" cy="73032"/>
            </a:xfrm>
            <a:custGeom>
              <a:rect b="b" l="l" r="r" t="t"/>
              <a:pathLst>
                <a:path extrusionOk="0" h="2183" w="2779">
                  <a:moveTo>
                    <a:pt x="935" y="1"/>
                  </a:moveTo>
                  <a:cubicBezTo>
                    <a:pt x="269" y="1"/>
                    <a:pt x="183" y="1342"/>
                    <a:pt x="183" y="1342"/>
                  </a:cubicBezTo>
                  <a:cubicBezTo>
                    <a:pt x="1" y="2163"/>
                    <a:pt x="1186" y="1919"/>
                    <a:pt x="2007" y="2163"/>
                  </a:cubicBezTo>
                  <a:cubicBezTo>
                    <a:pt x="2059" y="2176"/>
                    <a:pt x="2106" y="2182"/>
                    <a:pt x="2148" y="2182"/>
                  </a:cubicBezTo>
                  <a:cubicBezTo>
                    <a:pt x="2778" y="2182"/>
                    <a:pt x="2393" y="783"/>
                    <a:pt x="1368" y="156"/>
                  </a:cubicBezTo>
                  <a:cubicBezTo>
                    <a:pt x="1202" y="47"/>
                    <a:pt x="1059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 flipH="1">
              <a:off x="2603106" y="304560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 flipH="1">
              <a:off x="2738355" y="3288609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94" y="1"/>
                  </a:moveTo>
                  <a:cubicBezTo>
                    <a:pt x="157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4"/>
                    <a:pt x="699" y="73"/>
                  </a:cubicBezTo>
                  <a:cubicBezTo>
                    <a:pt x="622" y="22"/>
                    <a:pt x="553" y="1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 flipH="1">
              <a:off x="2529711" y="3101106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6"/>
                    <a:pt x="1065" y="1096"/>
                  </a:cubicBezTo>
                  <a:cubicBezTo>
                    <a:pt x="1378" y="1096"/>
                    <a:pt x="1188" y="401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 flipH="1">
              <a:off x="2431383" y="3409943"/>
              <a:ext cx="208492" cy="126560"/>
            </a:xfrm>
            <a:custGeom>
              <a:rect b="b" l="l" r="r" t="t"/>
              <a:pathLst>
                <a:path extrusionOk="0" h="3783" w="6232">
                  <a:moveTo>
                    <a:pt x="3715" y="1"/>
                  </a:moveTo>
                  <a:cubicBezTo>
                    <a:pt x="3330" y="1"/>
                    <a:pt x="2933" y="140"/>
                    <a:pt x="2554" y="488"/>
                  </a:cubicBezTo>
                  <a:cubicBezTo>
                    <a:pt x="1095" y="1887"/>
                    <a:pt x="1" y="2890"/>
                    <a:pt x="1095" y="3619"/>
                  </a:cubicBezTo>
                  <a:cubicBezTo>
                    <a:pt x="1258" y="3734"/>
                    <a:pt x="1443" y="3783"/>
                    <a:pt x="1637" y="3783"/>
                  </a:cubicBezTo>
                  <a:cubicBezTo>
                    <a:pt x="2057" y="3783"/>
                    <a:pt x="2524" y="3555"/>
                    <a:pt x="2919" y="3285"/>
                  </a:cubicBezTo>
                  <a:cubicBezTo>
                    <a:pt x="3588" y="2798"/>
                    <a:pt x="4347" y="2494"/>
                    <a:pt x="5199" y="2434"/>
                  </a:cubicBezTo>
                  <a:cubicBezTo>
                    <a:pt x="5746" y="2403"/>
                    <a:pt x="6232" y="2251"/>
                    <a:pt x="6110" y="1856"/>
                  </a:cubicBezTo>
                  <a:cubicBezTo>
                    <a:pt x="5884" y="1199"/>
                    <a:pt x="4846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 flipH="1">
              <a:off x="2160351" y="3639095"/>
              <a:ext cx="194808" cy="114450"/>
            </a:xfrm>
            <a:custGeom>
              <a:rect b="b" l="l" r="r" t="t"/>
              <a:pathLst>
                <a:path extrusionOk="0" h="3421" w="5823">
                  <a:moveTo>
                    <a:pt x="3757" y="1"/>
                  </a:moveTo>
                  <a:cubicBezTo>
                    <a:pt x="3664" y="1"/>
                    <a:pt x="3567" y="8"/>
                    <a:pt x="3466" y="21"/>
                  </a:cubicBezTo>
                  <a:cubicBezTo>
                    <a:pt x="1460" y="325"/>
                    <a:pt x="1" y="508"/>
                    <a:pt x="457" y="1724"/>
                  </a:cubicBezTo>
                  <a:cubicBezTo>
                    <a:pt x="669" y="2331"/>
                    <a:pt x="1429" y="2483"/>
                    <a:pt x="2159" y="2514"/>
                  </a:cubicBezTo>
                  <a:cubicBezTo>
                    <a:pt x="2203" y="2512"/>
                    <a:pt x="2248" y="2511"/>
                    <a:pt x="2292" y="2511"/>
                  </a:cubicBezTo>
                  <a:cubicBezTo>
                    <a:pt x="3041" y="2511"/>
                    <a:pt x="3809" y="2749"/>
                    <a:pt x="4469" y="3122"/>
                  </a:cubicBezTo>
                  <a:cubicBezTo>
                    <a:pt x="4748" y="3296"/>
                    <a:pt x="5026" y="3420"/>
                    <a:pt x="5236" y="3420"/>
                  </a:cubicBezTo>
                  <a:cubicBezTo>
                    <a:pt x="5393" y="3420"/>
                    <a:pt x="5511" y="3351"/>
                    <a:pt x="5563" y="3183"/>
                  </a:cubicBezTo>
                  <a:cubicBezTo>
                    <a:pt x="5823" y="2345"/>
                    <a:pt x="5507" y="1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 flipH="1">
              <a:off x="2332739" y="3528968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912" y="0"/>
                    <a:pt x="0" y="0"/>
                    <a:pt x="0" y="547"/>
                  </a:cubicBezTo>
                  <a:cubicBezTo>
                    <a:pt x="0" y="1095"/>
                    <a:pt x="882" y="2006"/>
                    <a:pt x="1611" y="2006"/>
                  </a:cubicBezTo>
                  <a:cubicBezTo>
                    <a:pt x="2341" y="2006"/>
                    <a:pt x="2918" y="1550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 flipH="1">
              <a:off x="2382584" y="3666861"/>
              <a:ext cx="88488" cy="90763"/>
            </a:xfrm>
            <a:custGeom>
              <a:rect b="b" l="l" r="r" t="t"/>
              <a:pathLst>
                <a:path extrusionOk="0" h="2713" w="2645">
                  <a:moveTo>
                    <a:pt x="1636" y="0"/>
                  </a:moveTo>
                  <a:cubicBezTo>
                    <a:pt x="1187" y="0"/>
                    <a:pt x="727" y="391"/>
                    <a:pt x="548" y="954"/>
                  </a:cubicBezTo>
                  <a:cubicBezTo>
                    <a:pt x="304" y="1653"/>
                    <a:pt x="1" y="2504"/>
                    <a:pt x="548" y="2687"/>
                  </a:cubicBezTo>
                  <a:cubicBezTo>
                    <a:pt x="606" y="2704"/>
                    <a:pt x="673" y="2712"/>
                    <a:pt x="746" y="2712"/>
                  </a:cubicBezTo>
                  <a:cubicBezTo>
                    <a:pt x="1315" y="2712"/>
                    <a:pt x="2244" y="2212"/>
                    <a:pt x="2432" y="1593"/>
                  </a:cubicBezTo>
                  <a:cubicBezTo>
                    <a:pt x="2645" y="924"/>
                    <a:pt x="2432" y="225"/>
                    <a:pt x="1885" y="42"/>
                  </a:cubicBezTo>
                  <a:cubicBezTo>
                    <a:pt x="1804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 flipH="1">
              <a:off x="2396799" y="3579750"/>
              <a:ext cx="118966" cy="68248"/>
            </a:xfrm>
            <a:custGeom>
              <a:rect b="b" l="l" r="r" t="t"/>
              <a:pathLst>
                <a:path extrusionOk="0" h="2040" w="3556">
                  <a:moveTo>
                    <a:pt x="1106" y="0"/>
                  </a:moveTo>
                  <a:cubicBezTo>
                    <a:pt x="723" y="0"/>
                    <a:pt x="455" y="1005"/>
                    <a:pt x="455" y="1005"/>
                  </a:cubicBezTo>
                  <a:cubicBezTo>
                    <a:pt x="455" y="1005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8"/>
                  </a:cubicBezTo>
                  <a:cubicBezTo>
                    <a:pt x="3555" y="1735"/>
                    <a:pt x="1792" y="549"/>
                    <a:pt x="1306" y="93"/>
                  </a:cubicBezTo>
                  <a:cubicBezTo>
                    <a:pt x="1237" y="28"/>
                    <a:pt x="1170" y="0"/>
                    <a:pt x="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 flipH="1">
              <a:off x="2548443" y="3569480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0"/>
                  </a:moveTo>
                  <a:cubicBezTo>
                    <a:pt x="1161" y="0"/>
                    <a:pt x="487" y="795"/>
                    <a:pt x="487" y="795"/>
                  </a:cubicBezTo>
                  <a:cubicBezTo>
                    <a:pt x="0" y="1282"/>
                    <a:pt x="821" y="1890"/>
                    <a:pt x="1581" y="2072"/>
                  </a:cubicBezTo>
                  <a:cubicBezTo>
                    <a:pt x="1643" y="2086"/>
                    <a:pt x="1697" y="2093"/>
                    <a:pt x="1745" y="2093"/>
                  </a:cubicBezTo>
                  <a:cubicBezTo>
                    <a:pt x="2306" y="2093"/>
                    <a:pt x="1936" y="1149"/>
                    <a:pt x="1824" y="309"/>
                  </a:cubicBezTo>
                  <a:cubicBezTo>
                    <a:pt x="1787" y="85"/>
                    <a:pt x="1687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 flipH="1">
              <a:off x="1602669" y="32472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095"/>
                    <a:pt x="882" y="2007"/>
                    <a:pt x="1611" y="2007"/>
                  </a:cubicBezTo>
                  <a:cubicBezTo>
                    <a:pt x="2311" y="2007"/>
                    <a:pt x="2918" y="155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 flipH="1">
              <a:off x="1667733" y="3298076"/>
              <a:ext cx="118631" cy="67512"/>
            </a:xfrm>
            <a:custGeom>
              <a:rect b="b" l="l" r="r" t="t"/>
              <a:pathLst>
                <a:path extrusionOk="0" h="2018" w="3546">
                  <a:moveTo>
                    <a:pt x="1124" y="1"/>
                  </a:moveTo>
                  <a:cubicBezTo>
                    <a:pt x="735" y="1"/>
                    <a:pt x="445" y="1006"/>
                    <a:pt x="445" y="1006"/>
                  </a:cubicBezTo>
                  <a:cubicBezTo>
                    <a:pt x="445" y="1006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813" y="550"/>
                    <a:pt x="1326" y="94"/>
                  </a:cubicBezTo>
                  <a:cubicBezTo>
                    <a:pt x="1257" y="29"/>
                    <a:pt x="1189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 flipH="1">
              <a:off x="1819243" y="3287806"/>
              <a:ext cx="76311" cy="70055"/>
            </a:xfrm>
            <a:custGeom>
              <a:rect b="b" l="l" r="r" t="t"/>
              <a:pathLst>
                <a:path extrusionOk="0" h="2094" w="2281">
                  <a:moveTo>
                    <a:pt x="1545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1" y="2087"/>
                    <a:pt x="1693" y="2094"/>
                    <a:pt x="1739" y="2094"/>
                  </a:cubicBezTo>
                  <a:cubicBezTo>
                    <a:pt x="2281" y="2094"/>
                    <a:pt x="1934" y="1150"/>
                    <a:pt x="1794" y="309"/>
                  </a:cubicBezTo>
                  <a:cubicBezTo>
                    <a:pt x="1764" y="85"/>
                    <a:pt x="1670" y="1"/>
                    <a:pt x="1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 flipH="1">
              <a:off x="1841622" y="4122389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36" y="0"/>
                  </a:moveTo>
                  <a:cubicBezTo>
                    <a:pt x="1185" y="0"/>
                    <a:pt x="722" y="391"/>
                    <a:pt x="517" y="955"/>
                  </a:cubicBezTo>
                  <a:cubicBezTo>
                    <a:pt x="274" y="1654"/>
                    <a:pt x="0" y="2505"/>
                    <a:pt x="517" y="2657"/>
                  </a:cubicBezTo>
                  <a:cubicBezTo>
                    <a:pt x="585" y="2681"/>
                    <a:pt x="664" y="2692"/>
                    <a:pt x="751" y="2692"/>
                  </a:cubicBezTo>
                  <a:cubicBezTo>
                    <a:pt x="1322" y="2692"/>
                    <a:pt x="2221" y="2200"/>
                    <a:pt x="2432" y="1593"/>
                  </a:cubicBezTo>
                  <a:cubicBezTo>
                    <a:pt x="2644" y="924"/>
                    <a:pt x="2401" y="225"/>
                    <a:pt x="1885" y="43"/>
                  </a:cubicBezTo>
                  <a:cubicBezTo>
                    <a:pt x="1803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 flipH="1">
              <a:off x="1856874" y="4035211"/>
              <a:ext cx="118698" cy="67546"/>
            </a:xfrm>
            <a:custGeom>
              <a:rect b="b" l="l" r="r" t="t"/>
              <a:pathLst>
                <a:path extrusionOk="0" h="2019" w="3548">
                  <a:moveTo>
                    <a:pt x="1123" y="1"/>
                  </a:moveTo>
                  <a:cubicBezTo>
                    <a:pt x="736" y="1"/>
                    <a:pt x="447" y="977"/>
                    <a:pt x="447" y="977"/>
                  </a:cubicBezTo>
                  <a:cubicBezTo>
                    <a:pt x="447" y="977"/>
                    <a:pt x="1" y="2018"/>
                    <a:pt x="1258" y="2018"/>
                  </a:cubicBezTo>
                  <a:cubicBezTo>
                    <a:pt x="1393" y="2018"/>
                    <a:pt x="1547" y="2006"/>
                    <a:pt x="1724" y="1980"/>
                  </a:cubicBezTo>
                  <a:cubicBezTo>
                    <a:pt x="3548" y="1706"/>
                    <a:pt x="1815" y="521"/>
                    <a:pt x="1329" y="95"/>
                  </a:cubicBezTo>
                  <a:cubicBezTo>
                    <a:pt x="1258" y="29"/>
                    <a:pt x="1189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 flipH="1">
              <a:off x="2008317" y="4025008"/>
              <a:ext cx="77381" cy="70021"/>
            </a:xfrm>
            <a:custGeom>
              <a:rect b="b" l="l" r="r" t="t"/>
              <a:pathLst>
                <a:path extrusionOk="0" h="2093" w="2313">
                  <a:moveTo>
                    <a:pt x="1575" y="0"/>
                  </a:moveTo>
                  <a:cubicBezTo>
                    <a:pt x="1191" y="0"/>
                    <a:pt x="517" y="796"/>
                    <a:pt x="517" y="796"/>
                  </a:cubicBezTo>
                  <a:cubicBezTo>
                    <a:pt x="1" y="1282"/>
                    <a:pt x="821" y="1890"/>
                    <a:pt x="1611" y="2072"/>
                  </a:cubicBezTo>
                  <a:cubicBezTo>
                    <a:pt x="1670" y="2086"/>
                    <a:pt x="1721" y="2093"/>
                    <a:pt x="1766" y="2093"/>
                  </a:cubicBezTo>
                  <a:cubicBezTo>
                    <a:pt x="2312" y="2093"/>
                    <a:pt x="1965" y="1123"/>
                    <a:pt x="1824" y="309"/>
                  </a:cubicBezTo>
                  <a:cubicBezTo>
                    <a:pt x="1794" y="85"/>
                    <a:pt x="1700" y="0"/>
                    <a:pt x="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 flipH="1">
              <a:off x="2073441" y="3873332"/>
              <a:ext cx="185107" cy="151384"/>
            </a:xfrm>
            <a:custGeom>
              <a:rect b="b" l="l" r="r" t="t"/>
              <a:pathLst>
                <a:path extrusionOk="0" h="4525" w="5533">
                  <a:moveTo>
                    <a:pt x="1151" y="0"/>
                  </a:moveTo>
                  <a:cubicBezTo>
                    <a:pt x="810" y="0"/>
                    <a:pt x="501" y="168"/>
                    <a:pt x="365" y="679"/>
                  </a:cubicBezTo>
                  <a:cubicBezTo>
                    <a:pt x="0" y="2168"/>
                    <a:pt x="2371" y="2412"/>
                    <a:pt x="2158" y="3415"/>
                  </a:cubicBezTo>
                  <a:cubicBezTo>
                    <a:pt x="2016" y="4085"/>
                    <a:pt x="2784" y="4525"/>
                    <a:pt x="3526" y="4525"/>
                  </a:cubicBezTo>
                  <a:cubicBezTo>
                    <a:pt x="3895" y="4525"/>
                    <a:pt x="4257" y="4416"/>
                    <a:pt x="4499" y="4175"/>
                  </a:cubicBezTo>
                  <a:cubicBezTo>
                    <a:pt x="5228" y="3445"/>
                    <a:pt x="5532" y="2746"/>
                    <a:pt x="4894" y="1743"/>
                  </a:cubicBezTo>
                  <a:cubicBezTo>
                    <a:pt x="4468" y="1226"/>
                    <a:pt x="3891" y="861"/>
                    <a:pt x="3222" y="709"/>
                  </a:cubicBezTo>
                  <a:cubicBezTo>
                    <a:pt x="2766" y="588"/>
                    <a:pt x="2341" y="406"/>
                    <a:pt x="1946" y="223"/>
                  </a:cubicBezTo>
                  <a:cubicBezTo>
                    <a:pt x="1705" y="103"/>
                    <a:pt x="1418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 flipH="1">
              <a:off x="2614411" y="3650870"/>
              <a:ext cx="75408" cy="73467"/>
            </a:xfrm>
            <a:custGeom>
              <a:rect b="b" l="l" r="r" t="t"/>
              <a:pathLst>
                <a:path extrusionOk="0" h="2196" w="2254">
                  <a:moveTo>
                    <a:pt x="871" y="1"/>
                  </a:moveTo>
                  <a:cubicBezTo>
                    <a:pt x="197" y="1"/>
                    <a:pt x="0" y="703"/>
                    <a:pt x="339" y="1250"/>
                  </a:cubicBezTo>
                  <a:cubicBezTo>
                    <a:pt x="630" y="1698"/>
                    <a:pt x="1135" y="2195"/>
                    <a:pt x="1576" y="2195"/>
                  </a:cubicBezTo>
                  <a:cubicBezTo>
                    <a:pt x="1733" y="2195"/>
                    <a:pt x="1883" y="2132"/>
                    <a:pt x="2011" y="1979"/>
                  </a:cubicBezTo>
                  <a:cubicBezTo>
                    <a:pt x="2011" y="1979"/>
                    <a:pt x="2254" y="368"/>
                    <a:pt x="1251" y="65"/>
                  </a:cubicBezTo>
                  <a:cubicBezTo>
                    <a:pt x="1111" y="21"/>
                    <a:pt x="984" y="1"/>
                    <a:pt x="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 flipH="1">
              <a:off x="2227197" y="377019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75"/>
                    <a:pt x="274" y="1148"/>
                    <a:pt x="761" y="1756"/>
                  </a:cubicBezTo>
                  <a:cubicBezTo>
                    <a:pt x="869" y="1890"/>
                    <a:pt x="969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 flipH="1">
              <a:off x="2158051" y="353428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45"/>
                    <a:pt x="244" y="1118"/>
                    <a:pt x="761" y="1756"/>
                  </a:cubicBezTo>
                  <a:cubicBezTo>
                    <a:pt x="869" y="1890"/>
                    <a:pt x="968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 flipH="1">
              <a:off x="2325615" y="3779263"/>
              <a:ext cx="71025" cy="81731"/>
            </a:xfrm>
            <a:custGeom>
              <a:rect b="b" l="l" r="r" t="t"/>
              <a:pathLst>
                <a:path extrusionOk="0" h="2443" w="2123">
                  <a:moveTo>
                    <a:pt x="823" y="1"/>
                  </a:moveTo>
                  <a:cubicBezTo>
                    <a:pt x="445" y="1"/>
                    <a:pt x="124" y="361"/>
                    <a:pt x="86" y="816"/>
                  </a:cubicBezTo>
                  <a:cubicBezTo>
                    <a:pt x="1" y="1497"/>
                    <a:pt x="180" y="2442"/>
                    <a:pt x="797" y="2442"/>
                  </a:cubicBezTo>
                  <a:cubicBezTo>
                    <a:pt x="841" y="2442"/>
                    <a:pt x="888" y="2437"/>
                    <a:pt x="937" y="2427"/>
                  </a:cubicBezTo>
                  <a:cubicBezTo>
                    <a:pt x="937" y="2427"/>
                    <a:pt x="2122" y="1303"/>
                    <a:pt x="1514" y="452"/>
                  </a:cubicBezTo>
                  <a:cubicBezTo>
                    <a:pt x="1297" y="131"/>
                    <a:pt x="1050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 flipH="1">
              <a:off x="2695636" y="358553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 flipH="1">
              <a:off x="2665161" y="3433025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3"/>
                    <a:pt x="1003" y="1075"/>
                  </a:cubicBezTo>
                  <a:cubicBezTo>
                    <a:pt x="1031" y="1083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1"/>
                    <a:pt x="523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 flipH="1">
              <a:off x="3286506" y="3473737"/>
              <a:ext cx="101737" cy="103409"/>
            </a:xfrm>
            <a:custGeom>
              <a:rect b="b" l="l" r="r" t="t"/>
              <a:pathLst>
                <a:path extrusionOk="0" h="3091" w="3041">
                  <a:moveTo>
                    <a:pt x="1884" y="0"/>
                  </a:moveTo>
                  <a:cubicBezTo>
                    <a:pt x="1353" y="0"/>
                    <a:pt x="811" y="431"/>
                    <a:pt x="578" y="1104"/>
                  </a:cubicBezTo>
                  <a:cubicBezTo>
                    <a:pt x="335" y="1894"/>
                    <a:pt x="1" y="2867"/>
                    <a:pt x="578" y="3049"/>
                  </a:cubicBezTo>
                  <a:cubicBezTo>
                    <a:pt x="658" y="3078"/>
                    <a:pt x="751" y="3091"/>
                    <a:pt x="852" y="3091"/>
                  </a:cubicBezTo>
                  <a:cubicBezTo>
                    <a:pt x="1513" y="3091"/>
                    <a:pt x="2529" y="2519"/>
                    <a:pt x="2767" y="1834"/>
                  </a:cubicBezTo>
                  <a:cubicBezTo>
                    <a:pt x="3040" y="1043"/>
                    <a:pt x="2736" y="253"/>
                    <a:pt x="2159" y="40"/>
                  </a:cubicBezTo>
                  <a:cubicBezTo>
                    <a:pt x="2069" y="13"/>
                    <a:pt x="1977" y="0"/>
                    <a:pt x="1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 flipH="1">
              <a:off x="3477956" y="3361804"/>
              <a:ext cx="88221" cy="80560"/>
            </a:xfrm>
            <a:custGeom>
              <a:rect b="b" l="l" r="r" t="t"/>
              <a:pathLst>
                <a:path extrusionOk="0" h="2408" w="2637">
                  <a:moveTo>
                    <a:pt x="1796" y="1"/>
                  </a:moveTo>
                  <a:cubicBezTo>
                    <a:pt x="1345" y="1"/>
                    <a:pt x="578" y="924"/>
                    <a:pt x="578" y="924"/>
                  </a:cubicBezTo>
                  <a:cubicBezTo>
                    <a:pt x="0" y="1502"/>
                    <a:pt x="943" y="2170"/>
                    <a:pt x="1824" y="2383"/>
                  </a:cubicBezTo>
                  <a:cubicBezTo>
                    <a:pt x="1893" y="2400"/>
                    <a:pt x="1953" y="2408"/>
                    <a:pt x="2007" y="2408"/>
                  </a:cubicBezTo>
                  <a:cubicBezTo>
                    <a:pt x="2636" y="2408"/>
                    <a:pt x="2238" y="1300"/>
                    <a:pt x="2098" y="347"/>
                  </a:cubicBezTo>
                  <a:cubicBezTo>
                    <a:pt x="2053" y="96"/>
                    <a:pt x="1941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 flipH="1">
              <a:off x="2796427" y="3579449"/>
              <a:ext cx="73233" cy="100131"/>
            </a:xfrm>
            <a:custGeom>
              <a:rect b="b" l="l" r="r" t="t"/>
              <a:pathLst>
                <a:path extrusionOk="0" h="2993" w="2189">
                  <a:moveTo>
                    <a:pt x="1038" y="1"/>
                  </a:moveTo>
                  <a:cubicBezTo>
                    <a:pt x="996" y="1"/>
                    <a:pt x="954" y="4"/>
                    <a:pt x="912" y="11"/>
                  </a:cubicBezTo>
                  <a:cubicBezTo>
                    <a:pt x="365" y="102"/>
                    <a:pt x="0" y="741"/>
                    <a:pt x="92" y="1470"/>
                  </a:cubicBezTo>
                  <a:cubicBezTo>
                    <a:pt x="209" y="2146"/>
                    <a:pt x="327" y="2993"/>
                    <a:pt x="829" y="2993"/>
                  </a:cubicBezTo>
                  <a:cubicBezTo>
                    <a:pt x="846" y="2993"/>
                    <a:pt x="864" y="2992"/>
                    <a:pt x="882" y="2990"/>
                  </a:cubicBezTo>
                  <a:cubicBezTo>
                    <a:pt x="1429" y="2899"/>
                    <a:pt x="2189" y="1865"/>
                    <a:pt x="2098" y="1166"/>
                  </a:cubicBezTo>
                  <a:cubicBezTo>
                    <a:pt x="1985" y="493"/>
                    <a:pt x="1537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 flipH="1">
              <a:off x="2844195" y="3532481"/>
              <a:ext cx="111807" cy="64769"/>
            </a:xfrm>
            <a:custGeom>
              <a:rect b="b" l="l" r="r" t="t"/>
              <a:pathLst>
                <a:path extrusionOk="0" h="1936" w="3342">
                  <a:moveTo>
                    <a:pt x="496" y="0"/>
                  </a:moveTo>
                  <a:cubicBezTo>
                    <a:pt x="1" y="0"/>
                    <a:pt x="241" y="1202"/>
                    <a:pt x="241" y="1202"/>
                  </a:cubicBezTo>
                  <a:cubicBezTo>
                    <a:pt x="241" y="1202"/>
                    <a:pt x="305" y="1936"/>
                    <a:pt x="906" y="1936"/>
                  </a:cubicBezTo>
                  <a:cubicBezTo>
                    <a:pt x="1135" y="1936"/>
                    <a:pt x="1441" y="1830"/>
                    <a:pt x="1852" y="1537"/>
                  </a:cubicBezTo>
                  <a:cubicBezTo>
                    <a:pt x="3341" y="442"/>
                    <a:pt x="1274" y="169"/>
                    <a:pt x="606" y="17"/>
                  </a:cubicBezTo>
                  <a:cubicBezTo>
                    <a:pt x="566" y="5"/>
                    <a:pt x="529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 flipH="1">
              <a:off x="2973324" y="3566402"/>
              <a:ext cx="83638" cy="64635"/>
            </a:xfrm>
            <a:custGeom>
              <a:rect b="b" l="l" r="r" t="t"/>
              <a:pathLst>
                <a:path extrusionOk="0" h="1932" w="2500">
                  <a:moveTo>
                    <a:pt x="840" y="1"/>
                  </a:moveTo>
                  <a:cubicBezTo>
                    <a:pt x="448" y="1"/>
                    <a:pt x="159" y="1222"/>
                    <a:pt x="159" y="1222"/>
                  </a:cubicBezTo>
                  <a:cubicBezTo>
                    <a:pt x="0" y="1720"/>
                    <a:pt x="500" y="1931"/>
                    <a:pt x="1091" y="1931"/>
                  </a:cubicBezTo>
                  <a:cubicBezTo>
                    <a:pt x="1294" y="1931"/>
                    <a:pt x="1507" y="1907"/>
                    <a:pt x="1709" y="1860"/>
                  </a:cubicBezTo>
                  <a:cubicBezTo>
                    <a:pt x="2499" y="1678"/>
                    <a:pt x="1648" y="918"/>
                    <a:pt x="1101" y="188"/>
                  </a:cubicBezTo>
                  <a:cubicBezTo>
                    <a:pt x="1011" y="55"/>
                    <a:pt x="923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 flipH="1">
              <a:off x="2897087" y="3642741"/>
              <a:ext cx="58178" cy="33321"/>
            </a:xfrm>
            <a:custGeom>
              <a:rect b="b" l="l" r="r" t="t"/>
              <a:pathLst>
                <a:path extrusionOk="0" h="996" w="1739">
                  <a:moveTo>
                    <a:pt x="552" y="0"/>
                  </a:moveTo>
                  <a:cubicBezTo>
                    <a:pt x="1" y="0"/>
                    <a:pt x="341" y="794"/>
                    <a:pt x="341" y="794"/>
                  </a:cubicBezTo>
                  <a:cubicBezTo>
                    <a:pt x="383" y="944"/>
                    <a:pt x="472" y="996"/>
                    <a:pt x="586" y="996"/>
                  </a:cubicBezTo>
                  <a:cubicBezTo>
                    <a:pt x="794" y="996"/>
                    <a:pt x="1088" y="822"/>
                    <a:pt x="1344" y="763"/>
                  </a:cubicBezTo>
                  <a:cubicBezTo>
                    <a:pt x="1739" y="672"/>
                    <a:pt x="1252" y="64"/>
                    <a:pt x="614" y="4"/>
                  </a:cubicBezTo>
                  <a:cubicBezTo>
                    <a:pt x="592" y="1"/>
                    <a:pt x="57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 flipH="1">
              <a:off x="2998747" y="3379735"/>
              <a:ext cx="95581" cy="74738"/>
            </a:xfrm>
            <a:custGeom>
              <a:rect b="b" l="l" r="r" t="t"/>
              <a:pathLst>
                <a:path extrusionOk="0" h="2234" w="2857">
                  <a:moveTo>
                    <a:pt x="977" y="0"/>
                  </a:moveTo>
                  <a:cubicBezTo>
                    <a:pt x="516" y="0"/>
                    <a:pt x="181" y="1422"/>
                    <a:pt x="181" y="1422"/>
                  </a:cubicBezTo>
                  <a:cubicBezTo>
                    <a:pt x="0" y="1988"/>
                    <a:pt x="596" y="2234"/>
                    <a:pt x="1277" y="2234"/>
                  </a:cubicBezTo>
                  <a:cubicBezTo>
                    <a:pt x="1509" y="2234"/>
                    <a:pt x="1751" y="2205"/>
                    <a:pt x="1975" y="2151"/>
                  </a:cubicBezTo>
                  <a:cubicBezTo>
                    <a:pt x="2856" y="1938"/>
                    <a:pt x="1884" y="1057"/>
                    <a:pt x="1276" y="206"/>
                  </a:cubicBezTo>
                  <a:cubicBezTo>
                    <a:pt x="1172" y="61"/>
                    <a:pt x="1072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 flipH="1">
              <a:off x="3590355" y="3292690"/>
              <a:ext cx="109030" cy="63999"/>
            </a:xfrm>
            <a:custGeom>
              <a:rect b="b" l="l" r="r" t="t"/>
              <a:pathLst>
                <a:path extrusionOk="0" h="1913" w="3259">
                  <a:moveTo>
                    <a:pt x="1568" y="0"/>
                  </a:moveTo>
                  <a:cubicBezTo>
                    <a:pt x="1402" y="0"/>
                    <a:pt x="1232" y="39"/>
                    <a:pt x="1064" y="133"/>
                  </a:cubicBezTo>
                  <a:cubicBezTo>
                    <a:pt x="1" y="711"/>
                    <a:pt x="426" y="1653"/>
                    <a:pt x="1277" y="1835"/>
                  </a:cubicBezTo>
                  <a:cubicBezTo>
                    <a:pt x="1496" y="1884"/>
                    <a:pt x="1740" y="1913"/>
                    <a:pt x="1979" y="1913"/>
                  </a:cubicBezTo>
                  <a:cubicBezTo>
                    <a:pt x="2639" y="1913"/>
                    <a:pt x="3259" y="1692"/>
                    <a:pt x="3192" y="1045"/>
                  </a:cubicBezTo>
                  <a:cubicBezTo>
                    <a:pt x="3192" y="1045"/>
                    <a:pt x="2424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 flipH="1">
              <a:off x="3839443" y="3400442"/>
              <a:ext cx="109063" cy="64033"/>
            </a:xfrm>
            <a:custGeom>
              <a:rect b="b" l="l" r="r" t="t"/>
              <a:pathLst>
                <a:path extrusionOk="0" h="1914" w="3260">
                  <a:moveTo>
                    <a:pt x="1550" y="1"/>
                  </a:moveTo>
                  <a:cubicBezTo>
                    <a:pt x="1380" y="1"/>
                    <a:pt x="1207" y="40"/>
                    <a:pt x="1034" y="134"/>
                  </a:cubicBezTo>
                  <a:cubicBezTo>
                    <a:pt x="1" y="712"/>
                    <a:pt x="426" y="1654"/>
                    <a:pt x="1247" y="1836"/>
                  </a:cubicBezTo>
                  <a:cubicBezTo>
                    <a:pt x="1473" y="1885"/>
                    <a:pt x="1724" y="1914"/>
                    <a:pt x="1968" y="1914"/>
                  </a:cubicBezTo>
                  <a:cubicBezTo>
                    <a:pt x="2639" y="1914"/>
                    <a:pt x="3259" y="1693"/>
                    <a:pt x="3192" y="1046"/>
                  </a:cubicBezTo>
                  <a:cubicBezTo>
                    <a:pt x="3192" y="1046"/>
                    <a:pt x="2424" y="1"/>
                    <a:pt x="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 flipH="1">
              <a:off x="3264330" y="3208757"/>
              <a:ext cx="52725" cy="41618"/>
            </a:xfrm>
            <a:custGeom>
              <a:rect b="b" l="l" r="r" t="t"/>
              <a:pathLst>
                <a:path extrusionOk="0" h="1244" w="1576">
                  <a:moveTo>
                    <a:pt x="531" y="1"/>
                  </a:moveTo>
                  <a:cubicBezTo>
                    <a:pt x="135" y="1"/>
                    <a:pt x="91" y="758"/>
                    <a:pt x="91" y="758"/>
                  </a:cubicBezTo>
                  <a:cubicBezTo>
                    <a:pt x="0" y="1244"/>
                    <a:pt x="669" y="1092"/>
                    <a:pt x="1125" y="1213"/>
                  </a:cubicBezTo>
                  <a:cubicBezTo>
                    <a:pt x="1163" y="1225"/>
                    <a:pt x="1197" y="1231"/>
                    <a:pt x="1226" y="1231"/>
                  </a:cubicBezTo>
                  <a:cubicBezTo>
                    <a:pt x="1576" y="1231"/>
                    <a:pt x="1351" y="453"/>
                    <a:pt x="791" y="89"/>
                  </a:cubicBezTo>
                  <a:cubicBezTo>
                    <a:pt x="691" y="27"/>
                    <a:pt x="605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 flipH="1">
              <a:off x="3335484" y="3652108"/>
              <a:ext cx="53762" cy="41150"/>
            </a:xfrm>
            <a:custGeom>
              <a:rect b="b" l="l" r="r" t="t"/>
              <a:pathLst>
                <a:path extrusionOk="0" h="1230" w="1607">
                  <a:moveTo>
                    <a:pt x="543" y="0"/>
                  </a:moveTo>
                  <a:cubicBezTo>
                    <a:pt x="165" y="0"/>
                    <a:pt x="122" y="757"/>
                    <a:pt x="122" y="757"/>
                  </a:cubicBezTo>
                  <a:cubicBezTo>
                    <a:pt x="0" y="1213"/>
                    <a:pt x="699" y="1061"/>
                    <a:pt x="1155" y="1213"/>
                  </a:cubicBezTo>
                  <a:cubicBezTo>
                    <a:pt x="1192" y="1224"/>
                    <a:pt x="1225" y="1230"/>
                    <a:pt x="1254" y="1230"/>
                  </a:cubicBezTo>
                  <a:cubicBezTo>
                    <a:pt x="1607" y="1230"/>
                    <a:pt x="1380" y="425"/>
                    <a:pt x="790" y="88"/>
                  </a:cubicBezTo>
                  <a:cubicBezTo>
                    <a:pt x="695" y="26"/>
                    <a:pt x="613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 flipH="1">
              <a:off x="2571393" y="3357355"/>
              <a:ext cx="47105" cy="36667"/>
            </a:xfrm>
            <a:custGeom>
              <a:rect b="b" l="l" r="r" t="t"/>
              <a:pathLst>
                <a:path extrusionOk="0" h="1096" w="1408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5"/>
                  </a:cubicBezTo>
                  <a:cubicBezTo>
                    <a:pt x="611" y="25"/>
                    <a:pt x="535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 flipH="1">
              <a:off x="2498433" y="3678068"/>
              <a:ext cx="45833" cy="37001"/>
            </a:xfrm>
            <a:custGeom>
              <a:rect b="b" l="l" r="r" t="t"/>
              <a:pathLst>
                <a:path extrusionOk="0" h="1106" w="1370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106"/>
                    <a:pt x="578" y="984"/>
                    <a:pt x="1003" y="1075"/>
                  </a:cubicBezTo>
                  <a:cubicBezTo>
                    <a:pt x="1032" y="1084"/>
                    <a:pt x="1058" y="1088"/>
                    <a:pt x="1080" y="1088"/>
                  </a:cubicBezTo>
                  <a:cubicBezTo>
                    <a:pt x="1370" y="1088"/>
                    <a:pt x="1178" y="410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 flipH="1">
              <a:off x="1768330" y="3240838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8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2"/>
                    <a:pt x="523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 flipH="1">
              <a:off x="1233553" y="3135462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882" y="0"/>
                    <a:pt x="0" y="0"/>
                    <a:pt x="0" y="547"/>
                  </a:cubicBezTo>
                  <a:cubicBezTo>
                    <a:pt x="0" y="1125"/>
                    <a:pt x="882" y="2006"/>
                    <a:pt x="1611" y="2006"/>
                  </a:cubicBezTo>
                  <a:cubicBezTo>
                    <a:pt x="2341" y="2006"/>
                    <a:pt x="2918" y="1581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 flipH="1">
              <a:off x="1297613" y="3186243"/>
              <a:ext cx="118631" cy="67479"/>
            </a:xfrm>
            <a:custGeom>
              <a:rect b="b" l="l" r="r" t="t"/>
              <a:pathLst>
                <a:path extrusionOk="0" h="2017" w="3546">
                  <a:moveTo>
                    <a:pt x="1096" y="0"/>
                  </a:moveTo>
                  <a:cubicBezTo>
                    <a:pt x="713" y="0"/>
                    <a:pt x="445" y="1005"/>
                    <a:pt x="445" y="1005"/>
                  </a:cubicBezTo>
                  <a:cubicBezTo>
                    <a:pt x="445" y="1005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782" y="519"/>
                    <a:pt x="1296" y="93"/>
                  </a:cubicBezTo>
                  <a:cubicBezTo>
                    <a:pt x="1226" y="28"/>
                    <a:pt x="1159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 flipH="1">
              <a:off x="1449123" y="3184269"/>
              <a:ext cx="77315" cy="61724"/>
            </a:xfrm>
            <a:custGeom>
              <a:rect b="b" l="l" r="r" t="t"/>
              <a:pathLst>
                <a:path extrusionOk="0" h="1845" w="2311">
                  <a:moveTo>
                    <a:pt x="1824" y="0"/>
                  </a:moveTo>
                  <a:lnTo>
                    <a:pt x="699" y="335"/>
                  </a:lnTo>
                  <a:cubicBezTo>
                    <a:pt x="578" y="456"/>
                    <a:pt x="486" y="547"/>
                    <a:pt x="486" y="547"/>
                  </a:cubicBezTo>
                  <a:cubicBezTo>
                    <a:pt x="0" y="1064"/>
                    <a:pt x="821" y="1642"/>
                    <a:pt x="1581" y="1824"/>
                  </a:cubicBezTo>
                  <a:cubicBezTo>
                    <a:pt x="1643" y="1838"/>
                    <a:pt x="1697" y="1845"/>
                    <a:pt x="1745" y="1845"/>
                  </a:cubicBezTo>
                  <a:cubicBezTo>
                    <a:pt x="2311" y="1845"/>
                    <a:pt x="1964" y="901"/>
                    <a:pt x="1824" y="6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 flipH="1">
              <a:off x="1114398" y="3111275"/>
              <a:ext cx="47004" cy="36667"/>
            </a:xfrm>
            <a:custGeom>
              <a:rect b="b" l="l" r="r" t="t"/>
              <a:pathLst>
                <a:path extrusionOk="0" h="1096" w="1405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4" y="1095"/>
                    <a:pt x="1187" y="401"/>
                    <a:pt x="699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 flipH="1">
              <a:off x="2281891" y="324930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68" y="1"/>
                  </a:moveTo>
                  <a:cubicBezTo>
                    <a:pt x="1392" y="1"/>
                    <a:pt x="593" y="330"/>
                    <a:pt x="335" y="822"/>
                  </a:cubicBezTo>
                  <a:cubicBezTo>
                    <a:pt x="1" y="1460"/>
                    <a:pt x="122" y="2190"/>
                    <a:pt x="608" y="2433"/>
                  </a:cubicBezTo>
                  <a:cubicBezTo>
                    <a:pt x="730" y="2502"/>
                    <a:pt x="863" y="2534"/>
                    <a:pt x="999" y="2534"/>
                  </a:cubicBezTo>
                  <a:cubicBezTo>
                    <a:pt x="1408" y="2534"/>
                    <a:pt x="1847" y="2243"/>
                    <a:pt x="2098" y="1764"/>
                  </a:cubicBezTo>
                  <a:cubicBezTo>
                    <a:pt x="2432" y="1126"/>
                    <a:pt x="2888" y="336"/>
                    <a:pt x="2402" y="93"/>
                  </a:cubicBezTo>
                  <a:cubicBezTo>
                    <a:pt x="2290" y="30"/>
                    <a:pt x="2139" y="1"/>
                    <a:pt x="1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 flipH="1">
              <a:off x="1924985" y="3299548"/>
              <a:ext cx="96651" cy="84808"/>
            </a:xfrm>
            <a:custGeom>
              <a:rect b="b" l="l" r="r" t="t"/>
              <a:pathLst>
                <a:path extrusionOk="0" h="2535" w="2889">
                  <a:moveTo>
                    <a:pt x="1983" y="0"/>
                  </a:moveTo>
                  <a:cubicBezTo>
                    <a:pt x="1407" y="0"/>
                    <a:pt x="595" y="313"/>
                    <a:pt x="335" y="810"/>
                  </a:cubicBezTo>
                  <a:cubicBezTo>
                    <a:pt x="0" y="1448"/>
                    <a:pt x="122" y="2177"/>
                    <a:pt x="608" y="2451"/>
                  </a:cubicBezTo>
                  <a:cubicBezTo>
                    <a:pt x="722" y="2508"/>
                    <a:pt x="846" y="2535"/>
                    <a:pt x="974" y="2535"/>
                  </a:cubicBezTo>
                  <a:cubicBezTo>
                    <a:pt x="1390" y="2535"/>
                    <a:pt x="1842" y="2248"/>
                    <a:pt x="2098" y="1782"/>
                  </a:cubicBezTo>
                  <a:cubicBezTo>
                    <a:pt x="2462" y="1144"/>
                    <a:pt x="2888" y="354"/>
                    <a:pt x="2402" y="80"/>
                  </a:cubicBezTo>
                  <a:cubicBezTo>
                    <a:pt x="2294" y="26"/>
                    <a:pt x="2148" y="0"/>
                    <a:pt x="1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 flipH="1">
              <a:off x="2402890" y="3129407"/>
              <a:ext cx="83437" cy="93172"/>
            </a:xfrm>
            <a:custGeom>
              <a:rect b="b" l="l" r="r" t="t"/>
              <a:pathLst>
                <a:path extrusionOk="0" h="2785" w="2494">
                  <a:moveTo>
                    <a:pt x="705" y="1"/>
                  </a:moveTo>
                  <a:cubicBezTo>
                    <a:pt x="604" y="1"/>
                    <a:pt x="510" y="37"/>
                    <a:pt x="426" y="120"/>
                  </a:cubicBezTo>
                  <a:cubicBezTo>
                    <a:pt x="31" y="485"/>
                    <a:pt x="1" y="1762"/>
                    <a:pt x="487" y="2278"/>
                  </a:cubicBezTo>
                  <a:cubicBezTo>
                    <a:pt x="762" y="2609"/>
                    <a:pt x="1148" y="2784"/>
                    <a:pt x="1498" y="2784"/>
                  </a:cubicBezTo>
                  <a:cubicBezTo>
                    <a:pt x="1728" y="2784"/>
                    <a:pt x="1941" y="2709"/>
                    <a:pt x="2098" y="2552"/>
                  </a:cubicBezTo>
                  <a:cubicBezTo>
                    <a:pt x="2493" y="2187"/>
                    <a:pt x="2463" y="1427"/>
                    <a:pt x="1946" y="911"/>
                  </a:cubicBezTo>
                  <a:cubicBezTo>
                    <a:pt x="1562" y="503"/>
                    <a:pt x="1084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 flipH="1">
              <a:off x="2289016" y="3148040"/>
              <a:ext cx="93574" cy="67044"/>
            </a:xfrm>
            <a:custGeom>
              <a:rect b="b" l="l" r="r" t="t"/>
              <a:pathLst>
                <a:path extrusionOk="0" h="2004" w="2797">
                  <a:moveTo>
                    <a:pt x="1178" y="0"/>
                  </a:moveTo>
                  <a:cubicBezTo>
                    <a:pt x="895" y="0"/>
                    <a:pt x="560" y="214"/>
                    <a:pt x="274" y="992"/>
                  </a:cubicBezTo>
                  <a:cubicBezTo>
                    <a:pt x="0" y="1771"/>
                    <a:pt x="225" y="2003"/>
                    <a:pt x="613" y="2003"/>
                  </a:cubicBezTo>
                  <a:cubicBezTo>
                    <a:pt x="1088" y="2003"/>
                    <a:pt x="1807" y="1656"/>
                    <a:pt x="2158" y="1539"/>
                  </a:cubicBezTo>
                  <a:cubicBezTo>
                    <a:pt x="2796" y="1296"/>
                    <a:pt x="1793" y="323"/>
                    <a:pt x="1793" y="323"/>
                  </a:cubicBezTo>
                  <a:cubicBezTo>
                    <a:pt x="1793" y="323"/>
                    <a:pt x="1526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 flipH="1">
              <a:off x="677370" y="2994625"/>
              <a:ext cx="91566" cy="75776"/>
            </a:xfrm>
            <a:custGeom>
              <a:rect b="b" l="l" r="r" t="t"/>
              <a:pathLst>
                <a:path extrusionOk="0" h="2265" w="2737">
                  <a:moveTo>
                    <a:pt x="1854" y="0"/>
                  </a:moveTo>
                  <a:cubicBezTo>
                    <a:pt x="1283" y="0"/>
                    <a:pt x="470" y="328"/>
                    <a:pt x="183" y="806"/>
                  </a:cubicBezTo>
                  <a:cubicBezTo>
                    <a:pt x="62" y="1079"/>
                    <a:pt x="1" y="1353"/>
                    <a:pt x="31" y="1627"/>
                  </a:cubicBezTo>
                  <a:cubicBezTo>
                    <a:pt x="578" y="1748"/>
                    <a:pt x="1095" y="1961"/>
                    <a:pt x="1551" y="2265"/>
                  </a:cubicBezTo>
                  <a:cubicBezTo>
                    <a:pt x="1703" y="2143"/>
                    <a:pt x="1855" y="1961"/>
                    <a:pt x="1977" y="1779"/>
                  </a:cubicBezTo>
                  <a:cubicBezTo>
                    <a:pt x="2311" y="1140"/>
                    <a:pt x="2737" y="350"/>
                    <a:pt x="2250" y="76"/>
                  </a:cubicBezTo>
                  <a:cubicBezTo>
                    <a:pt x="2146" y="24"/>
                    <a:pt x="2009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 flipH="1">
              <a:off x="868518" y="2982415"/>
              <a:ext cx="96651" cy="84708"/>
            </a:xfrm>
            <a:custGeom>
              <a:rect b="b" l="l" r="r" t="t"/>
              <a:pathLst>
                <a:path extrusionOk="0" h="2532" w="2889">
                  <a:moveTo>
                    <a:pt x="2006" y="0"/>
                  </a:moveTo>
                  <a:cubicBezTo>
                    <a:pt x="1436" y="0"/>
                    <a:pt x="628" y="328"/>
                    <a:pt x="365" y="806"/>
                  </a:cubicBezTo>
                  <a:cubicBezTo>
                    <a:pt x="1" y="1444"/>
                    <a:pt x="122" y="2174"/>
                    <a:pt x="608" y="2447"/>
                  </a:cubicBezTo>
                  <a:cubicBezTo>
                    <a:pt x="722" y="2504"/>
                    <a:pt x="847" y="2531"/>
                    <a:pt x="974" y="2531"/>
                  </a:cubicBezTo>
                  <a:cubicBezTo>
                    <a:pt x="1392" y="2531"/>
                    <a:pt x="1849" y="2244"/>
                    <a:pt x="2128" y="1779"/>
                  </a:cubicBezTo>
                  <a:cubicBezTo>
                    <a:pt x="2463" y="1140"/>
                    <a:pt x="2888" y="350"/>
                    <a:pt x="2402" y="77"/>
                  </a:cubicBezTo>
                  <a:cubicBezTo>
                    <a:pt x="2298" y="25"/>
                    <a:pt x="2161" y="0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 flipH="1">
              <a:off x="800410" y="2924976"/>
              <a:ext cx="72229" cy="42421"/>
            </a:xfrm>
            <a:custGeom>
              <a:rect b="b" l="l" r="r" t="t"/>
              <a:pathLst>
                <a:path extrusionOk="0" h="1268" w="2159">
                  <a:moveTo>
                    <a:pt x="2007" y="0"/>
                  </a:moveTo>
                  <a:cubicBezTo>
                    <a:pt x="1338" y="122"/>
                    <a:pt x="669" y="243"/>
                    <a:pt x="1" y="456"/>
                  </a:cubicBezTo>
                  <a:cubicBezTo>
                    <a:pt x="61" y="578"/>
                    <a:pt x="122" y="669"/>
                    <a:pt x="213" y="791"/>
                  </a:cubicBezTo>
                  <a:cubicBezTo>
                    <a:pt x="505" y="1100"/>
                    <a:pt x="883" y="1268"/>
                    <a:pt x="1224" y="1268"/>
                  </a:cubicBezTo>
                  <a:cubicBezTo>
                    <a:pt x="1453" y="1268"/>
                    <a:pt x="1666" y="1192"/>
                    <a:pt x="1824" y="1034"/>
                  </a:cubicBezTo>
                  <a:cubicBezTo>
                    <a:pt x="2098" y="760"/>
                    <a:pt x="2159" y="365"/>
                    <a:pt x="2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 flipH="1">
              <a:off x="697710" y="2922735"/>
              <a:ext cx="79790" cy="37102"/>
            </a:xfrm>
            <a:custGeom>
              <a:rect b="b" l="l" r="r" t="t"/>
              <a:pathLst>
                <a:path extrusionOk="0" h="1109" w="2385">
                  <a:moveTo>
                    <a:pt x="583" y="1"/>
                  </a:moveTo>
                  <a:cubicBezTo>
                    <a:pt x="495" y="1"/>
                    <a:pt x="407" y="3"/>
                    <a:pt x="318" y="6"/>
                  </a:cubicBezTo>
                  <a:cubicBezTo>
                    <a:pt x="318" y="37"/>
                    <a:pt x="287" y="67"/>
                    <a:pt x="287" y="98"/>
                  </a:cubicBezTo>
                  <a:cubicBezTo>
                    <a:pt x="0" y="877"/>
                    <a:pt x="224" y="1109"/>
                    <a:pt x="614" y="1109"/>
                  </a:cubicBezTo>
                  <a:cubicBezTo>
                    <a:pt x="1092" y="1109"/>
                    <a:pt x="1821" y="762"/>
                    <a:pt x="2172" y="645"/>
                  </a:cubicBezTo>
                  <a:cubicBezTo>
                    <a:pt x="2385" y="584"/>
                    <a:pt x="2385" y="432"/>
                    <a:pt x="2354" y="250"/>
                  </a:cubicBezTo>
                  <a:cubicBezTo>
                    <a:pt x="1770" y="90"/>
                    <a:pt x="1187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 flipH="1">
              <a:off x="1028155" y="3007337"/>
              <a:ext cx="86147" cy="50919"/>
            </a:xfrm>
            <a:custGeom>
              <a:rect b="b" l="l" r="r" t="t"/>
              <a:pathLst>
                <a:path extrusionOk="0" h="1522" w="2575">
                  <a:moveTo>
                    <a:pt x="1845" y="0"/>
                  </a:moveTo>
                  <a:cubicBezTo>
                    <a:pt x="1297" y="243"/>
                    <a:pt x="720" y="517"/>
                    <a:pt x="142" y="760"/>
                  </a:cubicBezTo>
                  <a:cubicBezTo>
                    <a:pt x="1" y="1340"/>
                    <a:pt x="225" y="1521"/>
                    <a:pt x="574" y="1521"/>
                  </a:cubicBezTo>
                  <a:cubicBezTo>
                    <a:pt x="1049" y="1521"/>
                    <a:pt x="1755" y="1187"/>
                    <a:pt x="2088" y="1064"/>
                  </a:cubicBezTo>
                  <a:cubicBezTo>
                    <a:pt x="2574" y="882"/>
                    <a:pt x="2088" y="274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 flipH="1">
              <a:off x="986475" y="3089464"/>
              <a:ext cx="56974" cy="44997"/>
            </a:xfrm>
            <a:custGeom>
              <a:rect b="b" l="l" r="r" t="t"/>
              <a:pathLst>
                <a:path extrusionOk="0" h="1345" w="1703">
                  <a:moveTo>
                    <a:pt x="976" y="1"/>
                  </a:moveTo>
                  <a:cubicBezTo>
                    <a:pt x="706" y="1"/>
                    <a:pt x="390" y="214"/>
                    <a:pt x="122" y="980"/>
                  </a:cubicBezTo>
                  <a:cubicBezTo>
                    <a:pt x="61" y="1102"/>
                    <a:pt x="30" y="1223"/>
                    <a:pt x="0" y="1345"/>
                  </a:cubicBezTo>
                  <a:lnTo>
                    <a:pt x="1702" y="463"/>
                  </a:lnTo>
                  <a:cubicBezTo>
                    <a:pt x="1641" y="403"/>
                    <a:pt x="1581" y="342"/>
                    <a:pt x="1581" y="342"/>
                  </a:cubicBezTo>
                  <a:cubicBezTo>
                    <a:pt x="1581" y="342"/>
                    <a:pt x="1316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 flipH="1">
              <a:off x="2332741" y="3399472"/>
              <a:ext cx="59951" cy="34827"/>
            </a:xfrm>
            <a:custGeom>
              <a:rect b="b" l="l" r="r" t="t"/>
              <a:pathLst>
                <a:path extrusionOk="0" h="1041" w="1792">
                  <a:moveTo>
                    <a:pt x="831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80"/>
                    <a:pt x="268" y="1040"/>
                    <a:pt x="636" y="1040"/>
                  </a:cubicBezTo>
                  <a:cubicBezTo>
                    <a:pt x="827" y="1040"/>
                    <a:pt x="1046" y="997"/>
                    <a:pt x="1244" y="892"/>
                  </a:cubicBezTo>
                  <a:cubicBezTo>
                    <a:pt x="1791" y="589"/>
                    <a:pt x="1001" y="72"/>
                    <a:pt x="1001" y="72"/>
                  </a:cubicBezTo>
                  <a:cubicBezTo>
                    <a:pt x="940" y="22"/>
                    <a:pt x="884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 flipH="1">
              <a:off x="2288919" y="3490966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84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3"/>
                    <a:pt x="699" y="72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 flipH="1">
              <a:off x="1983899" y="3231672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65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6"/>
                    <a:pt x="578" y="954"/>
                    <a:pt x="1003" y="1076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8" y="383"/>
                    <a:pt x="669" y="73"/>
                  </a:cubicBezTo>
                  <a:cubicBezTo>
                    <a:pt x="591" y="22"/>
                    <a:pt x="524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 flipH="1">
              <a:off x="1489837" y="3273354"/>
              <a:ext cx="46770" cy="36432"/>
            </a:xfrm>
            <a:custGeom>
              <a:rect b="b" l="l" r="r" t="t"/>
              <a:pathLst>
                <a:path extrusionOk="0" h="1089" w="1398">
                  <a:moveTo>
                    <a:pt x="484" y="1"/>
                  </a:moveTo>
                  <a:cubicBezTo>
                    <a:pt x="135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397" y="1088"/>
                    <a:pt x="1180" y="384"/>
                    <a:pt x="699" y="73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 flipH="1">
              <a:off x="2098874" y="3771635"/>
              <a:ext cx="59951" cy="34793"/>
            </a:xfrm>
            <a:custGeom>
              <a:rect b="b" l="l" r="r" t="t"/>
              <a:pathLst>
                <a:path extrusionOk="0" h="1040" w="1792">
                  <a:moveTo>
                    <a:pt x="815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79"/>
                    <a:pt x="268" y="1040"/>
                    <a:pt x="627" y="1040"/>
                  </a:cubicBezTo>
                  <a:cubicBezTo>
                    <a:pt x="814" y="1040"/>
                    <a:pt x="1027" y="996"/>
                    <a:pt x="1214" y="892"/>
                  </a:cubicBezTo>
                  <a:cubicBezTo>
                    <a:pt x="1791" y="588"/>
                    <a:pt x="971" y="72"/>
                    <a:pt x="971" y="72"/>
                  </a:cubicBezTo>
                  <a:cubicBezTo>
                    <a:pt x="915" y="22"/>
                    <a:pt x="864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 flipH="1">
              <a:off x="2056056" y="3862795"/>
              <a:ext cx="45900" cy="36734"/>
            </a:xfrm>
            <a:custGeom>
              <a:rect b="b" l="l" r="r" t="t"/>
              <a:pathLst>
                <a:path extrusionOk="0" h="1098" w="1372">
                  <a:moveTo>
                    <a:pt x="475" y="0"/>
                  </a:moveTo>
                  <a:cubicBezTo>
                    <a:pt x="134" y="0"/>
                    <a:pt x="91" y="690"/>
                    <a:pt x="91" y="690"/>
                  </a:cubicBezTo>
                  <a:cubicBezTo>
                    <a:pt x="0" y="1085"/>
                    <a:pt x="608" y="964"/>
                    <a:pt x="1003" y="1085"/>
                  </a:cubicBezTo>
                  <a:cubicBezTo>
                    <a:pt x="1031" y="1094"/>
                    <a:pt x="1056" y="1098"/>
                    <a:pt x="1078" y="1098"/>
                  </a:cubicBezTo>
                  <a:cubicBezTo>
                    <a:pt x="1371" y="1098"/>
                    <a:pt x="1180" y="393"/>
                    <a:pt x="699" y="82"/>
                  </a:cubicBezTo>
                  <a:cubicBezTo>
                    <a:pt x="613" y="25"/>
                    <a:pt x="53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 flipH="1">
              <a:off x="3620021" y="3386994"/>
              <a:ext cx="201366" cy="111338"/>
            </a:xfrm>
            <a:custGeom>
              <a:rect b="b" l="l" r="r" t="t"/>
              <a:pathLst>
                <a:path extrusionOk="0" h="3328" w="6019">
                  <a:moveTo>
                    <a:pt x="3607" y="1"/>
                  </a:moveTo>
                  <a:cubicBezTo>
                    <a:pt x="3400" y="1"/>
                    <a:pt x="3198" y="43"/>
                    <a:pt x="3009" y="141"/>
                  </a:cubicBezTo>
                  <a:cubicBezTo>
                    <a:pt x="1733" y="779"/>
                    <a:pt x="0" y="2451"/>
                    <a:pt x="760" y="3120"/>
                  </a:cubicBezTo>
                  <a:cubicBezTo>
                    <a:pt x="931" y="3264"/>
                    <a:pt x="1277" y="3328"/>
                    <a:pt x="1717" y="3328"/>
                  </a:cubicBezTo>
                  <a:cubicBezTo>
                    <a:pt x="2762" y="3328"/>
                    <a:pt x="4335" y="2965"/>
                    <a:pt x="5319" y="2451"/>
                  </a:cubicBezTo>
                  <a:cubicBezTo>
                    <a:pt x="5958" y="2086"/>
                    <a:pt x="6018" y="1174"/>
                    <a:pt x="5410" y="749"/>
                  </a:cubicBezTo>
                  <a:cubicBezTo>
                    <a:pt x="4908" y="383"/>
                    <a:pt x="4234" y="1"/>
                    <a:pt x="3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 flipH="1">
              <a:off x="3611694" y="3674488"/>
              <a:ext cx="164967" cy="104346"/>
            </a:xfrm>
            <a:custGeom>
              <a:rect b="b" l="l" r="r" t="t"/>
              <a:pathLst>
                <a:path extrusionOk="0" h="3119" w="4931">
                  <a:moveTo>
                    <a:pt x="2600" y="1"/>
                  </a:moveTo>
                  <a:cubicBezTo>
                    <a:pt x="2525" y="1"/>
                    <a:pt x="2448" y="9"/>
                    <a:pt x="2371" y="27"/>
                  </a:cubicBezTo>
                  <a:cubicBezTo>
                    <a:pt x="2371" y="27"/>
                    <a:pt x="0" y="362"/>
                    <a:pt x="183" y="1152"/>
                  </a:cubicBezTo>
                  <a:cubicBezTo>
                    <a:pt x="343" y="1844"/>
                    <a:pt x="1481" y="3119"/>
                    <a:pt x="2844" y="3119"/>
                  </a:cubicBezTo>
                  <a:cubicBezTo>
                    <a:pt x="3037" y="3119"/>
                    <a:pt x="3235" y="3093"/>
                    <a:pt x="3435" y="3036"/>
                  </a:cubicBezTo>
                  <a:cubicBezTo>
                    <a:pt x="4930" y="2634"/>
                    <a:pt x="3923" y="1"/>
                    <a:pt x="2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 flipH="1">
              <a:off x="3519371" y="3684190"/>
              <a:ext cx="77582" cy="66375"/>
            </a:xfrm>
            <a:custGeom>
              <a:rect b="b" l="l" r="r" t="t"/>
              <a:pathLst>
                <a:path extrusionOk="0" h="1984" w="2319">
                  <a:moveTo>
                    <a:pt x="592" y="1"/>
                  </a:moveTo>
                  <a:cubicBezTo>
                    <a:pt x="366" y="1"/>
                    <a:pt x="181" y="72"/>
                    <a:pt x="130" y="284"/>
                  </a:cubicBezTo>
                  <a:cubicBezTo>
                    <a:pt x="1" y="827"/>
                    <a:pt x="706" y="1983"/>
                    <a:pt x="1331" y="1983"/>
                  </a:cubicBezTo>
                  <a:cubicBezTo>
                    <a:pt x="1441" y="1983"/>
                    <a:pt x="1549" y="1947"/>
                    <a:pt x="1650" y="1865"/>
                  </a:cubicBezTo>
                  <a:cubicBezTo>
                    <a:pt x="2319" y="1318"/>
                    <a:pt x="2288" y="740"/>
                    <a:pt x="1650" y="284"/>
                  </a:cubicBezTo>
                  <a:cubicBezTo>
                    <a:pt x="1650" y="284"/>
                    <a:pt x="1042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 flipH="1">
              <a:off x="3398364" y="3218759"/>
              <a:ext cx="209462" cy="106387"/>
            </a:xfrm>
            <a:custGeom>
              <a:rect b="b" l="l" r="r" t="t"/>
              <a:pathLst>
                <a:path extrusionOk="0" h="3180" w="6261">
                  <a:moveTo>
                    <a:pt x="3651" y="0"/>
                  </a:moveTo>
                  <a:cubicBezTo>
                    <a:pt x="3244" y="0"/>
                    <a:pt x="2796" y="88"/>
                    <a:pt x="2309" y="307"/>
                  </a:cubicBezTo>
                  <a:cubicBezTo>
                    <a:pt x="0" y="1346"/>
                    <a:pt x="1254" y="3180"/>
                    <a:pt x="2428" y="3180"/>
                  </a:cubicBezTo>
                  <a:cubicBezTo>
                    <a:pt x="2490" y="3180"/>
                    <a:pt x="2552" y="3174"/>
                    <a:pt x="2613" y="3164"/>
                  </a:cubicBezTo>
                  <a:cubicBezTo>
                    <a:pt x="3859" y="2951"/>
                    <a:pt x="6261" y="2465"/>
                    <a:pt x="6230" y="1401"/>
                  </a:cubicBezTo>
                  <a:cubicBezTo>
                    <a:pt x="6230" y="1401"/>
                    <a:pt x="5277" y="0"/>
                    <a:pt x="3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 flipH="1">
              <a:off x="3298711" y="3336480"/>
              <a:ext cx="165167" cy="119869"/>
            </a:xfrm>
            <a:custGeom>
              <a:rect b="b" l="l" r="r" t="t"/>
              <a:pathLst>
                <a:path extrusionOk="0" h="3583" w="4937">
                  <a:moveTo>
                    <a:pt x="1449" y="0"/>
                  </a:moveTo>
                  <a:cubicBezTo>
                    <a:pt x="812" y="0"/>
                    <a:pt x="275" y="161"/>
                    <a:pt x="195" y="678"/>
                  </a:cubicBezTo>
                  <a:cubicBezTo>
                    <a:pt x="1" y="1953"/>
                    <a:pt x="236" y="3583"/>
                    <a:pt x="1202" y="3583"/>
                  </a:cubicBezTo>
                  <a:cubicBezTo>
                    <a:pt x="1295" y="3583"/>
                    <a:pt x="1395" y="3567"/>
                    <a:pt x="1502" y="3535"/>
                  </a:cubicBezTo>
                  <a:cubicBezTo>
                    <a:pt x="2687" y="3140"/>
                    <a:pt x="4845" y="3140"/>
                    <a:pt x="4876" y="2198"/>
                  </a:cubicBezTo>
                  <a:cubicBezTo>
                    <a:pt x="4936" y="1256"/>
                    <a:pt x="3812" y="435"/>
                    <a:pt x="3812" y="435"/>
                  </a:cubicBezTo>
                  <a:cubicBezTo>
                    <a:pt x="3812" y="435"/>
                    <a:pt x="2495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29"/>
          <p:cNvSpPr/>
          <p:nvPr/>
        </p:nvSpPr>
        <p:spPr>
          <a:xfrm flipH="1">
            <a:off x="-85994" y="3904876"/>
            <a:ext cx="9324144" cy="1368248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29"/>
          <p:cNvGrpSpPr/>
          <p:nvPr/>
        </p:nvGrpSpPr>
        <p:grpSpPr>
          <a:xfrm flipH="1" rot="-1786580">
            <a:off x="6557769" y="3226914"/>
            <a:ext cx="4371669" cy="2228042"/>
            <a:chOff x="-5085215" y="9783160"/>
            <a:chExt cx="2803872" cy="1428836"/>
          </a:xfrm>
        </p:grpSpPr>
        <p:sp>
          <p:nvSpPr>
            <p:cNvPr id="908" name="Google Shape;908;p29"/>
            <p:cNvSpPr/>
            <p:nvPr/>
          </p:nvSpPr>
          <p:spPr>
            <a:xfrm>
              <a:off x="-3677544" y="10289279"/>
              <a:ext cx="1396201" cy="922716"/>
            </a:xfrm>
            <a:custGeom>
              <a:rect b="b" l="l" r="r" t="t"/>
              <a:pathLst>
                <a:path extrusionOk="0" h="10120" w="15313">
                  <a:moveTo>
                    <a:pt x="11261" y="0"/>
                  </a:moveTo>
                  <a:cubicBezTo>
                    <a:pt x="10730" y="0"/>
                    <a:pt x="10238" y="86"/>
                    <a:pt x="9853" y="310"/>
                  </a:cubicBezTo>
                  <a:cubicBezTo>
                    <a:pt x="3370" y="2877"/>
                    <a:pt x="1" y="10119"/>
                    <a:pt x="1" y="10119"/>
                  </a:cubicBezTo>
                  <a:lnTo>
                    <a:pt x="4325" y="8029"/>
                  </a:lnTo>
                  <a:lnTo>
                    <a:pt x="3430" y="6878"/>
                  </a:lnTo>
                  <a:lnTo>
                    <a:pt x="4863" y="7688"/>
                  </a:lnTo>
                  <a:cubicBezTo>
                    <a:pt x="5477" y="7253"/>
                    <a:pt x="7703" y="6187"/>
                    <a:pt x="7703" y="6187"/>
                  </a:cubicBezTo>
                  <a:lnTo>
                    <a:pt x="6620" y="4848"/>
                  </a:lnTo>
                  <a:lnTo>
                    <a:pt x="6620" y="4848"/>
                  </a:lnTo>
                  <a:cubicBezTo>
                    <a:pt x="7055" y="4865"/>
                    <a:pt x="8360" y="5752"/>
                    <a:pt x="8360" y="5752"/>
                  </a:cubicBezTo>
                  <a:cubicBezTo>
                    <a:pt x="8983" y="5402"/>
                    <a:pt x="11602" y="3833"/>
                    <a:pt x="11602" y="3833"/>
                  </a:cubicBezTo>
                  <a:lnTo>
                    <a:pt x="9554" y="2127"/>
                  </a:lnTo>
                  <a:cubicBezTo>
                    <a:pt x="9637" y="2094"/>
                    <a:pt x="9736" y="2079"/>
                    <a:pt x="9846" y="2079"/>
                  </a:cubicBezTo>
                  <a:cubicBezTo>
                    <a:pt x="10774" y="2079"/>
                    <a:pt x="12531" y="3108"/>
                    <a:pt x="12531" y="3108"/>
                  </a:cubicBezTo>
                  <a:lnTo>
                    <a:pt x="15312" y="992"/>
                  </a:lnTo>
                  <a:cubicBezTo>
                    <a:pt x="15312" y="992"/>
                    <a:pt x="13063" y="0"/>
                    <a:pt x="1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-3677545" y="10308524"/>
              <a:ext cx="985493" cy="903459"/>
            </a:xfrm>
            <a:custGeom>
              <a:rect b="b" l="l" r="r" t="t"/>
              <a:pathLst>
                <a:path extrusionOk="0" fill="none" h="10101" w="10843">
                  <a:moveTo>
                    <a:pt x="1" y="10100"/>
                  </a:moveTo>
                  <a:cubicBezTo>
                    <a:pt x="112" y="9896"/>
                    <a:pt x="4180" y="3225"/>
                    <a:pt x="10842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-3031421" y="10513437"/>
              <a:ext cx="276407" cy="206206"/>
            </a:xfrm>
            <a:custGeom>
              <a:rect b="b" l="l" r="r" t="t"/>
              <a:pathLst>
                <a:path extrusionOk="0" fill="none" h="2295" w="3132">
                  <a:moveTo>
                    <a:pt x="1" y="0"/>
                  </a:moveTo>
                  <a:cubicBezTo>
                    <a:pt x="1" y="0"/>
                    <a:pt x="2500" y="1109"/>
                    <a:pt x="3131" y="229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-2756816" y="10339117"/>
              <a:ext cx="382094" cy="111450"/>
            </a:xfrm>
            <a:custGeom>
              <a:rect b="b" l="l" r="r" t="t"/>
              <a:pathLst>
                <a:path extrusionOk="0" fill="none" h="1255" w="4402">
                  <a:moveTo>
                    <a:pt x="0" y="0"/>
                  </a:moveTo>
                  <a:cubicBezTo>
                    <a:pt x="0" y="0"/>
                    <a:pt x="3335" y="214"/>
                    <a:pt x="4402" y="125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-3269257" y="10710241"/>
              <a:ext cx="178981" cy="200773"/>
            </a:xfrm>
            <a:custGeom>
              <a:rect b="b" l="l" r="r" t="t"/>
              <a:pathLst>
                <a:path extrusionOk="0" fill="none" h="2202" w="1963">
                  <a:moveTo>
                    <a:pt x="1" y="0"/>
                  </a:moveTo>
                  <a:lnTo>
                    <a:pt x="1963" y="220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-3728876" y="9783160"/>
              <a:ext cx="860260" cy="1414801"/>
            </a:xfrm>
            <a:custGeom>
              <a:rect b="b" l="l" r="r" t="t"/>
              <a:pathLst>
                <a:path extrusionOk="0" h="15517" w="9435">
                  <a:moveTo>
                    <a:pt x="9435" y="1"/>
                  </a:moveTo>
                  <a:cubicBezTo>
                    <a:pt x="9435" y="1"/>
                    <a:pt x="5340" y="427"/>
                    <a:pt x="4360" y="2116"/>
                  </a:cubicBezTo>
                  <a:cubicBezTo>
                    <a:pt x="1" y="7567"/>
                    <a:pt x="683" y="15517"/>
                    <a:pt x="683" y="15517"/>
                  </a:cubicBezTo>
                  <a:lnTo>
                    <a:pt x="3396" y="11559"/>
                  </a:lnTo>
                  <a:lnTo>
                    <a:pt x="2048" y="11004"/>
                  </a:lnTo>
                  <a:lnTo>
                    <a:pt x="3694" y="11004"/>
                  </a:lnTo>
                  <a:cubicBezTo>
                    <a:pt x="4010" y="10313"/>
                    <a:pt x="5417" y="8283"/>
                    <a:pt x="5417" y="8283"/>
                  </a:cubicBezTo>
                  <a:lnTo>
                    <a:pt x="3805" y="7661"/>
                  </a:lnTo>
                  <a:cubicBezTo>
                    <a:pt x="3979" y="7570"/>
                    <a:pt x="4386" y="7544"/>
                    <a:pt x="4785" y="7544"/>
                  </a:cubicBezTo>
                  <a:cubicBezTo>
                    <a:pt x="5283" y="7544"/>
                    <a:pt x="5767" y="7584"/>
                    <a:pt x="5767" y="7584"/>
                  </a:cubicBezTo>
                  <a:cubicBezTo>
                    <a:pt x="6134" y="6970"/>
                    <a:pt x="7627" y="4308"/>
                    <a:pt x="7627" y="4308"/>
                  </a:cubicBezTo>
                  <a:lnTo>
                    <a:pt x="4999" y="3839"/>
                  </a:lnTo>
                  <a:cubicBezTo>
                    <a:pt x="5482" y="3230"/>
                    <a:pt x="7712" y="3208"/>
                    <a:pt x="8032" y="3208"/>
                  </a:cubicBezTo>
                  <a:cubicBezTo>
                    <a:pt x="8057" y="3208"/>
                    <a:pt x="8070" y="3208"/>
                    <a:pt x="8070" y="3208"/>
                  </a:cubicBezTo>
                  <a:lnTo>
                    <a:pt x="9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-3668148" y="9928663"/>
              <a:ext cx="402184" cy="1269283"/>
            </a:xfrm>
            <a:custGeom>
              <a:rect b="b" l="l" r="r" t="t"/>
              <a:pathLst>
                <a:path extrusionOk="0" fill="none" h="14144" w="4411">
                  <a:moveTo>
                    <a:pt x="17" y="14144"/>
                  </a:moveTo>
                  <a:cubicBezTo>
                    <a:pt x="0" y="13913"/>
                    <a:pt x="230" y="6108"/>
                    <a:pt x="441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-3462915" y="10247521"/>
              <a:ext cx="352492" cy="65374"/>
            </a:xfrm>
            <a:custGeom>
              <a:rect b="b" l="l" r="r" t="t"/>
              <a:pathLst>
                <a:path extrusionOk="0" fill="none" h="717" w="3866">
                  <a:moveTo>
                    <a:pt x="1" y="282"/>
                  </a:moveTo>
                  <a:cubicBezTo>
                    <a:pt x="1" y="282"/>
                    <a:pt x="2722" y="0"/>
                    <a:pt x="3865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 rot="-98">
              <a:off x="-3303029" y="9856280"/>
              <a:ext cx="388538" cy="133852"/>
            </a:xfrm>
            <a:custGeom>
              <a:rect b="b" l="l" r="r" t="t"/>
              <a:pathLst>
                <a:path extrusionOk="0" fill="none" h="1468" w="4436">
                  <a:moveTo>
                    <a:pt x="0" y="1468"/>
                  </a:moveTo>
                  <a:cubicBezTo>
                    <a:pt x="0" y="1468"/>
                    <a:pt x="2994" y="0"/>
                    <a:pt x="4436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-3562388" y="10560164"/>
              <a:ext cx="255935" cy="84795"/>
            </a:xfrm>
            <a:custGeom>
              <a:rect b="b" l="l" r="r" t="t"/>
              <a:pathLst>
                <a:path extrusionOk="0" fill="none" h="930" w="2807">
                  <a:moveTo>
                    <a:pt x="0" y="0"/>
                  </a:moveTo>
                  <a:lnTo>
                    <a:pt x="2807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-4442787" y="9783160"/>
              <a:ext cx="859439" cy="1414801"/>
            </a:xfrm>
            <a:custGeom>
              <a:rect b="b" l="l" r="r" t="t"/>
              <a:pathLst>
                <a:path extrusionOk="0" h="15517" w="9426">
                  <a:moveTo>
                    <a:pt x="0" y="1"/>
                  </a:moveTo>
                  <a:lnTo>
                    <a:pt x="1365" y="3208"/>
                  </a:lnTo>
                  <a:cubicBezTo>
                    <a:pt x="1365" y="3208"/>
                    <a:pt x="1378" y="3208"/>
                    <a:pt x="1403" y="3208"/>
                  </a:cubicBezTo>
                  <a:cubicBezTo>
                    <a:pt x="1722" y="3208"/>
                    <a:pt x="3945" y="3230"/>
                    <a:pt x="4436" y="3839"/>
                  </a:cubicBezTo>
                  <a:lnTo>
                    <a:pt x="1800" y="4308"/>
                  </a:lnTo>
                  <a:cubicBezTo>
                    <a:pt x="1800" y="4308"/>
                    <a:pt x="3293" y="6970"/>
                    <a:pt x="3668" y="7584"/>
                  </a:cubicBezTo>
                  <a:cubicBezTo>
                    <a:pt x="3668" y="7584"/>
                    <a:pt x="4152" y="7544"/>
                    <a:pt x="4649" y="7544"/>
                  </a:cubicBezTo>
                  <a:cubicBezTo>
                    <a:pt x="5046" y="7544"/>
                    <a:pt x="5451" y="7570"/>
                    <a:pt x="5621" y="7661"/>
                  </a:cubicBezTo>
                  <a:lnTo>
                    <a:pt x="4009" y="8283"/>
                  </a:lnTo>
                  <a:cubicBezTo>
                    <a:pt x="4009" y="8283"/>
                    <a:pt x="5425" y="10313"/>
                    <a:pt x="5741" y="11004"/>
                  </a:cubicBezTo>
                  <a:lnTo>
                    <a:pt x="7379" y="11004"/>
                  </a:lnTo>
                  <a:lnTo>
                    <a:pt x="6039" y="11559"/>
                  </a:lnTo>
                  <a:lnTo>
                    <a:pt x="8752" y="15517"/>
                  </a:lnTo>
                  <a:cubicBezTo>
                    <a:pt x="8752" y="15517"/>
                    <a:pt x="9426" y="7567"/>
                    <a:pt x="5075" y="2116"/>
                  </a:cubicBezTo>
                  <a:cubicBezTo>
                    <a:pt x="4095" y="4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-4025195" y="9944299"/>
              <a:ext cx="381201" cy="1253689"/>
            </a:xfrm>
            <a:custGeom>
              <a:rect b="b" l="l" r="r" t="t"/>
              <a:pathLst>
                <a:path extrusionOk="0" fill="none" h="14144" w="4403">
                  <a:moveTo>
                    <a:pt x="4394" y="14144"/>
                  </a:moveTo>
                  <a:cubicBezTo>
                    <a:pt x="4402" y="13913"/>
                    <a:pt x="4181" y="6108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-4200987" y="10247521"/>
              <a:ext cx="351672" cy="65374"/>
            </a:xfrm>
            <a:custGeom>
              <a:rect b="b" l="l" r="r" t="t"/>
              <a:pathLst>
                <a:path extrusionOk="0" fill="none" h="717" w="3857">
                  <a:moveTo>
                    <a:pt x="3857" y="282"/>
                  </a:moveTo>
                  <a:cubicBezTo>
                    <a:pt x="3857" y="282"/>
                    <a:pt x="1135" y="0"/>
                    <a:pt x="1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-4397746" y="9856283"/>
              <a:ext cx="405284" cy="133849"/>
            </a:xfrm>
            <a:custGeom>
              <a:rect b="b" l="l" r="r" t="t"/>
              <a:pathLst>
                <a:path extrusionOk="0" fill="none" h="1468" w="4445">
                  <a:moveTo>
                    <a:pt x="4445" y="1468"/>
                  </a:moveTo>
                  <a:cubicBezTo>
                    <a:pt x="4445" y="1468"/>
                    <a:pt x="1451" y="0"/>
                    <a:pt x="1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-4004958" y="10560164"/>
              <a:ext cx="255206" cy="84795"/>
            </a:xfrm>
            <a:custGeom>
              <a:rect b="b" l="l" r="r" t="t"/>
              <a:pathLst>
                <a:path extrusionOk="0" fill="none" h="930" w="2799">
                  <a:moveTo>
                    <a:pt x="2798" y="0"/>
                  </a:moveTo>
                  <a:lnTo>
                    <a:pt x="1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-5085215" y="10335962"/>
              <a:ext cx="1436593" cy="869013"/>
            </a:xfrm>
            <a:custGeom>
              <a:rect b="b" l="l" r="r" t="t"/>
              <a:pathLst>
                <a:path extrusionOk="0" h="9531" w="15756">
                  <a:moveTo>
                    <a:pt x="4231" y="1"/>
                  </a:moveTo>
                  <a:cubicBezTo>
                    <a:pt x="2393" y="1"/>
                    <a:pt x="0" y="1205"/>
                    <a:pt x="0" y="1205"/>
                  </a:cubicBezTo>
                  <a:lnTo>
                    <a:pt x="2892" y="3167"/>
                  </a:lnTo>
                  <a:cubicBezTo>
                    <a:pt x="2892" y="3167"/>
                    <a:pt x="4665" y="1999"/>
                    <a:pt x="5576" y="1999"/>
                  </a:cubicBezTo>
                  <a:cubicBezTo>
                    <a:pt x="5662" y="1999"/>
                    <a:pt x="5741" y="2010"/>
                    <a:pt x="5809" y="2033"/>
                  </a:cubicBezTo>
                  <a:lnTo>
                    <a:pt x="3856" y="3850"/>
                  </a:lnTo>
                  <a:cubicBezTo>
                    <a:pt x="3856" y="3850"/>
                    <a:pt x="6543" y="5274"/>
                    <a:pt x="7191" y="5598"/>
                  </a:cubicBezTo>
                  <a:cubicBezTo>
                    <a:pt x="7191" y="5598"/>
                    <a:pt x="8445" y="4643"/>
                    <a:pt x="8880" y="4600"/>
                  </a:cubicBezTo>
                  <a:lnTo>
                    <a:pt x="8880" y="4600"/>
                  </a:lnTo>
                  <a:lnTo>
                    <a:pt x="7865" y="5999"/>
                  </a:lnTo>
                  <a:cubicBezTo>
                    <a:pt x="7865" y="5999"/>
                    <a:pt x="10143" y="6946"/>
                    <a:pt x="10782" y="7355"/>
                  </a:cubicBezTo>
                  <a:lnTo>
                    <a:pt x="12164" y="6468"/>
                  </a:lnTo>
                  <a:lnTo>
                    <a:pt x="11337" y="7662"/>
                  </a:lnTo>
                  <a:lnTo>
                    <a:pt x="15755" y="9531"/>
                  </a:lnTo>
                  <a:cubicBezTo>
                    <a:pt x="15755" y="9531"/>
                    <a:pt x="12028" y="2476"/>
                    <a:pt x="5417" y="241"/>
                  </a:cubicBezTo>
                  <a:cubicBezTo>
                    <a:pt x="5080" y="70"/>
                    <a:pt x="4672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-4655408" y="10350371"/>
              <a:ext cx="1006759" cy="854608"/>
            </a:xfrm>
            <a:custGeom>
              <a:rect b="b" l="l" r="r" t="t"/>
              <a:pathLst>
                <a:path extrusionOk="0" fill="none" h="9529" w="11346">
                  <a:moveTo>
                    <a:pt x="11345" y="9529"/>
                  </a:moveTo>
                  <a:cubicBezTo>
                    <a:pt x="11234" y="9324"/>
                    <a:pt x="6824" y="287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-4595234" y="10537553"/>
              <a:ext cx="274627" cy="224114"/>
            </a:xfrm>
            <a:custGeom>
              <a:rect b="b" l="l" r="r" t="t"/>
              <a:pathLst>
                <a:path extrusionOk="0" fill="none" h="2458" w="3012">
                  <a:moveTo>
                    <a:pt x="3011" y="1"/>
                  </a:moveTo>
                  <a:cubicBezTo>
                    <a:pt x="3011" y="1"/>
                    <a:pt x="572" y="1238"/>
                    <a:pt x="0" y="245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-4988842" y="10377356"/>
              <a:ext cx="395254" cy="134669"/>
            </a:xfrm>
            <a:custGeom>
              <a:rect b="b" l="l" r="r" t="t"/>
              <a:pathLst>
                <a:path extrusionOk="0" fill="none" h="1477" w="4335">
                  <a:moveTo>
                    <a:pt x="4334" y="1"/>
                  </a:moveTo>
                  <a:cubicBezTo>
                    <a:pt x="4334" y="1"/>
                    <a:pt x="1016" y="384"/>
                    <a:pt x="1" y="14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-4250679" y="10725011"/>
              <a:ext cx="168861" cy="209344"/>
            </a:xfrm>
            <a:custGeom>
              <a:rect b="b" l="l" r="r" t="t"/>
              <a:pathLst>
                <a:path extrusionOk="0" fill="none" h="2296" w="1852">
                  <a:moveTo>
                    <a:pt x="1851" y="0"/>
                  </a:moveTo>
                  <a:lnTo>
                    <a:pt x="0" y="229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6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0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0" name="Google Shape;930;p30"/>
          <p:cNvSpPr txBox="1"/>
          <p:nvPr>
            <p:ph idx="1" type="subTitle"/>
          </p:nvPr>
        </p:nvSpPr>
        <p:spPr>
          <a:xfrm>
            <a:off x="2190450" y="1556275"/>
            <a:ext cx="47631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Open Sans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31" name="Google Shape;931;p30"/>
          <p:cNvSpPr/>
          <p:nvPr/>
        </p:nvSpPr>
        <p:spPr>
          <a:xfrm>
            <a:off x="275600" y="2254138"/>
            <a:ext cx="463814" cy="3786756"/>
          </a:xfrm>
          <a:custGeom>
            <a:rect b="b" l="l" r="r" t="t"/>
            <a:pathLst>
              <a:path extrusionOk="0" h="49664" w="6083">
                <a:moveTo>
                  <a:pt x="77" y="1"/>
                </a:moveTo>
                <a:lnTo>
                  <a:pt x="77" y="1"/>
                </a:lnTo>
                <a:cubicBezTo>
                  <a:pt x="0" y="4198"/>
                  <a:pt x="802" y="8369"/>
                  <a:pt x="2423" y="12250"/>
                </a:cubicBezTo>
                <a:cubicBezTo>
                  <a:pt x="1885" y="18955"/>
                  <a:pt x="1903" y="25694"/>
                  <a:pt x="2491" y="32398"/>
                </a:cubicBezTo>
                <a:cubicBezTo>
                  <a:pt x="2824" y="36151"/>
                  <a:pt x="2670" y="40050"/>
                  <a:pt x="2525" y="43820"/>
                </a:cubicBezTo>
                <a:cubicBezTo>
                  <a:pt x="2448" y="45731"/>
                  <a:pt x="2380" y="47710"/>
                  <a:pt x="2363" y="49646"/>
                </a:cubicBezTo>
                <a:lnTo>
                  <a:pt x="4496" y="49663"/>
                </a:lnTo>
                <a:cubicBezTo>
                  <a:pt x="4513" y="47761"/>
                  <a:pt x="4581" y="45799"/>
                  <a:pt x="4658" y="43905"/>
                </a:cubicBezTo>
                <a:cubicBezTo>
                  <a:pt x="4803" y="40067"/>
                  <a:pt x="4956" y="36092"/>
                  <a:pt x="4615" y="32211"/>
                </a:cubicBezTo>
                <a:cubicBezTo>
                  <a:pt x="3694" y="21710"/>
                  <a:pt x="4189" y="11133"/>
                  <a:pt x="6082" y="760"/>
                </a:cubicBezTo>
                <a:lnTo>
                  <a:pt x="3984" y="376"/>
                </a:lnTo>
                <a:cubicBezTo>
                  <a:pt x="3583" y="2586"/>
                  <a:pt x="3242" y="4795"/>
                  <a:pt x="2969" y="7021"/>
                </a:cubicBezTo>
                <a:cubicBezTo>
                  <a:pt x="2423" y="4735"/>
                  <a:pt x="2167" y="2389"/>
                  <a:pt x="2210" y="44"/>
                </a:cubicBezTo>
                <a:lnTo>
                  <a:pt x="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>
            <a:off x="1112733" y="1881524"/>
            <a:ext cx="696673" cy="421137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742026" y="1435144"/>
            <a:ext cx="305752" cy="4205507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7600435" y="3108302"/>
            <a:ext cx="2137156" cy="2002757"/>
          </a:xfrm>
          <a:custGeom>
            <a:rect b="b" l="l" r="r" t="t"/>
            <a:pathLst>
              <a:path extrusionOk="0" h="19521" w="20831">
                <a:moveTo>
                  <a:pt x="1" y="1"/>
                </a:moveTo>
                <a:cubicBezTo>
                  <a:pt x="1" y="1"/>
                  <a:pt x="2466" y="3933"/>
                  <a:pt x="2943" y="5076"/>
                </a:cubicBezTo>
                <a:cubicBezTo>
                  <a:pt x="3421" y="6211"/>
                  <a:pt x="4180" y="9239"/>
                  <a:pt x="5741" y="9998"/>
                </a:cubicBezTo>
                <a:cubicBezTo>
                  <a:pt x="7311" y="10757"/>
                  <a:pt x="10296" y="12719"/>
                  <a:pt x="10774" y="14058"/>
                </a:cubicBezTo>
                <a:cubicBezTo>
                  <a:pt x="11243" y="15406"/>
                  <a:pt x="13188" y="18912"/>
                  <a:pt x="14425" y="19381"/>
                </a:cubicBezTo>
                <a:cubicBezTo>
                  <a:pt x="14683" y="19481"/>
                  <a:pt x="15105" y="19520"/>
                  <a:pt x="15611" y="19520"/>
                </a:cubicBezTo>
                <a:cubicBezTo>
                  <a:pt x="17526" y="19520"/>
                  <a:pt x="20643" y="18955"/>
                  <a:pt x="20643" y="18955"/>
                </a:cubicBezTo>
                <a:cubicBezTo>
                  <a:pt x="20831" y="17871"/>
                  <a:pt x="19927" y="14553"/>
                  <a:pt x="18553" y="13274"/>
                </a:cubicBezTo>
                <a:cubicBezTo>
                  <a:pt x="17180" y="11994"/>
                  <a:pt x="15184" y="10902"/>
                  <a:pt x="14476" y="9998"/>
                </a:cubicBezTo>
                <a:cubicBezTo>
                  <a:pt x="13760" y="9102"/>
                  <a:pt x="12710" y="6253"/>
                  <a:pt x="10552" y="5358"/>
                </a:cubicBezTo>
                <a:cubicBezTo>
                  <a:pt x="8394" y="4453"/>
                  <a:pt x="6407" y="3310"/>
                  <a:pt x="5460" y="2483"/>
                </a:cubicBezTo>
                <a:cubicBezTo>
                  <a:pt x="4504" y="1664"/>
                  <a:pt x="2474" y="760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7938724" y="3997775"/>
            <a:ext cx="1421069" cy="1342323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6975203" y="4877934"/>
            <a:ext cx="477990" cy="361545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30"/>
          <p:cNvGrpSpPr/>
          <p:nvPr/>
        </p:nvGrpSpPr>
        <p:grpSpPr>
          <a:xfrm>
            <a:off x="7915794" y="1834422"/>
            <a:ext cx="2137205" cy="2656109"/>
            <a:chOff x="7901015" y="1954481"/>
            <a:chExt cx="2007331" cy="2494702"/>
          </a:xfrm>
        </p:grpSpPr>
        <p:sp>
          <p:nvSpPr>
            <p:cNvPr id="938" name="Google Shape;938;p30"/>
            <p:cNvSpPr/>
            <p:nvPr/>
          </p:nvSpPr>
          <p:spPr>
            <a:xfrm rot="-2640136">
              <a:off x="8465247" y="1981937"/>
              <a:ext cx="878868" cy="1979522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 rot="-2640136">
              <a:off x="8718431" y="2023117"/>
              <a:ext cx="496250" cy="1894936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 rot="-2640207">
              <a:off x="8556363" y="2355427"/>
              <a:ext cx="275862" cy="24444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 rot="-2640037">
              <a:off x="8951182" y="2717325"/>
              <a:ext cx="173989" cy="139270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 rot="-2640009">
              <a:off x="8693927" y="2606434"/>
              <a:ext cx="178608" cy="259816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 rot="-2640324">
              <a:off x="8946171" y="2918772"/>
              <a:ext cx="126316" cy="277361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 rot="-2640143">
              <a:off x="9109750" y="2988787"/>
              <a:ext cx="207109" cy="142298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 rot="-2640162">
              <a:off x="9143492" y="3281511"/>
              <a:ext cx="104690" cy="265516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 rot="-2640159">
              <a:off x="9255420" y="3303115"/>
              <a:ext cx="252782" cy="196962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 rot="-2640136">
              <a:off x="8456193" y="2652442"/>
              <a:ext cx="608483" cy="1844213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 rot="-2640136">
              <a:off x="8742892" y="2693908"/>
              <a:ext cx="139272" cy="1731629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 rot="-2640283">
              <a:off x="9080092" y="3764889"/>
              <a:ext cx="128769" cy="146258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 rot="-2640349">
              <a:off x="8845795" y="3651788"/>
              <a:ext cx="146279" cy="249633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 rot="-2640430">
              <a:off x="8769062" y="3348868"/>
              <a:ext cx="141831" cy="182965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 rot="-2640121">
              <a:off x="8495302" y="3245520"/>
              <a:ext cx="190001" cy="330089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 rot="-2640075">
              <a:off x="8540251" y="3146178"/>
              <a:ext cx="74415" cy="133330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 rot="-2639852">
              <a:off x="8315519" y="3038678"/>
              <a:ext cx="56737" cy="98733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0"/>
          <p:cNvGrpSpPr/>
          <p:nvPr/>
        </p:nvGrpSpPr>
        <p:grpSpPr>
          <a:xfrm>
            <a:off x="7072901" y="4184518"/>
            <a:ext cx="1377543" cy="1123620"/>
            <a:chOff x="7072901" y="4163877"/>
            <a:chExt cx="1377543" cy="1123620"/>
          </a:xfrm>
        </p:grpSpPr>
        <p:sp>
          <p:nvSpPr>
            <p:cNvPr id="956" name="Google Shape;956;p30"/>
            <p:cNvSpPr/>
            <p:nvPr/>
          </p:nvSpPr>
          <p:spPr>
            <a:xfrm>
              <a:off x="7072901" y="4163877"/>
              <a:ext cx="1377543" cy="1123620"/>
            </a:xfrm>
            <a:custGeom>
              <a:rect b="b" l="l" r="r" t="t"/>
              <a:pathLst>
                <a:path extrusionOk="0" h="10952" w="13427">
                  <a:moveTo>
                    <a:pt x="0" y="0"/>
                  </a:moveTo>
                  <a:cubicBezTo>
                    <a:pt x="1" y="0"/>
                    <a:pt x="1613" y="3557"/>
                    <a:pt x="1800" y="5212"/>
                  </a:cubicBezTo>
                  <a:cubicBezTo>
                    <a:pt x="1996" y="6875"/>
                    <a:pt x="2611" y="10569"/>
                    <a:pt x="3421" y="10902"/>
                  </a:cubicBezTo>
                  <a:cubicBezTo>
                    <a:pt x="3504" y="10936"/>
                    <a:pt x="3675" y="10951"/>
                    <a:pt x="3916" y="10951"/>
                  </a:cubicBezTo>
                  <a:cubicBezTo>
                    <a:pt x="6020" y="10951"/>
                    <a:pt x="13427" y="9784"/>
                    <a:pt x="13427" y="9784"/>
                  </a:cubicBezTo>
                  <a:cubicBezTo>
                    <a:pt x="13043" y="8778"/>
                    <a:pt x="11004" y="6730"/>
                    <a:pt x="9162" y="6159"/>
                  </a:cubicBezTo>
                  <a:cubicBezTo>
                    <a:pt x="7311" y="5596"/>
                    <a:pt x="3319" y="3037"/>
                    <a:pt x="2184" y="1894"/>
                  </a:cubicBezTo>
                  <a:cubicBezTo>
                    <a:pt x="1502" y="1211"/>
                    <a:pt x="768" y="580"/>
                    <a:pt x="0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7140024" y="4276125"/>
              <a:ext cx="745955" cy="972084"/>
            </a:xfrm>
            <a:custGeom>
              <a:rect b="b" l="l" r="r" t="t"/>
              <a:pathLst>
                <a:path extrusionOk="0" fill="none" h="10569" w="7934">
                  <a:moveTo>
                    <a:pt x="7934" y="10569"/>
                  </a:moveTo>
                  <a:cubicBezTo>
                    <a:pt x="7934" y="10569"/>
                    <a:pt x="3703" y="3881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7596228" y="4579486"/>
              <a:ext cx="103" cy="239970"/>
            </a:xfrm>
            <a:custGeom>
              <a:rect b="b" l="l" r="r" t="t"/>
              <a:pathLst>
                <a:path extrusionOk="0" fill="none" h="2339" w="1">
                  <a:moveTo>
                    <a:pt x="0" y="1"/>
                  </a:moveTo>
                  <a:lnTo>
                    <a:pt x="0" y="233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7343976" y="4882350"/>
              <a:ext cx="383573" cy="126074"/>
            </a:xfrm>
            <a:custGeom>
              <a:rect b="b" l="l" r="r" t="t"/>
              <a:pathLst>
                <a:path extrusionOk="0" fill="none" h="1229" w="4325">
                  <a:moveTo>
                    <a:pt x="4325" y="1229"/>
                  </a:moveTo>
                  <a:cubicBezTo>
                    <a:pt x="4325" y="1229"/>
                    <a:pt x="1544" y="74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7988236" y="4882344"/>
              <a:ext cx="194418" cy="352722"/>
            </a:xfrm>
            <a:custGeom>
              <a:rect b="b" l="l" r="r" t="t"/>
              <a:pathLst>
                <a:path extrusionOk="0" fill="none" h="3438" w="1895">
                  <a:moveTo>
                    <a:pt x="1895" y="0"/>
                  </a:moveTo>
                  <a:cubicBezTo>
                    <a:pt x="1895" y="0"/>
                    <a:pt x="487" y="2926"/>
                    <a:pt x="1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50625" y="1102775"/>
            <a:ext cx="75117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05" name="Google Shape;105;p4"/>
          <p:cNvSpPr/>
          <p:nvPr/>
        </p:nvSpPr>
        <p:spPr>
          <a:xfrm flipH="1">
            <a:off x="182884" y="1448925"/>
            <a:ext cx="506471" cy="4020549"/>
          </a:xfrm>
          <a:custGeom>
            <a:rect b="b" l="l" r="r" t="t"/>
            <a:pathLst>
              <a:path extrusionOk="0" h="49664" w="6083">
                <a:moveTo>
                  <a:pt x="77" y="1"/>
                </a:moveTo>
                <a:lnTo>
                  <a:pt x="77" y="1"/>
                </a:lnTo>
                <a:cubicBezTo>
                  <a:pt x="0" y="4198"/>
                  <a:pt x="802" y="8369"/>
                  <a:pt x="2423" y="12250"/>
                </a:cubicBezTo>
                <a:cubicBezTo>
                  <a:pt x="1885" y="18955"/>
                  <a:pt x="1903" y="25694"/>
                  <a:pt x="2491" y="32398"/>
                </a:cubicBezTo>
                <a:cubicBezTo>
                  <a:pt x="2824" y="36151"/>
                  <a:pt x="2670" y="40050"/>
                  <a:pt x="2525" y="43820"/>
                </a:cubicBezTo>
                <a:cubicBezTo>
                  <a:pt x="2448" y="45731"/>
                  <a:pt x="2380" y="47710"/>
                  <a:pt x="2363" y="49646"/>
                </a:cubicBezTo>
                <a:lnTo>
                  <a:pt x="4496" y="49663"/>
                </a:lnTo>
                <a:cubicBezTo>
                  <a:pt x="4513" y="47761"/>
                  <a:pt x="4581" y="45799"/>
                  <a:pt x="4658" y="43905"/>
                </a:cubicBezTo>
                <a:cubicBezTo>
                  <a:pt x="4803" y="40067"/>
                  <a:pt x="4956" y="36092"/>
                  <a:pt x="4615" y="32211"/>
                </a:cubicBezTo>
                <a:cubicBezTo>
                  <a:pt x="3694" y="21710"/>
                  <a:pt x="4189" y="11133"/>
                  <a:pt x="6082" y="760"/>
                </a:cubicBezTo>
                <a:lnTo>
                  <a:pt x="3984" y="376"/>
                </a:lnTo>
                <a:cubicBezTo>
                  <a:pt x="3583" y="2586"/>
                  <a:pt x="3242" y="4795"/>
                  <a:pt x="2969" y="7021"/>
                </a:cubicBezTo>
                <a:cubicBezTo>
                  <a:pt x="2423" y="4735"/>
                  <a:pt x="2167" y="2389"/>
                  <a:pt x="2210" y="44"/>
                </a:cubicBezTo>
                <a:lnTo>
                  <a:pt x="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7844227" y="823450"/>
            <a:ext cx="760769" cy="459883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673197" y="297401"/>
            <a:ext cx="333903" cy="5208381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163678" y="4775756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7487866" y="4927150"/>
            <a:ext cx="512669" cy="39346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487876" y="4031866"/>
            <a:ext cx="1761210" cy="1221477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 rot="-932763">
            <a:off x="5841021" y="4295770"/>
            <a:ext cx="1435568" cy="117095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rot="-932764">
            <a:off x="5885135" y="4418255"/>
            <a:ext cx="814305" cy="1081786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 rot="-932766">
            <a:off x="6189038" y="5099830"/>
            <a:ext cx="404278" cy="131394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932763">
            <a:off x="6688484" y="4901644"/>
            <a:ext cx="202607" cy="367579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829374" y="4485587"/>
            <a:ext cx="1015182" cy="958943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6857717" y="4514765"/>
            <a:ext cx="564624" cy="896611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1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3" name="Google Shape;963;p31"/>
          <p:cNvSpPr/>
          <p:nvPr/>
        </p:nvSpPr>
        <p:spPr>
          <a:xfrm flipH="1">
            <a:off x="7865120" y="1280650"/>
            <a:ext cx="760769" cy="459883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1"/>
          <p:cNvSpPr/>
          <p:nvPr/>
        </p:nvSpPr>
        <p:spPr>
          <a:xfrm flipH="1">
            <a:off x="8694091" y="754601"/>
            <a:ext cx="333903" cy="5208381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 rot="18962">
            <a:off x="180688" y="4588321"/>
            <a:ext cx="761106" cy="719549"/>
          </a:xfrm>
          <a:custGeom>
            <a:rect b="b" l="l" r="r" t="t"/>
            <a:pathLst>
              <a:path extrusionOk="0" h="8969" w="9487">
                <a:moveTo>
                  <a:pt x="9486" y="0"/>
                </a:moveTo>
                <a:cubicBezTo>
                  <a:pt x="9486" y="0"/>
                  <a:pt x="4803" y="1860"/>
                  <a:pt x="3336" y="3011"/>
                </a:cubicBezTo>
                <a:cubicBezTo>
                  <a:pt x="1860" y="4163"/>
                  <a:pt x="1" y="6918"/>
                  <a:pt x="154" y="8019"/>
                </a:cubicBezTo>
                <a:cubicBezTo>
                  <a:pt x="154" y="8019"/>
                  <a:pt x="4964" y="8969"/>
                  <a:pt x="7350" y="8969"/>
                </a:cubicBezTo>
                <a:cubicBezTo>
                  <a:pt x="7980" y="8969"/>
                  <a:pt x="8440" y="8903"/>
                  <a:pt x="8599" y="8735"/>
                </a:cubicBezTo>
                <a:cubicBezTo>
                  <a:pt x="9358" y="7933"/>
                  <a:pt x="9486" y="1"/>
                  <a:pt x="9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/>
          <p:nvPr/>
        </p:nvSpPr>
        <p:spPr>
          <a:xfrm rot="18798">
            <a:off x="497519" y="4640085"/>
            <a:ext cx="418307" cy="643666"/>
          </a:xfrm>
          <a:custGeom>
            <a:rect b="b" l="l" r="r" t="t"/>
            <a:pathLst>
              <a:path extrusionOk="0" fill="none" h="8651" w="5545">
                <a:moveTo>
                  <a:pt x="0" y="8650"/>
                </a:moveTo>
                <a:cubicBezTo>
                  <a:pt x="0" y="8650"/>
                  <a:pt x="4675" y="2833"/>
                  <a:pt x="5545" y="1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 rot="-826949">
            <a:off x="-403976" y="3481594"/>
            <a:ext cx="1030730" cy="1211717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 rot="-826880">
            <a:off x="-288483" y="3504357"/>
            <a:ext cx="877657" cy="1109289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 rot="-220542">
            <a:off x="-593573" y="4147788"/>
            <a:ext cx="1326898" cy="1082258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 rot="-220594">
            <a:off x="-49832" y="4187996"/>
            <a:ext cx="735568" cy="988278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 rot="-220505">
            <a:off x="194232" y="4611589"/>
            <a:ext cx="34108" cy="158600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 rot="-220575">
            <a:off x="115820" y="4826695"/>
            <a:ext cx="330077" cy="121435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/>
          <p:nvPr/>
        </p:nvSpPr>
        <p:spPr>
          <a:xfrm rot="-220542">
            <a:off x="-314380" y="4859168"/>
            <a:ext cx="186367" cy="339737"/>
          </a:xfrm>
          <a:custGeom>
            <a:rect b="b" l="l" r="r" t="t"/>
            <a:pathLst>
              <a:path extrusionOk="0" fill="none" h="3438" w="1886">
                <a:moveTo>
                  <a:pt x="0" y="0"/>
                </a:moveTo>
                <a:cubicBezTo>
                  <a:pt x="0" y="0"/>
                  <a:pt x="1407" y="2926"/>
                  <a:pt x="1885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2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6" name="Google Shape;976;p32"/>
          <p:cNvSpPr/>
          <p:nvPr/>
        </p:nvSpPr>
        <p:spPr>
          <a:xfrm>
            <a:off x="-123575" y="3387775"/>
            <a:ext cx="9381878" cy="204608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2"/>
          <p:cNvSpPr/>
          <p:nvPr/>
        </p:nvSpPr>
        <p:spPr>
          <a:xfrm rot="6674736">
            <a:off x="8375544" y="4333030"/>
            <a:ext cx="1016123" cy="1515157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8" name="Google Shape;978;p32"/>
          <p:cNvGrpSpPr/>
          <p:nvPr/>
        </p:nvGrpSpPr>
        <p:grpSpPr>
          <a:xfrm rot="-423967">
            <a:off x="8216958" y="3324791"/>
            <a:ext cx="1202284" cy="1547770"/>
            <a:chOff x="8607977" y="1775069"/>
            <a:chExt cx="1107026" cy="1425009"/>
          </a:xfrm>
        </p:grpSpPr>
        <p:sp>
          <p:nvSpPr>
            <p:cNvPr id="979" name="Google Shape;979;p32"/>
            <p:cNvSpPr/>
            <p:nvPr/>
          </p:nvSpPr>
          <p:spPr>
            <a:xfrm>
              <a:off x="8607977" y="1775069"/>
              <a:ext cx="1107026" cy="1425009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8633101" y="1812598"/>
              <a:ext cx="999226" cy="1004171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9146051" y="2115124"/>
              <a:ext cx="100024" cy="27405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9037476" y="2527398"/>
              <a:ext cx="447847" cy="123099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32"/>
          <p:cNvSpPr/>
          <p:nvPr/>
        </p:nvSpPr>
        <p:spPr>
          <a:xfrm rot="-540540">
            <a:off x="-472750" y="4136083"/>
            <a:ext cx="1669920" cy="1452603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3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6" name="Google Shape;986;p33"/>
          <p:cNvSpPr/>
          <p:nvPr/>
        </p:nvSpPr>
        <p:spPr>
          <a:xfrm flipH="1" rot="-6935733">
            <a:off x="274874" y="4355111"/>
            <a:ext cx="790774" cy="1179135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"/>
          <p:cNvSpPr/>
          <p:nvPr/>
        </p:nvSpPr>
        <p:spPr>
          <a:xfrm rot="-9347915">
            <a:off x="-200420" y="3403014"/>
            <a:ext cx="827273" cy="1963933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33"/>
          <p:cNvGrpSpPr/>
          <p:nvPr/>
        </p:nvGrpSpPr>
        <p:grpSpPr>
          <a:xfrm rot="10800000">
            <a:off x="7538982" y="-29217"/>
            <a:ext cx="1644836" cy="1682962"/>
            <a:chOff x="-197018" y="3524208"/>
            <a:chExt cx="1644836" cy="1682962"/>
          </a:xfrm>
        </p:grpSpPr>
        <p:sp>
          <p:nvSpPr>
            <p:cNvPr id="989" name="Google Shape;989;p33"/>
            <p:cNvSpPr/>
            <p:nvPr/>
          </p:nvSpPr>
          <p:spPr>
            <a:xfrm flipH="1">
              <a:off x="-197018" y="3524208"/>
              <a:ext cx="204516" cy="815410"/>
            </a:xfrm>
            <a:custGeom>
              <a:rect b="b" l="l" r="r" t="t"/>
              <a:pathLst>
                <a:path extrusionOk="0" h="8915" w="2236">
                  <a:moveTo>
                    <a:pt x="529" y="0"/>
                  </a:moveTo>
                  <a:lnTo>
                    <a:pt x="529" y="0"/>
                  </a:lnTo>
                  <a:cubicBezTo>
                    <a:pt x="0" y="3984"/>
                    <a:pt x="2235" y="8914"/>
                    <a:pt x="2235" y="8914"/>
                  </a:cubicBezTo>
                  <a:lnTo>
                    <a:pt x="2235" y="1092"/>
                  </a:lnTo>
                  <a:cubicBezTo>
                    <a:pt x="1954" y="614"/>
                    <a:pt x="529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flipH="1">
              <a:off x="-196997" y="4066419"/>
              <a:ext cx="1644815" cy="1140751"/>
            </a:xfrm>
            <a:custGeom>
              <a:rect b="b" l="l" r="r" t="t"/>
              <a:pathLst>
                <a:path extrusionOk="0" h="12472" w="17983">
                  <a:moveTo>
                    <a:pt x="1894" y="3788"/>
                  </a:moveTo>
                  <a:cubicBezTo>
                    <a:pt x="1894" y="3788"/>
                    <a:pt x="1" y="9546"/>
                    <a:pt x="615" y="12472"/>
                  </a:cubicBezTo>
                  <a:lnTo>
                    <a:pt x="11619" y="12472"/>
                  </a:lnTo>
                  <a:cubicBezTo>
                    <a:pt x="11619" y="12472"/>
                    <a:pt x="6782" y="6202"/>
                    <a:pt x="1894" y="3788"/>
                  </a:cubicBezTo>
                  <a:close/>
                  <a:moveTo>
                    <a:pt x="13137" y="1"/>
                  </a:moveTo>
                  <a:cubicBezTo>
                    <a:pt x="13137" y="1"/>
                    <a:pt x="11388" y="9640"/>
                    <a:pt x="12096" y="12472"/>
                  </a:cubicBezTo>
                  <a:lnTo>
                    <a:pt x="17982" y="12472"/>
                  </a:lnTo>
                  <a:lnTo>
                    <a:pt x="17982" y="3643"/>
                  </a:lnTo>
                  <a:cubicBezTo>
                    <a:pt x="17982" y="3643"/>
                    <a:pt x="15653" y="1084"/>
                    <a:pt x="13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 flipH="1" rot="-6790949">
            <a:off x="7809517" y="-193878"/>
            <a:ext cx="1245763" cy="1464508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3"/>
          <p:cNvSpPr/>
          <p:nvPr/>
        </p:nvSpPr>
        <p:spPr>
          <a:xfrm flipH="1" rot="-6790890">
            <a:off x="7902832" y="-73663"/>
            <a:ext cx="1060799" cy="1340722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1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4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5" name="Google Shape;995;p34"/>
          <p:cNvSpPr/>
          <p:nvPr/>
        </p:nvSpPr>
        <p:spPr>
          <a:xfrm rot="3244970">
            <a:off x="7886122" y="4241241"/>
            <a:ext cx="1826379" cy="657306"/>
          </a:xfrm>
          <a:custGeom>
            <a:rect b="b" l="l" r="r" t="t"/>
            <a:pathLst>
              <a:path extrusionOk="0" h="2493" w="6927">
                <a:moveTo>
                  <a:pt x="2945" y="1"/>
                </a:moveTo>
                <a:cubicBezTo>
                  <a:pt x="2105" y="1"/>
                  <a:pt x="1125" y="157"/>
                  <a:pt x="0" y="567"/>
                </a:cubicBezTo>
                <a:cubicBezTo>
                  <a:pt x="0" y="567"/>
                  <a:pt x="1676" y="2493"/>
                  <a:pt x="4138" y="2493"/>
                </a:cubicBezTo>
                <a:cubicBezTo>
                  <a:pt x="4987" y="2493"/>
                  <a:pt x="5928" y="2264"/>
                  <a:pt x="6927" y="1651"/>
                </a:cubicBezTo>
                <a:cubicBezTo>
                  <a:pt x="6927" y="1651"/>
                  <a:pt x="5670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34"/>
          <p:cNvGrpSpPr/>
          <p:nvPr/>
        </p:nvGrpSpPr>
        <p:grpSpPr>
          <a:xfrm>
            <a:off x="6932632" y="4160542"/>
            <a:ext cx="2003624" cy="1153543"/>
            <a:chOff x="6806013" y="4077923"/>
            <a:chExt cx="2098475" cy="1208152"/>
          </a:xfrm>
        </p:grpSpPr>
        <p:sp>
          <p:nvSpPr>
            <p:cNvPr id="997" name="Google Shape;997;p34"/>
            <p:cNvSpPr/>
            <p:nvPr/>
          </p:nvSpPr>
          <p:spPr>
            <a:xfrm>
              <a:off x="6806013" y="4077923"/>
              <a:ext cx="1451257" cy="1183720"/>
            </a:xfrm>
            <a:custGeom>
              <a:rect b="b" l="l" r="r" t="t"/>
              <a:pathLst>
                <a:path extrusionOk="0" h="10952" w="13427">
                  <a:moveTo>
                    <a:pt x="0" y="0"/>
                  </a:moveTo>
                  <a:cubicBezTo>
                    <a:pt x="1" y="0"/>
                    <a:pt x="1613" y="3557"/>
                    <a:pt x="1800" y="5212"/>
                  </a:cubicBezTo>
                  <a:cubicBezTo>
                    <a:pt x="1996" y="6875"/>
                    <a:pt x="2611" y="10569"/>
                    <a:pt x="3421" y="10902"/>
                  </a:cubicBezTo>
                  <a:cubicBezTo>
                    <a:pt x="3504" y="10936"/>
                    <a:pt x="3675" y="10951"/>
                    <a:pt x="3916" y="10951"/>
                  </a:cubicBezTo>
                  <a:cubicBezTo>
                    <a:pt x="6020" y="10951"/>
                    <a:pt x="13427" y="9784"/>
                    <a:pt x="13427" y="9784"/>
                  </a:cubicBezTo>
                  <a:cubicBezTo>
                    <a:pt x="13043" y="8778"/>
                    <a:pt x="11004" y="6730"/>
                    <a:pt x="9162" y="6159"/>
                  </a:cubicBezTo>
                  <a:cubicBezTo>
                    <a:pt x="7311" y="5596"/>
                    <a:pt x="3319" y="3037"/>
                    <a:pt x="2184" y="1894"/>
                  </a:cubicBezTo>
                  <a:cubicBezTo>
                    <a:pt x="1502" y="1211"/>
                    <a:pt x="768" y="58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877502" y="4199461"/>
              <a:ext cx="785069" cy="1020833"/>
            </a:xfrm>
            <a:custGeom>
              <a:rect b="b" l="l" r="r" t="t"/>
              <a:pathLst>
                <a:path extrusionOk="0" fill="none" h="10569" w="7934">
                  <a:moveTo>
                    <a:pt x="7934" y="10569"/>
                  </a:moveTo>
                  <a:cubicBezTo>
                    <a:pt x="7934" y="10569"/>
                    <a:pt x="3703" y="3881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 flipH="1">
              <a:off x="7356904" y="4586583"/>
              <a:ext cx="3935" cy="181998"/>
            </a:xfrm>
            <a:custGeom>
              <a:rect b="b" l="l" r="r" t="t"/>
              <a:pathLst>
                <a:path extrusionOk="0" fill="none" h="2339" w="1">
                  <a:moveTo>
                    <a:pt x="0" y="1"/>
                  </a:moveTo>
                  <a:lnTo>
                    <a:pt x="0" y="233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094617" y="4834839"/>
              <a:ext cx="401090" cy="132852"/>
            </a:xfrm>
            <a:custGeom>
              <a:rect b="b" l="l" r="r" t="t"/>
              <a:pathLst>
                <a:path extrusionOk="0" fill="none" h="1229" w="4325">
                  <a:moveTo>
                    <a:pt x="4325" y="1229"/>
                  </a:moveTo>
                  <a:cubicBezTo>
                    <a:pt x="4325" y="1229"/>
                    <a:pt x="1544" y="74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770351" y="4834843"/>
              <a:ext cx="204821" cy="371588"/>
            </a:xfrm>
            <a:custGeom>
              <a:rect b="b" l="l" r="r" t="t"/>
              <a:pathLst>
                <a:path extrusionOk="0" fill="none" h="3438" w="1895">
                  <a:moveTo>
                    <a:pt x="1895" y="0"/>
                  </a:moveTo>
                  <a:cubicBezTo>
                    <a:pt x="1895" y="0"/>
                    <a:pt x="487" y="2926"/>
                    <a:pt x="1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878221" y="4316683"/>
              <a:ext cx="1026267" cy="969392"/>
            </a:xfrm>
            <a:custGeom>
              <a:rect b="b" l="l" r="r" t="t"/>
              <a:pathLst>
                <a:path extrusionOk="0" h="8969" w="9495">
                  <a:moveTo>
                    <a:pt x="1" y="0"/>
                  </a:moveTo>
                  <a:cubicBezTo>
                    <a:pt x="1" y="1"/>
                    <a:pt x="137" y="7933"/>
                    <a:pt x="897" y="8735"/>
                  </a:cubicBezTo>
                  <a:cubicBezTo>
                    <a:pt x="1055" y="8903"/>
                    <a:pt x="1516" y="8969"/>
                    <a:pt x="2146" y="8969"/>
                  </a:cubicBezTo>
                  <a:cubicBezTo>
                    <a:pt x="4531" y="8969"/>
                    <a:pt x="9341" y="8019"/>
                    <a:pt x="9341" y="8019"/>
                  </a:cubicBezTo>
                  <a:cubicBezTo>
                    <a:pt x="9495" y="6918"/>
                    <a:pt x="7635" y="4163"/>
                    <a:pt x="6160" y="3011"/>
                  </a:cubicBezTo>
                  <a:cubicBezTo>
                    <a:pt x="4684" y="186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20061" y="4427094"/>
              <a:ext cx="599439" cy="841807"/>
            </a:xfrm>
            <a:custGeom>
              <a:rect b="b" l="l" r="r" t="t"/>
              <a:pathLst>
                <a:path extrusionOk="0" fill="none" h="8651" w="5546">
                  <a:moveTo>
                    <a:pt x="5545" y="8650"/>
                  </a:moveTo>
                  <a:cubicBezTo>
                    <a:pt x="5545" y="8650"/>
                    <a:pt x="871" y="2833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34"/>
          <p:cNvSpPr/>
          <p:nvPr/>
        </p:nvSpPr>
        <p:spPr>
          <a:xfrm>
            <a:off x="6786000" y="4878695"/>
            <a:ext cx="480797" cy="363659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4"/>
          <p:cNvSpPr/>
          <p:nvPr/>
        </p:nvSpPr>
        <p:spPr>
          <a:xfrm>
            <a:off x="72225" y="3448362"/>
            <a:ext cx="1661445" cy="1916131"/>
          </a:xfrm>
          <a:custGeom>
            <a:rect b="b" l="l" r="r" t="t"/>
            <a:pathLst>
              <a:path extrusionOk="0" h="23416" w="20303">
                <a:moveTo>
                  <a:pt x="12233" y="7268"/>
                </a:moveTo>
                <a:lnTo>
                  <a:pt x="12233" y="7268"/>
                </a:lnTo>
                <a:cubicBezTo>
                  <a:pt x="12139" y="7379"/>
                  <a:pt x="12045" y="7481"/>
                  <a:pt x="11960" y="7601"/>
                </a:cubicBezTo>
                <a:lnTo>
                  <a:pt x="11175" y="7276"/>
                </a:lnTo>
                <a:lnTo>
                  <a:pt x="12233" y="7268"/>
                </a:lnTo>
                <a:close/>
                <a:moveTo>
                  <a:pt x="4650" y="0"/>
                </a:moveTo>
                <a:lnTo>
                  <a:pt x="5554" y="2124"/>
                </a:lnTo>
                <a:cubicBezTo>
                  <a:pt x="5554" y="2124"/>
                  <a:pt x="5563" y="2124"/>
                  <a:pt x="5579" y="2124"/>
                </a:cubicBezTo>
                <a:cubicBezTo>
                  <a:pt x="5791" y="2124"/>
                  <a:pt x="7260" y="2139"/>
                  <a:pt x="7584" y="2542"/>
                </a:cubicBezTo>
                <a:lnTo>
                  <a:pt x="5844" y="2849"/>
                </a:lnTo>
                <a:cubicBezTo>
                  <a:pt x="5844" y="2849"/>
                  <a:pt x="6833" y="4607"/>
                  <a:pt x="7072" y="5007"/>
                </a:cubicBezTo>
                <a:cubicBezTo>
                  <a:pt x="7072" y="5007"/>
                  <a:pt x="7382" y="4985"/>
                  <a:pt x="7705" y="4985"/>
                </a:cubicBezTo>
                <a:cubicBezTo>
                  <a:pt x="7974" y="4985"/>
                  <a:pt x="8252" y="5000"/>
                  <a:pt x="8369" y="5059"/>
                </a:cubicBezTo>
                <a:lnTo>
                  <a:pt x="7302" y="5477"/>
                </a:lnTo>
                <a:cubicBezTo>
                  <a:pt x="7302" y="5477"/>
                  <a:pt x="8232" y="6816"/>
                  <a:pt x="8437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78" y="8863"/>
                </a:lnTo>
                <a:cubicBezTo>
                  <a:pt x="8394" y="7370"/>
                  <a:pt x="6373" y="5110"/>
                  <a:pt x="3575" y="4172"/>
                </a:cubicBezTo>
                <a:cubicBezTo>
                  <a:pt x="3352" y="4058"/>
                  <a:pt x="3082" y="4012"/>
                  <a:pt x="2791" y="4012"/>
                </a:cubicBezTo>
                <a:cubicBezTo>
                  <a:pt x="1577" y="4012"/>
                  <a:pt x="1" y="4811"/>
                  <a:pt x="1" y="4811"/>
                </a:cubicBezTo>
                <a:lnTo>
                  <a:pt x="1911" y="6108"/>
                </a:lnTo>
                <a:cubicBezTo>
                  <a:pt x="1911" y="6108"/>
                  <a:pt x="3073" y="5343"/>
                  <a:pt x="3680" y="5343"/>
                </a:cubicBezTo>
                <a:cubicBezTo>
                  <a:pt x="3739" y="5343"/>
                  <a:pt x="3792" y="5350"/>
                  <a:pt x="3839" y="5366"/>
                </a:cubicBezTo>
                <a:lnTo>
                  <a:pt x="2543" y="6560"/>
                </a:lnTo>
                <a:cubicBezTo>
                  <a:pt x="2543" y="6560"/>
                  <a:pt x="4325" y="7507"/>
                  <a:pt x="4743" y="7720"/>
                </a:cubicBezTo>
                <a:cubicBezTo>
                  <a:pt x="4743" y="7720"/>
                  <a:pt x="5579" y="7080"/>
                  <a:pt x="5861" y="7055"/>
                </a:cubicBezTo>
                <a:lnTo>
                  <a:pt x="5861" y="7055"/>
                </a:lnTo>
                <a:lnTo>
                  <a:pt x="5196" y="7984"/>
                </a:lnTo>
                <a:cubicBezTo>
                  <a:pt x="5196" y="7984"/>
                  <a:pt x="6697" y="8607"/>
                  <a:pt x="7115" y="8872"/>
                </a:cubicBezTo>
                <a:lnTo>
                  <a:pt x="8036" y="8292"/>
                </a:lnTo>
                <a:lnTo>
                  <a:pt x="7482" y="9076"/>
                </a:lnTo>
                <a:lnTo>
                  <a:pt x="8949" y="9690"/>
                </a:lnTo>
                <a:lnTo>
                  <a:pt x="8949" y="14356"/>
                </a:lnTo>
                <a:cubicBezTo>
                  <a:pt x="8949" y="15568"/>
                  <a:pt x="9657" y="16600"/>
                  <a:pt x="9657" y="16600"/>
                </a:cubicBezTo>
                <a:lnTo>
                  <a:pt x="9657" y="23415"/>
                </a:lnTo>
                <a:lnTo>
                  <a:pt x="10697" y="23415"/>
                </a:lnTo>
                <a:lnTo>
                  <a:pt x="10697" y="16497"/>
                </a:lnTo>
                <a:cubicBezTo>
                  <a:pt x="11132" y="15960"/>
                  <a:pt x="11440" y="15320"/>
                  <a:pt x="11593" y="14638"/>
                </a:cubicBezTo>
                <a:cubicBezTo>
                  <a:pt x="11815" y="13563"/>
                  <a:pt x="11363" y="9793"/>
                  <a:pt x="11363" y="9793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3410" y="8752"/>
                </a:lnTo>
                <a:cubicBezTo>
                  <a:pt x="13811" y="8462"/>
                  <a:pt x="15287" y="7754"/>
                  <a:pt x="15287" y="7754"/>
                </a:cubicBezTo>
                <a:lnTo>
                  <a:pt x="14570" y="6876"/>
                </a:lnTo>
                <a:lnTo>
                  <a:pt x="14570" y="6876"/>
                </a:lnTo>
                <a:cubicBezTo>
                  <a:pt x="14852" y="6884"/>
                  <a:pt x="15713" y="7473"/>
                  <a:pt x="15713" y="7473"/>
                </a:cubicBezTo>
                <a:cubicBezTo>
                  <a:pt x="16131" y="7234"/>
                  <a:pt x="17854" y="6202"/>
                  <a:pt x="17854" y="6202"/>
                </a:cubicBezTo>
                <a:lnTo>
                  <a:pt x="16506" y="5076"/>
                </a:lnTo>
                <a:cubicBezTo>
                  <a:pt x="16561" y="5054"/>
                  <a:pt x="16627" y="5044"/>
                  <a:pt x="16700" y="5044"/>
                </a:cubicBezTo>
                <a:cubicBezTo>
                  <a:pt x="17312" y="5044"/>
                  <a:pt x="18468" y="5724"/>
                  <a:pt x="18468" y="5724"/>
                </a:cubicBezTo>
                <a:lnTo>
                  <a:pt x="20302" y="4325"/>
                </a:lnTo>
                <a:cubicBezTo>
                  <a:pt x="20302" y="4325"/>
                  <a:pt x="18817" y="3672"/>
                  <a:pt x="17628" y="3672"/>
                </a:cubicBezTo>
                <a:cubicBezTo>
                  <a:pt x="17279" y="3672"/>
                  <a:pt x="16956" y="3728"/>
                  <a:pt x="16703" y="3873"/>
                </a:cubicBezTo>
                <a:cubicBezTo>
                  <a:pt x="14843" y="4615"/>
                  <a:pt x="13376" y="5929"/>
                  <a:pt x="12310" y="7183"/>
                </a:cubicBezTo>
                <a:cubicBezTo>
                  <a:pt x="12574" y="6662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8" y="5000"/>
                  <a:pt x="12724" y="4985"/>
                  <a:pt x="12992" y="4985"/>
                </a:cubicBezTo>
                <a:cubicBezTo>
                  <a:pt x="13314" y="4985"/>
                  <a:pt x="13623" y="5007"/>
                  <a:pt x="13623" y="5007"/>
                </a:cubicBezTo>
                <a:cubicBezTo>
                  <a:pt x="13871" y="4598"/>
                  <a:pt x="14852" y="2849"/>
                  <a:pt x="14852" y="2849"/>
                </a:cubicBezTo>
                <a:lnTo>
                  <a:pt x="13120" y="2542"/>
                </a:lnTo>
                <a:cubicBezTo>
                  <a:pt x="13436" y="2139"/>
                  <a:pt x="14904" y="2124"/>
                  <a:pt x="15116" y="2124"/>
                </a:cubicBezTo>
                <a:cubicBezTo>
                  <a:pt x="15133" y="2124"/>
                  <a:pt x="15142" y="2124"/>
                  <a:pt x="15142" y="2124"/>
                </a:cubicBezTo>
                <a:lnTo>
                  <a:pt x="16046" y="0"/>
                </a:lnTo>
                <a:lnTo>
                  <a:pt x="16046" y="0"/>
                </a:lnTo>
                <a:cubicBezTo>
                  <a:pt x="16046" y="0"/>
                  <a:pt x="13342" y="282"/>
                  <a:pt x="12693" y="1399"/>
                </a:cubicBezTo>
                <a:cubicBezTo>
                  <a:pt x="11132" y="3361"/>
                  <a:pt x="10552" y="5809"/>
                  <a:pt x="10348" y="7635"/>
                </a:cubicBezTo>
                <a:cubicBezTo>
                  <a:pt x="10143" y="5809"/>
                  <a:pt x="9563" y="3361"/>
                  <a:pt x="8002" y="1399"/>
                </a:cubicBezTo>
                <a:cubicBezTo>
                  <a:pt x="7362" y="282"/>
                  <a:pt x="4650" y="0"/>
                  <a:pt x="46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5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8" name="Google Shape;1008;p35"/>
          <p:cNvSpPr/>
          <p:nvPr/>
        </p:nvSpPr>
        <p:spPr>
          <a:xfrm rot="-10459704">
            <a:off x="-383491" y="4067532"/>
            <a:ext cx="1046489" cy="1362906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 rot="10800000">
            <a:off x="170806" y="4330115"/>
            <a:ext cx="1352795" cy="1177932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 flipH="1" rot="576414">
            <a:off x="7641679" y="4116582"/>
            <a:ext cx="1697573" cy="1476657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35"/>
          <p:cNvGrpSpPr/>
          <p:nvPr/>
        </p:nvGrpSpPr>
        <p:grpSpPr>
          <a:xfrm>
            <a:off x="-258531" y="3946060"/>
            <a:ext cx="1175051" cy="1381487"/>
            <a:chOff x="24619" y="3781685"/>
            <a:chExt cx="1175051" cy="1381487"/>
          </a:xfrm>
        </p:grpSpPr>
        <p:sp>
          <p:nvSpPr>
            <p:cNvPr id="1012" name="Google Shape;1012;p35"/>
            <p:cNvSpPr/>
            <p:nvPr/>
          </p:nvSpPr>
          <p:spPr>
            <a:xfrm flipH="1">
              <a:off x="24619" y="3781685"/>
              <a:ext cx="1175051" cy="1381487"/>
            </a:xfrm>
            <a:custGeom>
              <a:rect b="b" l="l" r="r" t="t"/>
              <a:pathLst>
                <a:path extrusionOk="0" h="15104" w="12847">
                  <a:moveTo>
                    <a:pt x="0" y="0"/>
                  </a:moveTo>
                  <a:cubicBezTo>
                    <a:pt x="0" y="0"/>
                    <a:pt x="751" y="5545"/>
                    <a:pt x="1340" y="6577"/>
                  </a:cubicBezTo>
                  <a:cubicBezTo>
                    <a:pt x="1899" y="7557"/>
                    <a:pt x="7330" y="15104"/>
                    <a:pt x="9986" y="15104"/>
                  </a:cubicBezTo>
                  <a:cubicBezTo>
                    <a:pt x="10126" y="15104"/>
                    <a:pt x="10258" y="15083"/>
                    <a:pt x="10381" y="15039"/>
                  </a:cubicBezTo>
                  <a:cubicBezTo>
                    <a:pt x="12847" y="14151"/>
                    <a:pt x="11166" y="9349"/>
                    <a:pt x="11166" y="9349"/>
                  </a:cubicBezTo>
                  <a:cubicBezTo>
                    <a:pt x="10288" y="7182"/>
                    <a:pt x="7311" y="3284"/>
                    <a:pt x="5263" y="2064"/>
                  </a:cubicBezTo>
                  <a:cubicBezTo>
                    <a:pt x="3216" y="84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 flipH="1">
              <a:off x="162731" y="3837025"/>
              <a:ext cx="982294" cy="1246841"/>
            </a:xfrm>
            <a:custGeom>
              <a:rect b="b" l="l" r="r" t="t"/>
              <a:pathLst>
                <a:path extrusionOk="0" fill="none" h="14237" w="11337">
                  <a:moveTo>
                    <a:pt x="11337" y="14237"/>
                  </a:moveTo>
                  <a:cubicBezTo>
                    <a:pt x="11337" y="14237"/>
                    <a:pt x="7038" y="533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35"/>
          <p:cNvGrpSpPr/>
          <p:nvPr/>
        </p:nvGrpSpPr>
        <p:grpSpPr>
          <a:xfrm>
            <a:off x="229301" y="4667685"/>
            <a:ext cx="687213" cy="659861"/>
            <a:chOff x="991322" y="4606343"/>
            <a:chExt cx="868460" cy="833895"/>
          </a:xfrm>
        </p:grpSpPr>
        <p:sp>
          <p:nvSpPr>
            <p:cNvPr id="1015" name="Google Shape;1015;p35"/>
            <p:cNvSpPr/>
            <p:nvPr/>
          </p:nvSpPr>
          <p:spPr>
            <a:xfrm flipH="1">
              <a:off x="991322" y="4606343"/>
              <a:ext cx="868460" cy="820350"/>
            </a:xfrm>
            <a:custGeom>
              <a:rect b="b" l="l" r="r" t="t"/>
              <a:pathLst>
                <a:path extrusionOk="0" h="8969" w="9495">
                  <a:moveTo>
                    <a:pt x="1" y="0"/>
                  </a:moveTo>
                  <a:cubicBezTo>
                    <a:pt x="1" y="1"/>
                    <a:pt x="137" y="7933"/>
                    <a:pt x="897" y="8735"/>
                  </a:cubicBezTo>
                  <a:cubicBezTo>
                    <a:pt x="1055" y="8903"/>
                    <a:pt x="1516" y="8969"/>
                    <a:pt x="2146" y="8969"/>
                  </a:cubicBezTo>
                  <a:cubicBezTo>
                    <a:pt x="4531" y="8969"/>
                    <a:pt x="9341" y="8019"/>
                    <a:pt x="9341" y="8019"/>
                  </a:cubicBezTo>
                  <a:cubicBezTo>
                    <a:pt x="9495" y="6918"/>
                    <a:pt x="7635" y="4163"/>
                    <a:pt x="6160" y="3011"/>
                  </a:cubicBezTo>
                  <a:cubicBezTo>
                    <a:pt x="4684" y="186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 flipH="1">
              <a:off x="1324505" y="4648975"/>
              <a:ext cx="507265" cy="791264"/>
            </a:xfrm>
            <a:custGeom>
              <a:rect b="b" l="l" r="r" t="t"/>
              <a:pathLst>
                <a:path extrusionOk="0" fill="none" h="8651" w="5546">
                  <a:moveTo>
                    <a:pt x="5545" y="8650"/>
                  </a:moveTo>
                  <a:cubicBezTo>
                    <a:pt x="5545" y="8650"/>
                    <a:pt x="871" y="2833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1_1_1_1_1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6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36"/>
          <p:cNvSpPr/>
          <p:nvPr/>
        </p:nvSpPr>
        <p:spPr>
          <a:xfrm flipH="1" rot="576410">
            <a:off x="7386754" y="3492669"/>
            <a:ext cx="2423577" cy="2108140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6"/>
          <p:cNvSpPr/>
          <p:nvPr/>
        </p:nvSpPr>
        <p:spPr>
          <a:xfrm rot="-576414">
            <a:off x="-237709" y="4085607"/>
            <a:ext cx="1697573" cy="1476657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6"/>
          <p:cNvSpPr/>
          <p:nvPr/>
        </p:nvSpPr>
        <p:spPr>
          <a:xfrm rot="-826927">
            <a:off x="-328451" y="3490898"/>
            <a:ext cx="1168011" cy="1373103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6"/>
          <p:cNvSpPr/>
          <p:nvPr/>
        </p:nvSpPr>
        <p:spPr>
          <a:xfrm rot="-826824">
            <a:off x="-197568" y="3516693"/>
            <a:ext cx="994569" cy="1257052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6"/>
          <p:cNvSpPr/>
          <p:nvPr/>
        </p:nvSpPr>
        <p:spPr>
          <a:xfrm rot="-220579">
            <a:off x="-496255" y="4132290"/>
            <a:ext cx="1503640" cy="1226410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6"/>
          <p:cNvSpPr/>
          <p:nvPr/>
        </p:nvSpPr>
        <p:spPr>
          <a:xfrm rot="-220612">
            <a:off x="119906" y="4177860"/>
            <a:ext cx="833556" cy="1119921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6"/>
          <p:cNvSpPr/>
          <p:nvPr/>
        </p:nvSpPr>
        <p:spPr>
          <a:xfrm rot="-220505">
            <a:off x="396484" y="4657879"/>
            <a:ext cx="38651" cy="179724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6"/>
          <p:cNvSpPr/>
          <p:nvPr/>
        </p:nvSpPr>
        <p:spPr>
          <a:xfrm rot="-220557">
            <a:off x="307627" y="4901638"/>
            <a:ext cx="374039" cy="137612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1_1_1_1_1_1_1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7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9" name="Google Shape;1029;p37"/>
          <p:cNvSpPr/>
          <p:nvPr/>
        </p:nvSpPr>
        <p:spPr>
          <a:xfrm flipH="1" rot="576429">
            <a:off x="7838996" y="3801256"/>
            <a:ext cx="2097792" cy="1824752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 rot="-576438">
            <a:off x="-429176" y="3925836"/>
            <a:ext cx="1898946" cy="1651824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37"/>
          <p:cNvGrpSpPr/>
          <p:nvPr/>
        </p:nvGrpSpPr>
        <p:grpSpPr>
          <a:xfrm rot="-423967">
            <a:off x="8410633" y="3543366"/>
            <a:ext cx="1202284" cy="1547770"/>
            <a:chOff x="8607977" y="1775069"/>
            <a:chExt cx="1107026" cy="1425009"/>
          </a:xfrm>
        </p:grpSpPr>
        <p:sp>
          <p:nvSpPr>
            <p:cNvPr id="1032" name="Google Shape;1032;p37"/>
            <p:cNvSpPr/>
            <p:nvPr/>
          </p:nvSpPr>
          <p:spPr>
            <a:xfrm>
              <a:off x="8607977" y="1775069"/>
              <a:ext cx="1107026" cy="1425009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633101" y="1812598"/>
              <a:ext cx="999226" cy="1004171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9146051" y="2115124"/>
              <a:ext cx="100024" cy="27405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9037476" y="2527398"/>
              <a:ext cx="447847" cy="123099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_1_1_1_2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8"/>
          <p:cNvSpPr/>
          <p:nvPr/>
        </p:nvSpPr>
        <p:spPr>
          <a:xfrm flipH="1" rot="10459721">
            <a:off x="7828218" y="3349024"/>
            <a:ext cx="1527805" cy="1989732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 flipH="1" rot="10800000">
            <a:off x="6571804" y="3611262"/>
            <a:ext cx="1974959" cy="1719679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 txBox="1"/>
          <p:nvPr>
            <p:ph type="title"/>
          </p:nvPr>
        </p:nvSpPr>
        <p:spPr>
          <a:xfrm>
            <a:off x="753425" y="226325"/>
            <a:ext cx="43539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0" name="Google Shape;1040;p38"/>
          <p:cNvSpPr txBox="1"/>
          <p:nvPr>
            <p:ph idx="1" type="subTitle"/>
          </p:nvPr>
        </p:nvSpPr>
        <p:spPr>
          <a:xfrm>
            <a:off x="753425" y="1377775"/>
            <a:ext cx="38187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38"/>
          <p:cNvSpPr txBox="1"/>
          <p:nvPr/>
        </p:nvSpPr>
        <p:spPr>
          <a:xfrm>
            <a:off x="720000" y="3549678"/>
            <a:ext cx="385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This presentation template was created by </a:t>
            </a:r>
            <a:r>
              <a:rPr b="1" lang="es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s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lang="es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</a:t>
            </a:r>
            <a:r>
              <a:rPr b="1"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ik</a:t>
            </a:r>
            <a:endParaRPr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2" name="Google Shape;1042;p38"/>
          <p:cNvSpPr/>
          <p:nvPr/>
        </p:nvSpPr>
        <p:spPr>
          <a:xfrm rot="1682820">
            <a:off x="4803187" y="944554"/>
            <a:ext cx="5093714" cy="1082678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 rot="2993290">
            <a:off x="5135026" y="1456990"/>
            <a:ext cx="5093623" cy="1082659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38"/>
          <p:cNvGrpSpPr/>
          <p:nvPr/>
        </p:nvGrpSpPr>
        <p:grpSpPr>
          <a:xfrm>
            <a:off x="4695299" y="1712195"/>
            <a:ext cx="4657861" cy="2595610"/>
            <a:chOff x="5057800" y="1377717"/>
            <a:chExt cx="4175955" cy="2327066"/>
          </a:xfrm>
        </p:grpSpPr>
        <p:sp>
          <p:nvSpPr>
            <p:cNvPr id="1045" name="Google Shape;1045;p38"/>
            <p:cNvSpPr/>
            <p:nvPr/>
          </p:nvSpPr>
          <p:spPr>
            <a:xfrm>
              <a:off x="7683838" y="2962850"/>
              <a:ext cx="113813" cy="49235"/>
            </a:xfrm>
            <a:custGeom>
              <a:rect b="b" l="l" r="r" t="t"/>
              <a:pathLst>
                <a:path extrusionOk="0" fill="none" h="1460" w="3375">
                  <a:moveTo>
                    <a:pt x="1" y="1"/>
                  </a:moveTo>
                  <a:cubicBezTo>
                    <a:pt x="1186" y="365"/>
                    <a:pt x="2311" y="852"/>
                    <a:pt x="3375" y="1460"/>
                  </a:cubicBezTo>
                </a:path>
              </a:pathLst>
            </a:custGeom>
            <a:noFill/>
            <a:ln cap="flat" cmpd="sng" w="98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977220" y="2729157"/>
              <a:ext cx="764725" cy="975626"/>
            </a:xfrm>
            <a:custGeom>
              <a:rect b="b" l="l" r="r" t="t"/>
              <a:pathLst>
                <a:path extrusionOk="0" h="28931" w="22677">
                  <a:moveTo>
                    <a:pt x="10427" y="0"/>
                  </a:moveTo>
                  <a:cubicBezTo>
                    <a:pt x="7205" y="274"/>
                    <a:pt x="4104" y="699"/>
                    <a:pt x="1004" y="1125"/>
                  </a:cubicBezTo>
                  <a:cubicBezTo>
                    <a:pt x="335" y="8177"/>
                    <a:pt x="1" y="15259"/>
                    <a:pt x="31" y="22371"/>
                  </a:cubicBezTo>
                  <a:cubicBezTo>
                    <a:pt x="62" y="24438"/>
                    <a:pt x="214" y="26779"/>
                    <a:pt x="1764" y="28086"/>
                  </a:cubicBezTo>
                  <a:cubicBezTo>
                    <a:pt x="2420" y="28639"/>
                    <a:pt x="3228" y="28930"/>
                    <a:pt x="4058" y="28930"/>
                  </a:cubicBezTo>
                  <a:cubicBezTo>
                    <a:pt x="4458" y="28930"/>
                    <a:pt x="4864" y="28863"/>
                    <a:pt x="5259" y="28724"/>
                  </a:cubicBezTo>
                  <a:cubicBezTo>
                    <a:pt x="6414" y="28268"/>
                    <a:pt x="7265" y="27204"/>
                    <a:pt x="7448" y="25958"/>
                  </a:cubicBezTo>
                  <a:cubicBezTo>
                    <a:pt x="8025" y="26961"/>
                    <a:pt x="8755" y="28086"/>
                    <a:pt x="9849" y="28177"/>
                  </a:cubicBezTo>
                  <a:cubicBezTo>
                    <a:pt x="9916" y="28185"/>
                    <a:pt x="9982" y="28189"/>
                    <a:pt x="10047" y="28189"/>
                  </a:cubicBezTo>
                  <a:cubicBezTo>
                    <a:pt x="10967" y="28189"/>
                    <a:pt x="11760" y="27415"/>
                    <a:pt x="12129" y="26536"/>
                  </a:cubicBezTo>
                  <a:cubicBezTo>
                    <a:pt x="12494" y="25624"/>
                    <a:pt x="12463" y="24560"/>
                    <a:pt x="12402" y="23527"/>
                  </a:cubicBezTo>
                  <a:lnTo>
                    <a:pt x="12402" y="23527"/>
                  </a:lnTo>
                  <a:cubicBezTo>
                    <a:pt x="12980" y="24530"/>
                    <a:pt x="13740" y="25624"/>
                    <a:pt x="14773" y="25776"/>
                  </a:cubicBezTo>
                  <a:cubicBezTo>
                    <a:pt x="14842" y="25784"/>
                    <a:pt x="14909" y="25787"/>
                    <a:pt x="14977" y="25787"/>
                  </a:cubicBezTo>
                  <a:cubicBezTo>
                    <a:pt x="15959" y="25787"/>
                    <a:pt x="16833" y="24982"/>
                    <a:pt x="17174" y="24043"/>
                  </a:cubicBezTo>
                  <a:cubicBezTo>
                    <a:pt x="17539" y="23010"/>
                    <a:pt x="17448" y="21916"/>
                    <a:pt x="17357" y="20821"/>
                  </a:cubicBezTo>
                  <a:lnTo>
                    <a:pt x="17357" y="20821"/>
                  </a:lnTo>
                  <a:cubicBezTo>
                    <a:pt x="18199" y="21837"/>
                    <a:pt x="19385" y="22954"/>
                    <a:pt x="20568" y="22954"/>
                  </a:cubicBezTo>
                  <a:cubicBezTo>
                    <a:pt x="20836" y="22954"/>
                    <a:pt x="21105" y="22896"/>
                    <a:pt x="21369" y="22767"/>
                  </a:cubicBezTo>
                  <a:cubicBezTo>
                    <a:pt x="22311" y="22311"/>
                    <a:pt x="22676" y="21125"/>
                    <a:pt x="22524" y="20061"/>
                  </a:cubicBezTo>
                  <a:cubicBezTo>
                    <a:pt x="22372" y="19028"/>
                    <a:pt x="21795" y="18086"/>
                    <a:pt x="21217" y="17204"/>
                  </a:cubicBezTo>
                  <a:cubicBezTo>
                    <a:pt x="17630" y="11459"/>
                    <a:pt x="14013" y="5745"/>
                    <a:pt x="10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5662564" y="1454670"/>
              <a:ext cx="907169" cy="1484330"/>
            </a:xfrm>
            <a:custGeom>
              <a:rect b="b" l="l" r="r" t="t"/>
              <a:pathLst>
                <a:path extrusionOk="0" h="44016" w="26901">
                  <a:moveTo>
                    <a:pt x="5737" y="0"/>
                  </a:moveTo>
                  <a:cubicBezTo>
                    <a:pt x="4623" y="0"/>
                    <a:pt x="3530" y="265"/>
                    <a:pt x="2554" y="864"/>
                  </a:cubicBezTo>
                  <a:lnTo>
                    <a:pt x="2523" y="864"/>
                  </a:lnTo>
                  <a:cubicBezTo>
                    <a:pt x="882" y="1867"/>
                    <a:pt x="396" y="4785"/>
                    <a:pt x="152" y="7247"/>
                  </a:cubicBezTo>
                  <a:cubicBezTo>
                    <a:pt x="0" y="8827"/>
                    <a:pt x="213" y="10438"/>
                    <a:pt x="396" y="12019"/>
                  </a:cubicBezTo>
                  <a:cubicBezTo>
                    <a:pt x="1307" y="20742"/>
                    <a:pt x="639" y="29648"/>
                    <a:pt x="2584" y="38189"/>
                  </a:cubicBezTo>
                  <a:cubicBezTo>
                    <a:pt x="2736" y="39253"/>
                    <a:pt x="3162" y="40256"/>
                    <a:pt x="3739" y="41138"/>
                  </a:cubicBezTo>
                  <a:cubicBezTo>
                    <a:pt x="4499" y="42111"/>
                    <a:pt x="5654" y="42688"/>
                    <a:pt x="6809" y="43083"/>
                  </a:cubicBezTo>
                  <a:cubicBezTo>
                    <a:pt x="8146" y="43478"/>
                    <a:pt x="9514" y="43752"/>
                    <a:pt x="10882" y="43873"/>
                  </a:cubicBezTo>
                  <a:cubicBezTo>
                    <a:pt x="11905" y="43968"/>
                    <a:pt x="12929" y="44015"/>
                    <a:pt x="13952" y="44015"/>
                  </a:cubicBezTo>
                  <a:cubicBezTo>
                    <a:pt x="17214" y="44015"/>
                    <a:pt x="20456" y="43531"/>
                    <a:pt x="23557" y="42536"/>
                  </a:cubicBezTo>
                  <a:cubicBezTo>
                    <a:pt x="24439" y="42262"/>
                    <a:pt x="25320" y="41928"/>
                    <a:pt x="25837" y="41199"/>
                  </a:cubicBezTo>
                  <a:cubicBezTo>
                    <a:pt x="26201" y="40621"/>
                    <a:pt x="26384" y="39952"/>
                    <a:pt x="26414" y="39284"/>
                  </a:cubicBezTo>
                  <a:cubicBezTo>
                    <a:pt x="26901" y="34998"/>
                    <a:pt x="26141" y="30682"/>
                    <a:pt x="25077" y="26518"/>
                  </a:cubicBezTo>
                  <a:cubicBezTo>
                    <a:pt x="24317" y="23387"/>
                    <a:pt x="23375" y="20256"/>
                    <a:pt x="21885" y="17368"/>
                  </a:cubicBezTo>
                  <a:cubicBezTo>
                    <a:pt x="20639" y="14906"/>
                    <a:pt x="19028" y="12688"/>
                    <a:pt x="17539" y="10347"/>
                  </a:cubicBezTo>
                  <a:cubicBezTo>
                    <a:pt x="15776" y="7551"/>
                    <a:pt x="14195" y="4542"/>
                    <a:pt x="11672" y="2383"/>
                  </a:cubicBezTo>
                  <a:cubicBezTo>
                    <a:pt x="10041" y="951"/>
                    <a:pt x="7850" y="0"/>
                    <a:pt x="5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5656426" y="1479726"/>
              <a:ext cx="654992" cy="1045161"/>
            </a:xfrm>
            <a:custGeom>
              <a:rect b="b" l="l" r="r" t="t"/>
              <a:pathLst>
                <a:path extrusionOk="0" h="30993" w="19423">
                  <a:moveTo>
                    <a:pt x="5606" y="1"/>
                  </a:moveTo>
                  <a:cubicBezTo>
                    <a:pt x="4912" y="1"/>
                    <a:pt x="4221" y="115"/>
                    <a:pt x="3556" y="364"/>
                  </a:cubicBezTo>
                  <a:lnTo>
                    <a:pt x="3556" y="333"/>
                  </a:lnTo>
                  <a:cubicBezTo>
                    <a:pt x="1550" y="1093"/>
                    <a:pt x="426" y="3890"/>
                    <a:pt x="213" y="6413"/>
                  </a:cubicBezTo>
                  <a:cubicBezTo>
                    <a:pt x="0" y="8935"/>
                    <a:pt x="578" y="11428"/>
                    <a:pt x="760" y="13951"/>
                  </a:cubicBezTo>
                  <a:cubicBezTo>
                    <a:pt x="973" y="16625"/>
                    <a:pt x="790" y="19331"/>
                    <a:pt x="1094" y="22006"/>
                  </a:cubicBezTo>
                  <a:cubicBezTo>
                    <a:pt x="1429" y="24680"/>
                    <a:pt x="2340" y="27416"/>
                    <a:pt x="4347" y="29148"/>
                  </a:cubicBezTo>
                  <a:cubicBezTo>
                    <a:pt x="5800" y="30415"/>
                    <a:pt x="7662" y="30993"/>
                    <a:pt x="9561" y="30993"/>
                  </a:cubicBezTo>
                  <a:cubicBezTo>
                    <a:pt x="11675" y="30993"/>
                    <a:pt x="13835" y="30277"/>
                    <a:pt x="15532" y="28997"/>
                  </a:cubicBezTo>
                  <a:cubicBezTo>
                    <a:pt x="16383" y="28389"/>
                    <a:pt x="17082" y="27629"/>
                    <a:pt x="17630" y="26778"/>
                  </a:cubicBezTo>
                  <a:cubicBezTo>
                    <a:pt x="18177" y="25805"/>
                    <a:pt x="18511" y="24772"/>
                    <a:pt x="18663" y="23677"/>
                  </a:cubicBezTo>
                  <a:cubicBezTo>
                    <a:pt x="19423" y="18996"/>
                    <a:pt x="17660" y="14285"/>
                    <a:pt x="15806" y="9908"/>
                  </a:cubicBezTo>
                  <a:cubicBezTo>
                    <a:pt x="14681" y="7264"/>
                    <a:pt x="13435" y="4558"/>
                    <a:pt x="11398" y="2552"/>
                  </a:cubicBezTo>
                  <a:cubicBezTo>
                    <a:pt x="9845" y="1045"/>
                    <a:pt x="7708" y="1"/>
                    <a:pt x="5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5057800" y="1377717"/>
              <a:ext cx="811869" cy="586839"/>
            </a:xfrm>
            <a:custGeom>
              <a:rect b="b" l="l" r="r" t="t"/>
              <a:pathLst>
                <a:path extrusionOk="0" h="17402" w="24075">
                  <a:moveTo>
                    <a:pt x="13261" y="1"/>
                  </a:moveTo>
                  <a:cubicBezTo>
                    <a:pt x="6438" y="1"/>
                    <a:pt x="4089" y="2876"/>
                    <a:pt x="2189" y="6763"/>
                  </a:cubicBezTo>
                  <a:cubicBezTo>
                    <a:pt x="700" y="9833"/>
                    <a:pt x="1" y="14058"/>
                    <a:pt x="578" y="17401"/>
                  </a:cubicBezTo>
                  <a:cubicBezTo>
                    <a:pt x="4408" y="14149"/>
                    <a:pt x="7205" y="11474"/>
                    <a:pt x="11460" y="10623"/>
                  </a:cubicBezTo>
                  <a:cubicBezTo>
                    <a:pt x="12127" y="10490"/>
                    <a:pt x="12733" y="10428"/>
                    <a:pt x="13294" y="10428"/>
                  </a:cubicBezTo>
                  <a:cubicBezTo>
                    <a:pt x="16569" y="10428"/>
                    <a:pt x="18322" y="12534"/>
                    <a:pt x="21825" y="14818"/>
                  </a:cubicBezTo>
                  <a:cubicBezTo>
                    <a:pt x="23010" y="9985"/>
                    <a:pt x="24074" y="6611"/>
                    <a:pt x="22585" y="3936"/>
                  </a:cubicBezTo>
                  <a:cubicBezTo>
                    <a:pt x="21703" y="2416"/>
                    <a:pt x="16871" y="137"/>
                    <a:pt x="14105" y="15"/>
                  </a:cubicBezTo>
                  <a:cubicBezTo>
                    <a:pt x="13816" y="6"/>
                    <a:pt x="13535" y="1"/>
                    <a:pt x="13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692272" y="1873295"/>
              <a:ext cx="644437" cy="673337"/>
            </a:xfrm>
            <a:custGeom>
              <a:rect b="b" l="l" r="r" t="t"/>
              <a:pathLst>
                <a:path extrusionOk="0" h="19967" w="19110">
                  <a:moveTo>
                    <a:pt x="15411" y="0"/>
                  </a:moveTo>
                  <a:cubicBezTo>
                    <a:pt x="15427" y="21"/>
                    <a:pt x="15442" y="43"/>
                    <a:pt x="15458" y="64"/>
                  </a:cubicBezTo>
                  <a:lnTo>
                    <a:pt x="15458" y="64"/>
                  </a:lnTo>
                  <a:cubicBezTo>
                    <a:pt x="15453" y="43"/>
                    <a:pt x="15447" y="21"/>
                    <a:pt x="15442" y="0"/>
                  </a:cubicBezTo>
                  <a:close/>
                  <a:moveTo>
                    <a:pt x="15458" y="64"/>
                  </a:moveTo>
                  <a:lnTo>
                    <a:pt x="15458" y="64"/>
                  </a:lnTo>
                  <a:cubicBezTo>
                    <a:pt x="16414" y="3925"/>
                    <a:pt x="16319" y="7066"/>
                    <a:pt x="15472" y="9575"/>
                  </a:cubicBezTo>
                  <a:cubicBezTo>
                    <a:pt x="14621" y="12067"/>
                    <a:pt x="12889" y="14316"/>
                    <a:pt x="10518" y="15502"/>
                  </a:cubicBezTo>
                  <a:cubicBezTo>
                    <a:pt x="9441" y="16027"/>
                    <a:pt x="8244" y="16300"/>
                    <a:pt x="7057" y="16300"/>
                  </a:cubicBezTo>
                  <a:cubicBezTo>
                    <a:pt x="5631" y="16300"/>
                    <a:pt x="4218" y="15905"/>
                    <a:pt x="3040" y="15076"/>
                  </a:cubicBezTo>
                  <a:cubicBezTo>
                    <a:pt x="1581" y="14073"/>
                    <a:pt x="518" y="12584"/>
                    <a:pt x="92" y="10851"/>
                  </a:cubicBezTo>
                  <a:lnTo>
                    <a:pt x="92" y="10851"/>
                  </a:lnTo>
                  <a:cubicBezTo>
                    <a:pt x="1" y="15076"/>
                    <a:pt x="3679" y="19605"/>
                    <a:pt x="7843" y="19940"/>
                  </a:cubicBezTo>
                  <a:cubicBezTo>
                    <a:pt x="8067" y="19958"/>
                    <a:pt x="8291" y="19966"/>
                    <a:pt x="8514" y="19966"/>
                  </a:cubicBezTo>
                  <a:cubicBezTo>
                    <a:pt x="12438" y="19966"/>
                    <a:pt x="16162" y="17234"/>
                    <a:pt x="17600" y="13496"/>
                  </a:cubicBezTo>
                  <a:cubicBezTo>
                    <a:pt x="19110" y="9601"/>
                    <a:pt x="17740" y="3247"/>
                    <a:pt x="15458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231028" y="1722389"/>
              <a:ext cx="572878" cy="185642"/>
            </a:xfrm>
            <a:custGeom>
              <a:rect b="b" l="l" r="r" t="t"/>
              <a:pathLst>
                <a:path extrusionOk="0" h="5505" w="16988">
                  <a:moveTo>
                    <a:pt x="7468" y="1"/>
                  </a:moveTo>
                  <a:cubicBezTo>
                    <a:pt x="4342" y="1"/>
                    <a:pt x="1118" y="1748"/>
                    <a:pt x="1" y="4718"/>
                  </a:cubicBezTo>
                  <a:cubicBezTo>
                    <a:pt x="1916" y="3928"/>
                    <a:pt x="3861" y="3138"/>
                    <a:pt x="5928" y="3107"/>
                  </a:cubicBezTo>
                  <a:cubicBezTo>
                    <a:pt x="6012" y="3106"/>
                    <a:pt x="6095" y="3105"/>
                    <a:pt x="6177" y="3105"/>
                  </a:cubicBezTo>
                  <a:cubicBezTo>
                    <a:pt x="9426" y="3105"/>
                    <a:pt x="11296" y="4261"/>
                    <a:pt x="14439" y="5417"/>
                  </a:cubicBezTo>
                  <a:cubicBezTo>
                    <a:pt x="14630" y="5477"/>
                    <a:pt x="14822" y="5504"/>
                    <a:pt x="15009" y="5504"/>
                  </a:cubicBezTo>
                  <a:cubicBezTo>
                    <a:pt x="16069" y="5504"/>
                    <a:pt x="16987" y="4613"/>
                    <a:pt x="16962" y="3502"/>
                  </a:cubicBezTo>
                  <a:cubicBezTo>
                    <a:pt x="14287" y="1557"/>
                    <a:pt x="11004" y="159"/>
                    <a:pt x="7782" y="7"/>
                  </a:cubicBezTo>
                  <a:cubicBezTo>
                    <a:pt x="7678" y="3"/>
                    <a:pt x="7573" y="1"/>
                    <a:pt x="7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30798" y="1459189"/>
              <a:ext cx="218353" cy="452252"/>
            </a:xfrm>
            <a:custGeom>
              <a:rect b="b" l="l" r="r" t="t"/>
              <a:pathLst>
                <a:path extrusionOk="0" h="13411" w="6475">
                  <a:moveTo>
                    <a:pt x="3952" y="0"/>
                  </a:moveTo>
                  <a:cubicBezTo>
                    <a:pt x="4711" y="2037"/>
                    <a:pt x="3496" y="2523"/>
                    <a:pt x="3374" y="4073"/>
                  </a:cubicBezTo>
                  <a:cubicBezTo>
                    <a:pt x="3222" y="5532"/>
                    <a:pt x="5228" y="8055"/>
                    <a:pt x="3982" y="9788"/>
                  </a:cubicBezTo>
                  <a:cubicBezTo>
                    <a:pt x="3106" y="11003"/>
                    <a:pt x="2887" y="12272"/>
                    <a:pt x="561" y="12272"/>
                  </a:cubicBezTo>
                  <a:cubicBezTo>
                    <a:pt x="386" y="12272"/>
                    <a:pt x="200" y="12264"/>
                    <a:pt x="0" y="12250"/>
                  </a:cubicBezTo>
                  <a:lnTo>
                    <a:pt x="0" y="12250"/>
                  </a:lnTo>
                  <a:cubicBezTo>
                    <a:pt x="519" y="12523"/>
                    <a:pt x="2070" y="13410"/>
                    <a:pt x="3151" y="13410"/>
                  </a:cubicBezTo>
                  <a:cubicBezTo>
                    <a:pt x="3272" y="13410"/>
                    <a:pt x="3388" y="13399"/>
                    <a:pt x="3496" y="13374"/>
                  </a:cubicBezTo>
                  <a:cubicBezTo>
                    <a:pt x="4104" y="13222"/>
                    <a:pt x="4620" y="12797"/>
                    <a:pt x="4894" y="12250"/>
                  </a:cubicBezTo>
                  <a:cubicBezTo>
                    <a:pt x="5137" y="11672"/>
                    <a:pt x="5350" y="11095"/>
                    <a:pt x="5441" y="10487"/>
                  </a:cubicBezTo>
                  <a:cubicBezTo>
                    <a:pt x="5897" y="8633"/>
                    <a:pt x="6474" y="6778"/>
                    <a:pt x="6414" y="4863"/>
                  </a:cubicBezTo>
                  <a:cubicBezTo>
                    <a:pt x="6383" y="2979"/>
                    <a:pt x="6110" y="1246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 rot="-170573">
              <a:off x="6356483" y="2059846"/>
              <a:ext cx="293175" cy="832719"/>
            </a:xfrm>
            <a:custGeom>
              <a:rect b="b" l="l" r="r" t="t"/>
              <a:pathLst>
                <a:path extrusionOk="0" h="24694" w="8694">
                  <a:moveTo>
                    <a:pt x="2158" y="0"/>
                  </a:moveTo>
                  <a:lnTo>
                    <a:pt x="2128" y="30"/>
                  </a:lnTo>
                  <a:cubicBezTo>
                    <a:pt x="1247" y="669"/>
                    <a:pt x="1095" y="1854"/>
                    <a:pt x="1003" y="3009"/>
                  </a:cubicBezTo>
                  <a:cubicBezTo>
                    <a:pt x="335" y="10274"/>
                    <a:pt x="0" y="17781"/>
                    <a:pt x="2554" y="24620"/>
                  </a:cubicBezTo>
                  <a:cubicBezTo>
                    <a:pt x="2766" y="24670"/>
                    <a:pt x="2981" y="24694"/>
                    <a:pt x="3196" y="24694"/>
                  </a:cubicBezTo>
                  <a:cubicBezTo>
                    <a:pt x="4420" y="24694"/>
                    <a:pt x="5629" y="23927"/>
                    <a:pt x="6353" y="22918"/>
                  </a:cubicBezTo>
                  <a:cubicBezTo>
                    <a:pt x="7204" y="21702"/>
                    <a:pt x="7569" y="20213"/>
                    <a:pt x="7751" y="18724"/>
                  </a:cubicBezTo>
                  <a:cubicBezTo>
                    <a:pt x="8693" y="12037"/>
                    <a:pt x="6991" y="4681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5855923" y="1582072"/>
              <a:ext cx="118265" cy="100257"/>
            </a:xfrm>
            <a:custGeom>
              <a:rect b="b" l="l" r="r" t="t"/>
              <a:pathLst>
                <a:path extrusionOk="0" h="2973" w="3507">
                  <a:moveTo>
                    <a:pt x="1887" y="0"/>
                  </a:moveTo>
                  <a:cubicBezTo>
                    <a:pt x="1450" y="0"/>
                    <a:pt x="1009" y="193"/>
                    <a:pt x="710" y="612"/>
                  </a:cubicBezTo>
                  <a:cubicBezTo>
                    <a:pt x="1" y="1633"/>
                    <a:pt x="722" y="2973"/>
                    <a:pt x="1885" y="2973"/>
                  </a:cubicBezTo>
                  <a:cubicBezTo>
                    <a:pt x="1967" y="2973"/>
                    <a:pt x="2052" y="2966"/>
                    <a:pt x="2139" y="2952"/>
                  </a:cubicBezTo>
                  <a:cubicBezTo>
                    <a:pt x="2960" y="2830"/>
                    <a:pt x="3507" y="2040"/>
                    <a:pt x="3355" y="1250"/>
                  </a:cubicBezTo>
                  <a:cubicBezTo>
                    <a:pt x="3226" y="457"/>
                    <a:pt x="2560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882631" y="1594616"/>
              <a:ext cx="57733" cy="49370"/>
            </a:xfrm>
            <a:custGeom>
              <a:rect b="b" l="l" r="r" t="t"/>
              <a:pathLst>
                <a:path extrusionOk="0" h="1464" w="1712">
                  <a:moveTo>
                    <a:pt x="921" y="0"/>
                  </a:moveTo>
                  <a:cubicBezTo>
                    <a:pt x="705" y="0"/>
                    <a:pt x="489" y="95"/>
                    <a:pt x="344" y="300"/>
                  </a:cubicBezTo>
                  <a:cubicBezTo>
                    <a:pt x="0" y="787"/>
                    <a:pt x="358" y="1463"/>
                    <a:pt x="935" y="1463"/>
                  </a:cubicBezTo>
                  <a:cubicBezTo>
                    <a:pt x="970" y="1463"/>
                    <a:pt x="1006" y="1461"/>
                    <a:pt x="1043" y="1455"/>
                  </a:cubicBezTo>
                  <a:cubicBezTo>
                    <a:pt x="1438" y="1364"/>
                    <a:pt x="1712" y="999"/>
                    <a:pt x="1651" y="604"/>
                  </a:cubicBezTo>
                  <a:cubicBezTo>
                    <a:pt x="1578" y="219"/>
                    <a:pt x="1250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6031546" y="1750277"/>
              <a:ext cx="90241" cy="92298"/>
            </a:xfrm>
            <a:custGeom>
              <a:rect b="b" l="l" r="r" t="t"/>
              <a:pathLst>
                <a:path extrusionOk="0" fill="none" h="2737" w="2676">
                  <a:moveTo>
                    <a:pt x="2372" y="1"/>
                  </a:moveTo>
                  <a:cubicBezTo>
                    <a:pt x="2524" y="456"/>
                    <a:pt x="2615" y="943"/>
                    <a:pt x="2615" y="1429"/>
                  </a:cubicBezTo>
                  <a:cubicBezTo>
                    <a:pt x="2676" y="1733"/>
                    <a:pt x="2584" y="2037"/>
                    <a:pt x="2433" y="2280"/>
                  </a:cubicBezTo>
                  <a:cubicBezTo>
                    <a:pt x="2098" y="2736"/>
                    <a:pt x="1399" y="2706"/>
                    <a:pt x="943" y="2371"/>
                  </a:cubicBezTo>
                  <a:cubicBezTo>
                    <a:pt x="518" y="2007"/>
                    <a:pt x="214" y="1551"/>
                    <a:pt x="1" y="1004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894197" y="1845609"/>
              <a:ext cx="99481" cy="144568"/>
            </a:xfrm>
            <a:custGeom>
              <a:rect b="b" l="l" r="r" t="t"/>
              <a:pathLst>
                <a:path extrusionOk="0" fill="none" h="4287" w="2950">
                  <a:moveTo>
                    <a:pt x="2280" y="0"/>
                  </a:moveTo>
                  <a:cubicBezTo>
                    <a:pt x="2797" y="973"/>
                    <a:pt x="2949" y="2098"/>
                    <a:pt x="2706" y="3161"/>
                  </a:cubicBezTo>
                  <a:cubicBezTo>
                    <a:pt x="2676" y="3435"/>
                    <a:pt x="2524" y="3739"/>
                    <a:pt x="2341" y="3952"/>
                  </a:cubicBezTo>
                  <a:cubicBezTo>
                    <a:pt x="2129" y="4195"/>
                    <a:pt x="1825" y="4286"/>
                    <a:pt x="1521" y="4165"/>
                  </a:cubicBezTo>
                  <a:cubicBezTo>
                    <a:pt x="1369" y="4073"/>
                    <a:pt x="1217" y="3952"/>
                    <a:pt x="1125" y="3800"/>
                  </a:cubicBezTo>
                  <a:cubicBezTo>
                    <a:pt x="670" y="3161"/>
                    <a:pt x="305" y="2462"/>
                    <a:pt x="1" y="1733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6072551" y="1949135"/>
              <a:ext cx="103562" cy="143523"/>
            </a:xfrm>
            <a:custGeom>
              <a:rect b="b" l="l" r="r" t="t"/>
              <a:pathLst>
                <a:path extrusionOk="0" fill="none" h="4256" w="3071">
                  <a:moveTo>
                    <a:pt x="2493" y="0"/>
                  </a:moveTo>
                  <a:cubicBezTo>
                    <a:pt x="2888" y="912"/>
                    <a:pt x="3071" y="1915"/>
                    <a:pt x="3071" y="2918"/>
                  </a:cubicBezTo>
                  <a:cubicBezTo>
                    <a:pt x="3071" y="3192"/>
                    <a:pt x="3040" y="3435"/>
                    <a:pt x="2949" y="3678"/>
                  </a:cubicBezTo>
                  <a:cubicBezTo>
                    <a:pt x="2858" y="3921"/>
                    <a:pt x="2645" y="4104"/>
                    <a:pt x="2402" y="4164"/>
                  </a:cubicBezTo>
                  <a:cubicBezTo>
                    <a:pt x="2007" y="4256"/>
                    <a:pt x="1642" y="3921"/>
                    <a:pt x="1399" y="3587"/>
                  </a:cubicBezTo>
                  <a:cubicBezTo>
                    <a:pt x="791" y="2827"/>
                    <a:pt x="335" y="1976"/>
                    <a:pt x="1" y="1064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997723" y="2166439"/>
              <a:ext cx="90241" cy="136340"/>
            </a:xfrm>
            <a:custGeom>
              <a:rect b="b" l="l" r="r" t="t"/>
              <a:pathLst>
                <a:path extrusionOk="0" fill="none" h="4043" w="2676">
                  <a:moveTo>
                    <a:pt x="2341" y="0"/>
                  </a:moveTo>
                  <a:cubicBezTo>
                    <a:pt x="2584" y="638"/>
                    <a:pt x="2676" y="1368"/>
                    <a:pt x="2554" y="2067"/>
                  </a:cubicBezTo>
                  <a:cubicBezTo>
                    <a:pt x="2524" y="2645"/>
                    <a:pt x="2311" y="3222"/>
                    <a:pt x="1977" y="3708"/>
                  </a:cubicBezTo>
                  <a:cubicBezTo>
                    <a:pt x="1825" y="3891"/>
                    <a:pt x="1612" y="4012"/>
                    <a:pt x="1399" y="4043"/>
                  </a:cubicBezTo>
                  <a:cubicBezTo>
                    <a:pt x="1095" y="4043"/>
                    <a:pt x="791" y="3891"/>
                    <a:pt x="609" y="3648"/>
                  </a:cubicBezTo>
                  <a:cubicBezTo>
                    <a:pt x="396" y="3374"/>
                    <a:pt x="214" y="3131"/>
                    <a:pt x="1" y="291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917769" y="2061868"/>
              <a:ext cx="68726" cy="90241"/>
            </a:xfrm>
            <a:custGeom>
              <a:rect b="b" l="l" r="r" t="t"/>
              <a:pathLst>
                <a:path extrusionOk="0" fill="none" h="2676" w="2038">
                  <a:moveTo>
                    <a:pt x="1885" y="1"/>
                  </a:moveTo>
                  <a:cubicBezTo>
                    <a:pt x="2037" y="548"/>
                    <a:pt x="2037" y="1125"/>
                    <a:pt x="1946" y="1673"/>
                  </a:cubicBezTo>
                  <a:cubicBezTo>
                    <a:pt x="1916" y="1946"/>
                    <a:pt x="1794" y="2159"/>
                    <a:pt x="1642" y="2372"/>
                  </a:cubicBezTo>
                  <a:cubicBezTo>
                    <a:pt x="1490" y="2584"/>
                    <a:pt x="1217" y="2676"/>
                    <a:pt x="974" y="2615"/>
                  </a:cubicBezTo>
                  <a:cubicBezTo>
                    <a:pt x="791" y="2524"/>
                    <a:pt x="609" y="2372"/>
                    <a:pt x="487" y="2189"/>
                  </a:cubicBezTo>
                  <a:cubicBezTo>
                    <a:pt x="335" y="1977"/>
                    <a:pt x="153" y="1764"/>
                    <a:pt x="1" y="1551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730209" y="1956318"/>
              <a:ext cx="89196" cy="94322"/>
            </a:xfrm>
            <a:custGeom>
              <a:rect b="b" l="l" r="r" t="t"/>
              <a:pathLst>
                <a:path extrusionOk="0" fill="none" h="2797" w="2645">
                  <a:moveTo>
                    <a:pt x="2371" y="0"/>
                  </a:moveTo>
                  <a:cubicBezTo>
                    <a:pt x="2645" y="760"/>
                    <a:pt x="2554" y="1611"/>
                    <a:pt x="2128" y="2341"/>
                  </a:cubicBezTo>
                  <a:cubicBezTo>
                    <a:pt x="2037" y="2523"/>
                    <a:pt x="1885" y="2675"/>
                    <a:pt x="1672" y="2766"/>
                  </a:cubicBezTo>
                  <a:cubicBezTo>
                    <a:pt x="1368" y="2796"/>
                    <a:pt x="1064" y="2675"/>
                    <a:pt x="882" y="2432"/>
                  </a:cubicBezTo>
                  <a:cubicBezTo>
                    <a:pt x="517" y="2097"/>
                    <a:pt x="213" y="1672"/>
                    <a:pt x="1" y="118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742518" y="2151062"/>
              <a:ext cx="104573" cy="75876"/>
            </a:xfrm>
            <a:custGeom>
              <a:rect b="b" l="l" r="r" t="t"/>
              <a:pathLst>
                <a:path extrusionOk="0" fill="none" h="2250" w="3101">
                  <a:moveTo>
                    <a:pt x="3101" y="0"/>
                  </a:moveTo>
                  <a:cubicBezTo>
                    <a:pt x="3070" y="639"/>
                    <a:pt x="3009" y="1338"/>
                    <a:pt x="2553" y="1763"/>
                  </a:cubicBezTo>
                  <a:cubicBezTo>
                    <a:pt x="2067" y="2219"/>
                    <a:pt x="1338" y="2249"/>
                    <a:pt x="851" y="1854"/>
                  </a:cubicBezTo>
                  <a:cubicBezTo>
                    <a:pt x="517" y="1581"/>
                    <a:pt x="335" y="1155"/>
                    <a:pt x="0" y="912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826552" y="2285343"/>
              <a:ext cx="96379" cy="75876"/>
            </a:xfrm>
            <a:custGeom>
              <a:rect b="b" l="l" r="r" t="t"/>
              <a:pathLst>
                <a:path extrusionOk="0" fill="none" h="2250" w="2858">
                  <a:moveTo>
                    <a:pt x="2828" y="0"/>
                  </a:moveTo>
                  <a:cubicBezTo>
                    <a:pt x="2858" y="517"/>
                    <a:pt x="2767" y="1033"/>
                    <a:pt x="2554" y="1520"/>
                  </a:cubicBezTo>
                  <a:cubicBezTo>
                    <a:pt x="2341" y="2006"/>
                    <a:pt x="1794" y="2249"/>
                    <a:pt x="1277" y="2128"/>
                  </a:cubicBezTo>
                  <a:cubicBezTo>
                    <a:pt x="943" y="1945"/>
                    <a:pt x="700" y="1672"/>
                    <a:pt x="548" y="1307"/>
                  </a:cubicBezTo>
                  <a:lnTo>
                    <a:pt x="1" y="395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6315122" y="2336567"/>
              <a:ext cx="187632" cy="177380"/>
            </a:xfrm>
            <a:custGeom>
              <a:rect b="b" l="l" r="r" t="t"/>
              <a:pathLst>
                <a:path extrusionOk="0" fill="none" h="5260" w="5564">
                  <a:moveTo>
                    <a:pt x="5077" y="1"/>
                  </a:moveTo>
                  <a:cubicBezTo>
                    <a:pt x="5442" y="1065"/>
                    <a:pt x="5563" y="2189"/>
                    <a:pt x="5472" y="3314"/>
                  </a:cubicBezTo>
                  <a:cubicBezTo>
                    <a:pt x="5411" y="3679"/>
                    <a:pt x="5290" y="4165"/>
                    <a:pt x="4894" y="4226"/>
                  </a:cubicBezTo>
                  <a:cubicBezTo>
                    <a:pt x="4499" y="4287"/>
                    <a:pt x="4226" y="3831"/>
                    <a:pt x="4074" y="3466"/>
                  </a:cubicBezTo>
                  <a:cubicBezTo>
                    <a:pt x="3800" y="2828"/>
                    <a:pt x="3557" y="2189"/>
                    <a:pt x="3314" y="1551"/>
                  </a:cubicBezTo>
                  <a:cubicBezTo>
                    <a:pt x="3375" y="2767"/>
                    <a:pt x="3831" y="4682"/>
                    <a:pt x="2676" y="5077"/>
                  </a:cubicBezTo>
                  <a:cubicBezTo>
                    <a:pt x="2159" y="5259"/>
                    <a:pt x="1855" y="2888"/>
                    <a:pt x="1672" y="1764"/>
                  </a:cubicBezTo>
                  <a:lnTo>
                    <a:pt x="1429" y="3679"/>
                  </a:lnTo>
                  <a:cubicBezTo>
                    <a:pt x="1369" y="4135"/>
                    <a:pt x="1186" y="4682"/>
                    <a:pt x="761" y="4682"/>
                  </a:cubicBezTo>
                  <a:cubicBezTo>
                    <a:pt x="1" y="4682"/>
                    <a:pt x="396" y="2584"/>
                    <a:pt x="396" y="1217"/>
                  </a:cubicBez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335624" y="2560042"/>
              <a:ext cx="185575" cy="140454"/>
            </a:xfrm>
            <a:custGeom>
              <a:rect b="b" l="l" r="r" t="t"/>
              <a:pathLst>
                <a:path extrusionOk="0" fill="none" h="4165" w="5503">
                  <a:moveTo>
                    <a:pt x="5350" y="0"/>
                  </a:moveTo>
                  <a:cubicBezTo>
                    <a:pt x="5502" y="1034"/>
                    <a:pt x="5472" y="2067"/>
                    <a:pt x="5290" y="3070"/>
                  </a:cubicBezTo>
                  <a:cubicBezTo>
                    <a:pt x="5229" y="3283"/>
                    <a:pt x="5138" y="3526"/>
                    <a:pt x="4955" y="3587"/>
                  </a:cubicBezTo>
                  <a:cubicBezTo>
                    <a:pt x="4742" y="3617"/>
                    <a:pt x="4560" y="3404"/>
                    <a:pt x="4469" y="3222"/>
                  </a:cubicBezTo>
                  <a:cubicBezTo>
                    <a:pt x="4134" y="2523"/>
                    <a:pt x="3952" y="1763"/>
                    <a:pt x="3922" y="1003"/>
                  </a:cubicBezTo>
                  <a:cubicBezTo>
                    <a:pt x="3982" y="1793"/>
                    <a:pt x="3891" y="2584"/>
                    <a:pt x="3648" y="3344"/>
                  </a:cubicBezTo>
                  <a:cubicBezTo>
                    <a:pt x="3557" y="3617"/>
                    <a:pt x="3314" y="3921"/>
                    <a:pt x="3071" y="3800"/>
                  </a:cubicBezTo>
                  <a:cubicBezTo>
                    <a:pt x="2949" y="3739"/>
                    <a:pt x="2858" y="3648"/>
                    <a:pt x="2797" y="3526"/>
                  </a:cubicBezTo>
                  <a:cubicBezTo>
                    <a:pt x="2402" y="2857"/>
                    <a:pt x="2189" y="2067"/>
                    <a:pt x="2189" y="1246"/>
                  </a:cubicBezTo>
                  <a:cubicBezTo>
                    <a:pt x="2220" y="2097"/>
                    <a:pt x="2098" y="2948"/>
                    <a:pt x="1794" y="3769"/>
                  </a:cubicBezTo>
                  <a:cubicBezTo>
                    <a:pt x="1733" y="3921"/>
                    <a:pt x="1642" y="4103"/>
                    <a:pt x="1490" y="4134"/>
                  </a:cubicBezTo>
                  <a:cubicBezTo>
                    <a:pt x="1368" y="4164"/>
                    <a:pt x="1247" y="4164"/>
                    <a:pt x="1156" y="4103"/>
                  </a:cubicBezTo>
                  <a:cubicBezTo>
                    <a:pt x="730" y="3891"/>
                    <a:pt x="578" y="3374"/>
                    <a:pt x="487" y="2918"/>
                  </a:cubicBezTo>
                  <a:cubicBezTo>
                    <a:pt x="305" y="2219"/>
                    <a:pt x="153" y="1550"/>
                    <a:pt x="1" y="882"/>
                  </a:cubicBez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372516" y="2739409"/>
              <a:ext cx="112802" cy="84070"/>
            </a:xfrm>
            <a:custGeom>
              <a:rect b="b" l="l" r="r" t="t"/>
              <a:pathLst>
                <a:path extrusionOk="0" fill="none" h="2493" w="3345">
                  <a:moveTo>
                    <a:pt x="3253" y="0"/>
                  </a:moveTo>
                  <a:cubicBezTo>
                    <a:pt x="3344" y="547"/>
                    <a:pt x="3284" y="1155"/>
                    <a:pt x="3040" y="1672"/>
                  </a:cubicBezTo>
                  <a:cubicBezTo>
                    <a:pt x="2949" y="1915"/>
                    <a:pt x="2767" y="2158"/>
                    <a:pt x="2524" y="2128"/>
                  </a:cubicBezTo>
                  <a:cubicBezTo>
                    <a:pt x="2281" y="2098"/>
                    <a:pt x="2220" y="1946"/>
                    <a:pt x="2129" y="1763"/>
                  </a:cubicBezTo>
                  <a:cubicBezTo>
                    <a:pt x="1946" y="1429"/>
                    <a:pt x="1855" y="1095"/>
                    <a:pt x="1794" y="730"/>
                  </a:cubicBezTo>
                  <a:cubicBezTo>
                    <a:pt x="1855" y="1247"/>
                    <a:pt x="1733" y="1733"/>
                    <a:pt x="1460" y="2158"/>
                  </a:cubicBezTo>
                  <a:cubicBezTo>
                    <a:pt x="1399" y="2250"/>
                    <a:pt x="1308" y="2341"/>
                    <a:pt x="1186" y="2402"/>
                  </a:cubicBezTo>
                  <a:cubicBezTo>
                    <a:pt x="943" y="2493"/>
                    <a:pt x="670" y="2219"/>
                    <a:pt x="548" y="1976"/>
                  </a:cubicBezTo>
                  <a:cubicBezTo>
                    <a:pt x="305" y="1550"/>
                    <a:pt x="122" y="1095"/>
                    <a:pt x="1" y="639"/>
                  </a:cubicBez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173634" y="2524937"/>
              <a:ext cx="4060122" cy="936103"/>
            </a:xfrm>
            <a:custGeom>
              <a:rect b="b" l="l" r="r" t="t"/>
              <a:pathLst>
                <a:path extrusionOk="0" h="27759" w="120398">
                  <a:moveTo>
                    <a:pt x="1145" y="0"/>
                  </a:moveTo>
                  <a:cubicBezTo>
                    <a:pt x="1068" y="0"/>
                    <a:pt x="991" y="12"/>
                    <a:pt x="913" y="38"/>
                  </a:cubicBezTo>
                  <a:cubicBezTo>
                    <a:pt x="1" y="281"/>
                    <a:pt x="457" y="1740"/>
                    <a:pt x="1095" y="2439"/>
                  </a:cubicBezTo>
                  <a:cubicBezTo>
                    <a:pt x="7052" y="8974"/>
                    <a:pt x="15837" y="11710"/>
                    <a:pt x="24165" y="14172"/>
                  </a:cubicBezTo>
                  <a:cubicBezTo>
                    <a:pt x="16597" y="17759"/>
                    <a:pt x="8086" y="19126"/>
                    <a:pt x="609" y="22227"/>
                  </a:cubicBezTo>
                  <a:cubicBezTo>
                    <a:pt x="853" y="22893"/>
                    <a:pt x="1276" y="23138"/>
                    <a:pt x="1842" y="23138"/>
                  </a:cubicBezTo>
                  <a:cubicBezTo>
                    <a:pt x="2051" y="23138"/>
                    <a:pt x="2278" y="23105"/>
                    <a:pt x="2523" y="23047"/>
                  </a:cubicBezTo>
                  <a:cubicBezTo>
                    <a:pt x="7843" y="21801"/>
                    <a:pt x="9059" y="21345"/>
                    <a:pt x="13496" y="20677"/>
                  </a:cubicBezTo>
                  <a:cubicBezTo>
                    <a:pt x="24196" y="18974"/>
                    <a:pt x="34743" y="16695"/>
                    <a:pt x="45564" y="16634"/>
                  </a:cubicBezTo>
                  <a:cubicBezTo>
                    <a:pt x="46503" y="16628"/>
                    <a:pt x="47442" y="16625"/>
                    <a:pt x="48382" y="16625"/>
                  </a:cubicBezTo>
                  <a:cubicBezTo>
                    <a:pt x="72822" y="16625"/>
                    <a:pt x="97597" y="18627"/>
                    <a:pt x="120398" y="27759"/>
                  </a:cubicBezTo>
                  <a:cubicBezTo>
                    <a:pt x="119577" y="23047"/>
                    <a:pt x="119121" y="18275"/>
                    <a:pt x="119517" y="13959"/>
                  </a:cubicBezTo>
                  <a:lnTo>
                    <a:pt x="119517" y="13959"/>
                  </a:lnTo>
                  <a:cubicBezTo>
                    <a:pt x="117950" y="14079"/>
                    <a:pt x="116384" y="14132"/>
                    <a:pt x="114818" y="14132"/>
                  </a:cubicBezTo>
                  <a:cubicBezTo>
                    <a:pt x="105624" y="14132"/>
                    <a:pt x="96434" y="12302"/>
                    <a:pt x="87267" y="11315"/>
                  </a:cubicBezTo>
                  <a:cubicBezTo>
                    <a:pt x="79982" y="10540"/>
                    <a:pt x="72672" y="10306"/>
                    <a:pt x="65352" y="10306"/>
                  </a:cubicBezTo>
                  <a:cubicBezTo>
                    <a:pt x="56302" y="10306"/>
                    <a:pt x="47235" y="10664"/>
                    <a:pt x="38178" y="10798"/>
                  </a:cubicBezTo>
                  <a:cubicBezTo>
                    <a:pt x="37019" y="10818"/>
                    <a:pt x="35859" y="10832"/>
                    <a:pt x="34700" y="10832"/>
                  </a:cubicBezTo>
                  <a:cubicBezTo>
                    <a:pt x="30625" y="10832"/>
                    <a:pt x="26553" y="10657"/>
                    <a:pt x="22554" y="9947"/>
                  </a:cubicBezTo>
                  <a:cubicBezTo>
                    <a:pt x="15077" y="8579"/>
                    <a:pt x="8056" y="5327"/>
                    <a:pt x="2159" y="524"/>
                  </a:cubicBezTo>
                  <a:cubicBezTo>
                    <a:pt x="1857" y="273"/>
                    <a:pt x="1513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7502415" y="2912638"/>
              <a:ext cx="494102" cy="213227"/>
            </a:xfrm>
            <a:custGeom>
              <a:rect b="b" l="l" r="r" t="t"/>
              <a:pathLst>
                <a:path extrusionOk="0" h="6323" w="14652">
                  <a:moveTo>
                    <a:pt x="5897" y="0"/>
                  </a:moveTo>
                  <a:cubicBezTo>
                    <a:pt x="4286" y="0"/>
                    <a:pt x="2645" y="152"/>
                    <a:pt x="1065" y="486"/>
                  </a:cubicBezTo>
                  <a:cubicBezTo>
                    <a:pt x="1067" y="473"/>
                    <a:pt x="1061" y="466"/>
                    <a:pt x="1048" y="466"/>
                  </a:cubicBezTo>
                  <a:cubicBezTo>
                    <a:pt x="917" y="466"/>
                    <a:pt x="59" y="1138"/>
                    <a:pt x="31" y="1885"/>
                  </a:cubicBezTo>
                  <a:cubicBezTo>
                    <a:pt x="1" y="2705"/>
                    <a:pt x="639" y="3435"/>
                    <a:pt x="1338" y="3860"/>
                  </a:cubicBezTo>
                  <a:cubicBezTo>
                    <a:pt x="2432" y="4529"/>
                    <a:pt x="3709" y="4772"/>
                    <a:pt x="4955" y="5015"/>
                  </a:cubicBezTo>
                  <a:lnTo>
                    <a:pt x="10274" y="6049"/>
                  </a:lnTo>
                  <a:cubicBezTo>
                    <a:pt x="10967" y="6191"/>
                    <a:pt x="11670" y="6323"/>
                    <a:pt x="12366" y="6323"/>
                  </a:cubicBezTo>
                  <a:cubicBezTo>
                    <a:pt x="12860" y="6323"/>
                    <a:pt x="13351" y="6256"/>
                    <a:pt x="13831" y="6079"/>
                  </a:cubicBezTo>
                  <a:cubicBezTo>
                    <a:pt x="14226" y="5927"/>
                    <a:pt x="14651" y="5502"/>
                    <a:pt x="14439" y="5137"/>
                  </a:cubicBezTo>
                  <a:cubicBezTo>
                    <a:pt x="14347" y="4985"/>
                    <a:pt x="14195" y="4894"/>
                    <a:pt x="14043" y="4833"/>
                  </a:cubicBezTo>
                  <a:cubicBezTo>
                    <a:pt x="13466" y="4559"/>
                    <a:pt x="12888" y="4195"/>
                    <a:pt x="12372" y="3769"/>
                  </a:cubicBezTo>
                  <a:cubicBezTo>
                    <a:pt x="11642" y="3131"/>
                    <a:pt x="11095" y="2280"/>
                    <a:pt x="10366" y="1641"/>
                  </a:cubicBezTo>
                  <a:cubicBezTo>
                    <a:pt x="9180" y="578"/>
                    <a:pt x="7508" y="91"/>
                    <a:pt x="5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7132388" y="2904309"/>
              <a:ext cx="299355" cy="143456"/>
            </a:xfrm>
            <a:custGeom>
              <a:rect b="b" l="l" r="r" t="t"/>
              <a:pathLst>
                <a:path extrusionOk="0" h="4254" w="8877">
                  <a:moveTo>
                    <a:pt x="5249" y="0"/>
                  </a:moveTo>
                  <a:cubicBezTo>
                    <a:pt x="3606" y="0"/>
                    <a:pt x="1981" y="426"/>
                    <a:pt x="548" y="1220"/>
                  </a:cubicBezTo>
                  <a:cubicBezTo>
                    <a:pt x="691" y="1065"/>
                    <a:pt x="703" y="999"/>
                    <a:pt x="650" y="999"/>
                  </a:cubicBezTo>
                  <a:cubicBezTo>
                    <a:pt x="558" y="999"/>
                    <a:pt x="269" y="1203"/>
                    <a:pt x="153" y="1493"/>
                  </a:cubicBezTo>
                  <a:cubicBezTo>
                    <a:pt x="1" y="1949"/>
                    <a:pt x="122" y="2436"/>
                    <a:pt x="457" y="2800"/>
                  </a:cubicBezTo>
                  <a:cubicBezTo>
                    <a:pt x="791" y="3135"/>
                    <a:pt x="1217" y="3378"/>
                    <a:pt x="1673" y="3530"/>
                  </a:cubicBezTo>
                  <a:cubicBezTo>
                    <a:pt x="3022" y="4009"/>
                    <a:pt x="4435" y="4254"/>
                    <a:pt x="5853" y="4254"/>
                  </a:cubicBezTo>
                  <a:cubicBezTo>
                    <a:pt x="6415" y="4254"/>
                    <a:pt x="6978" y="4215"/>
                    <a:pt x="7539" y="4138"/>
                  </a:cubicBezTo>
                  <a:cubicBezTo>
                    <a:pt x="8116" y="4077"/>
                    <a:pt x="8876" y="3773"/>
                    <a:pt x="8816" y="3196"/>
                  </a:cubicBezTo>
                  <a:cubicBezTo>
                    <a:pt x="8816" y="2861"/>
                    <a:pt x="8512" y="2588"/>
                    <a:pt x="8481" y="2253"/>
                  </a:cubicBezTo>
                  <a:cubicBezTo>
                    <a:pt x="8512" y="1980"/>
                    <a:pt x="8572" y="1706"/>
                    <a:pt x="8633" y="1433"/>
                  </a:cubicBezTo>
                  <a:cubicBezTo>
                    <a:pt x="8664" y="733"/>
                    <a:pt x="7843" y="308"/>
                    <a:pt x="7113" y="186"/>
                  </a:cubicBezTo>
                  <a:cubicBezTo>
                    <a:pt x="6496" y="61"/>
                    <a:pt x="5871" y="0"/>
                    <a:pt x="5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6725469" y="2882289"/>
              <a:ext cx="321881" cy="79686"/>
            </a:xfrm>
            <a:custGeom>
              <a:rect b="b" l="l" r="r" t="t"/>
              <a:pathLst>
                <a:path extrusionOk="0" h="2363" w="9545">
                  <a:moveTo>
                    <a:pt x="2043" y="0"/>
                  </a:moveTo>
                  <a:cubicBezTo>
                    <a:pt x="1362" y="0"/>
                    <a:pt x="682" y="98"/>
                    <a:pt x="1" y="292"/>
                  </a:cubicBezTo>
                  <a:cubicBezTo>
                    <a:pt x="274" y="1174"/>
                    <a:pt x="1156" y="1721"/>
                    <a:pt x="2037" y="2025"/>
                  </a:cubicBezTo>
                  <a:cubicBezTo>
                    <a:pt x="2767" y="2251"/>
                    <a:pt x="3516" y="2362"/>
                    <a:pt x="4259" y="2362"/>
                  </a:cubicBezTo>
                  <a:cubicBezTo>
                    <a:pt x="6207" y="2362"/>
                    <a:pt x="8115" y="1601"/>
                    <a:pt x="9545" y="171"/>
                  </a:cubicBezTo>
                  <a:cubicBezTo>
                    <a:pt x="7083" y="110"/>
                    <a:pt x="4834" y="79"/>
                    <a:pt x="2554" y="19"/>
                  </a:cubicBezTo>
                  <a:cubicBezTo>
                    <a:pt x="2384" y="7"/>
                    <a:pt x="2214" y="0"/>
                    <a:pt x="2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490767" y="2983556"/>
              <a:ext cx="582219" cy="104371"/>
            </a:xfrm>
            <a:custGeom>
              <a:rect b="b" l="l" r="r" t="t"/>
              <a:pathLst>
                <a:path extrusionOk="0" h="3095" w="17265">
                  <a:moveTo>
                    <a:pt x="9245" y="0"/>
                  </a:moveTo>
                  <a:cubicBezTo>
                    <a:pt x="8125" y="0"/>
                    <a:pt x="7000" y="72"/>
                    <a:pt x="5897" y="177"/>
                  </a:cubicBezTo>
                  <a:cubicBezTo>
                    <a:pt x="4711" y="207"/>
                    <a:pt x="3587" y="450"/>
                    <a:pt x="2493" y="846"/>
                  </a:cubicBezTo>
                  <a:cubicBezTo>
                    <a:pt x="1398" y="1241"/>
                    <a:pt x="486" y="2061"/>
                    <a:pt x="0" y="3095"/>
                  </a:cubicBezTo>
                  <a:cubicBezTo>
                    <a:pt x="5319" y="2912"/>
                    <a:pt x="10122" y="2852"/>
                    <a:pt x="14955" y="2760"/>
                  </a:cubicBezTo>
                  <a:cubicBezTo>
                    <a:pt x="15715" y="2760"/>
                    <a:pt x="16505" y="2700"/>
                    <a:pt x="17265" y="2548"/>
                  </a:cubicBezTo>
                  <a:cubicBezTo>
                    <a:pt x="17265" y="2031"/>
                    <a:pt x="16748" y="1666"/>
                    <a:pt x="16292" y="1453"/>
                  </a:cubicBezTo>
                  <a:cubicBezTo>
                    <a:pt x="14141" y="347"/>
                    <a:pt x="11704" y="0"/>
                    <a:pt x="9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155574" y="2887010"/>
              <a:ext cx="459233" cy="112768"/>
            </a:xfrm>
            <a:custGeom>
              <a:rect b="b" l="l" r="r" t="t"/>
              <a:pathLst>
                <a:path extrusionOk="0" h="3344" w="13618">
                  <a:moveTo>
                    <a:pt x="13618" y="0"/>
                  </a:moveTo>
                  <a:cubicBezTo>
                    <a:pt x="9454" y="243"/>
                    <a:pt x="5654" y="274"/>
                    <a:pt x="1824" y="395"/>
                  </a:cubicBezTo>
                  <a:cubicBezTo>
                    <a:pt x="1759" y="390"/>
                    <a:pt x="1692" y="388"/>
                    <a:pt x="1625" y="388"/>
                  </a:cubicBezTo>
                  <a:cubicBezTo>
                    <a:pt x="1288" y="388"/>
                    <a:pt x="938" y="451"/>
                    <a:pt x="609" y="578"/>
                  </a:cubicBezTo>
                  <a:cubicBezTo>
                    <a:pt x="244" y="760"/>
                    <a:pt x="1" y="1155"/>
                    <a:pt x="31" y="1581"/>
                  </a:cubicBezTo>
                  <a:cubicBezTo>
                    <a:pt x="122" y="1824"/>
                    <a:pt x="274" y="2067"/>
                    <a:pt x="487" y="2219"/>
                  </a:cubicBezTo>
                  <a:cubicBezTo>
                    <a:pt x="1528" y="3098"/>
                    <a:pt x="2921" y="3343"/>
                    <a:pt x="4318" y="3343"/>
                  </a:cubicBezTo>
                  <a:cubicBezTo>
                    <a:pt x="4757" y="3343"/>
                    <a:pt x="5195" y="3319"/>
                    <a:pt x="5624" y="3283"/>
                  </a:cubicBezTo>
                  <a:cubicBezTo>
                    <a:pt x="7205" y="3161"/>
                    <a:pt x="8785" y="2918"/>
                    <a:pt x="10335" y="2523"/>
                  </a:cubicBezTo>
                  <a:cubicBezTo>
                    <a:pt x="11065" y="2401"/>
                    <a:pt x="11764" y="2128"/>
                    <a:pt x="12402" y="1763"/>
                  </a:cubicBezTo>
                  <a:cubicBezTo>
                    <a:pt x="13040" y="1398"/>
                    <a:pt x="13496" y="760"/>
                    <a:pt x="13618" y="31"/>
                  </a:cubicBezTo>
                  <a:lnTo>
                    <a:pt x="136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5795798" y="3058924"/>
              <a:ext cx="456164" cy="137655"/>
            </a:xfrm>
            <a:custGeom>
              <a:rect b="b" l="l" r="r" t="t"/>
              <a:pathLst>
                <a:path extrusionOk="0" h="4082" w="13527">
                  <a:moveTo>
                    <a:pt x="9187" y="1"/>
                  </a:moveTo>
                  <a:cubicBezTo>
                    <a:pt x="6783" y="1"/>
                    <a:pt x="4348" y="697"/>
                    <a:pt x="2129" y="1680"/>
                  </a:cubicBezTo>
                  <a:cubicBezTo>
                    <a:pt x="1612" y="1863"/>
                    <a:pt x="1095" y="2167"/>
                    <a:pt x="670" y="2562"/>
                  </a:cubicBezTo>
                  <a:cubicBezTo>
                    <a:pt x="244" y="2927"/>
                    <a:pt x="1" y="3504"/>
                    <a:pt x="31" y="4082"/>
                  </a:cubicBezTo>
                  <a:cubicBezTo>
                    <a:pt x="4378" y="2592"/>
                    <a:pt x="9393" y="3352"/>
                    <a:pt x="13527" y="1316"/>
                  </a:cubicBezTo>
                  <a:cubicBezTo>
                    <a:pt x="13375" y="860"/>
                    <a:pt x="12858" y="617"/>
                    <a:pt x="12402" y="465"/>
                  </a:cubicBezTo>
                  <a:cubicBezTo>
                    <a:pt x="11352" y="143"/>
                    <a:pt x="10273" y="1"/>
                    <a:pt x="9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5613364" y="2804998"/>
              <a:ext cx="196636" cy="92400"/>
            </a:xfrm>
            <a:custGeom>
              <a:rect b="b" l="l" r="r" t="t"/>
              <a:pathLst>
                <a:path extrusionOk="0" h="2740" w="5831">
                  <a:moveTo>
                    <a:pt x="608" y="1"/>
                  </a:moveTo>
                  <a:cubicBezTo>
                    <a:pt x="669" y="61"/>
                    <a:pt x="244" y="31"/>
                    <a:pt x="0" y="274"/>
                  </a:cubicBezTo>
                  <a:cubicBezTo>
                    <a:pt x="1155" y="1703"/>
                    <a:pt x="2858" y="2584"/>
                    <a:pt x="4712" y="2736"/>
                  </a:cubicBezTo>
                  <a:cubicBezTo>
                    <a:pt x="4742" y="2738"/>
                    <a:pt x="4773" y="2739"/>
                    <a:pt x="4805" y="2739"/>
                  </a:cubicBezTo>
                  <a:cubicBezTo>
                    <a:pt x="5275" y="2739"/>
                    <a:pt x="5831" y="2527"/>
                    <a:pt x="5745" y="2128"/>
                  </a:cubicBezTo>
                  <a:cubicBezTo>
                    <a:pt x="5715" y="1824"/>
                    <a:pt x="5411" y="1703"/>
                    <a:pt x="5137" y="1612"/>
                  </a:cubicBezTo>
                  <a:cubicBezTo>
                    <a:pt x="3648" y="1034"/>
                    <a:pt x="2128" y="517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5540458" y="3156246"/>
              <a:ext cx="143658" cy="59824"/>
            </a:xfrm>
            <a:custGeom>
              <a:rect b="b" l="l" r="r" t="t"/>
              <a:pathLst>
                <a:path extrusionOk="0" h="1774" w="4260">
                  <a:moveTo>
                    <a:pt x="3669" y="1"/>
                  </a:moveTo>
                  <a:cubicBezTo>
                    <a:pt x="3612" y="1"/>
                    <a:pt x="3555" y="4"/>
                    <a:pt x="3500" y="10"/>
                  </a:cubicBezTo>
                  <a:cubicBezTo>
                    <a:pt x="2314" y="132"/>
                    <a:pt x="1159" y="588"/>
                    <a:pt x="217" y="1317"/>
                  </a:cubicBezTo>
                  <a:cubicBezTo>
                    <a:pt x="244" y="1264"/>
                    <a:pt x="247" y="1242"/>
                    <a:pt x="237" y="1242"/>
                  </a:cubicBezTo>
                  <a:cubicBezTo>
                    <a:pt x="203" y="1242"/>
                    <a:pt x="0" y="1535"/>
                    <a:pt x="95" y="1773"/>
                  </a:cubicBezTo>
                  <a:cubicBezTo>
                    <a:pt x="1342" y="1652"/>
                    <a:pt x="2558" y="1317"/>
                    <a:pt x="3713" y="831"/>
                  </a:cubicBezTo>
                  <a:cubicBezTo>
                    <a:pt x="3956" y="740"/>
                    <a:pt x="4260" y="497"/>
                    <a:pt x="4199" y="253"/>
                  </a:cubicBezTo>
                  <a:cubicBezTo>
                    <a:pt x="4126" y="59"/>
                    <a:pt x="3897" y="1"/>
                    <a:pt x="3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5368376" y="2691760"/>
              <a:ext cx="145580" cy="92804"/>
            </a:xfrm>
            <a:custGeom>
              <a:rect b="b" l="l" r="r" t="t"/>
              <a:pathLst>
                <a:path extrusionOk="0" h="2752" w="4317">
                  <a:moveTo>
                    <a:pt x="566" y="0"/>
                  </a:moveTo>
                  <a:cubicBezTo>
                    <a:pt x="476" y="0"/>
                    <a:pt x="381" y="19"/>
                    <a:pt x="305" y="76"/>
                  </a:cubicBezTo>
                  <a:cubicBezTo>
                    <a:pt x="62" y="258"/>
                    <a:pt x="1" y="593"/>
                    <a:pt x="122" y="866"/>
                  </a:cubicBezTo>
                  <a:cubicBezTo>
                    <a:pt x="274" y="1140"/>
                    <a:pt x="487" y="1352"/>
                    <a:pt x="730" y="1535"/>
                  </a:cubicBezTo>
                  <a:cubicBezTo>
                    <a:pt x="1186" y="1930"/>
                    <a:pt x="1703" y="2264"/>
                    <a:pt x="2250" y="2538"/>
                  </a:cubicBezTo>
                  <a:cubicBezTo>
                    <a:pt x="2541" y="2683"/>
                    <a:pt x="2857" y="2751"/>
                    <a:pt x="3177" y="2751"/>
                  </a:cubicBezTo>
                  <a:cubicBezTo>
                    <a:pt x="3458" y="2751"/>
                    <a:pt x="3742" y="2698"/>
                    <a:pt x="4013" y="2599"/>
                  </a:cubicBezTo>
                  <a:cubicBezTo>
                    <a:pt x="4135" y="2568"/>
                    <a:pt x="4226" y="2477"/>
                    <a:pt x="4287" y="2356"/>
                  </a:cubicBezTo>
                  <a:cubicBezTo>
                    <a:pt x="4317" y="2173"/>
                    <a:pt x="4135" y="2021"/>
                    <a:pt x="3983" y="1930"/>
                  </a:cubicBezTo>
                  <a:cubicBezTo>
                    <a:pt x="2980" y="1231"/>
                    <a:pt x="1946" y="593"/>
                    <a:pt x="852" y="15"/>
                  </a:cubicBezTo>
                  <a:lnTo>
                    <a:pt x="852" y="45"/>
                  </a:lnTo>
                  <a:cubicBezTo>
                    <a:pt x="868" y="54"/>
                    <a:pt x="875" y="57"/>
                    <a:pt x="873" y="57"/>
                  </a:cubicBezTo>
                  <a:cubicBezTo>
                    <a:pt x="867" y="57"/>
                    <a:pt x="724" y="0"/>
                    <a:pt x="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6166871" y="2853187"/>
              <a:ext cx="255246" cy="203987"/>
            </a:xfrm>
            <a:custGeom>
              <a:rect b="b" l="l" r="r" t="t"/>
              <a:pathLst>
                <a:path extrusionOk="0" h="6049" w="7569">
                  <a:moveTo>
                    <a:pt x="2827" y="0"/>
                  </a:moveTo>
                  <a:lnTo>
                    <a:pt x="2827" y="0"/>
                  </a:lnTo>
                  <a:cubicBezTo>
                    <a:pt x="3070" y="882"/>
                    <a:pt x="3192" y="1885"/>
                    <a:pt x="2736" y="2645"/>
                  </a:cubicBezTo>
                  <a:cubicBezTo>
                    <a:pt x="2189" y="3587"/>
                    <a:pt x="851" y="3496"/>
                    <a:pt x="0" y="4681"/>
                  </a:cubicBezTo>
                  <a:cubicBezTo>
                    <a:pt x="266" y="4681"/>
                    <a:pt x="361" y="4733"/>
                    <a:pt x="502" y="4733"/>
                  </a:cubicBezTo>
                  <a:cubicBezTo>
                    <a:pt x="764" y="4733"/>
                    <a:pt x="1186" y="4553"/>
                    <a:pt x="3161" y="3526"/>
                  </a:cubicBezTo>
                  <a:lnTo>
                    <a:pt x="5593" y="6049"/>
                  </a:lnTo>
                  <a:lnTo>
                    <a:pt x="4316" y="3253"/>
                  </a:lnTo>
                  <a:lnTo>
                    <a:pt x="7569" y="4408"/>
                  </a:lnTo>
                  <a:cubicBezTo>
                    <a:pt x="6687" y="3526"/>
                    <a:pt x="5654" y="2857"/>
                    <a:pt x="4529" y="2401"/>
                  </a:cubicBezTo>
                  <a:cubicBezTo>
                    <a:pt x="4377" y="2371"/>
                    <a:pt x="4286" y="2280"/>
                    <a:pt x="4195" y="2158"/>
                  </a:cubicBezTo>
                  <a:cubicBezTo>
                    <a:pt x="4164" y="2067"/>
                    <a:pt x="4164" y="1946"/>
                    <a:pt x="4195" y="1824"/>
                  </a:cubicBezTo>
                  <a:cubicBezTo>
                    <a:pt x="4224" y="1317"/>
                    <a:pt x="4284" y="840"/>
                    <a:pt x="4314" y="334"/>
                  </a:cubicBezTo>
                  <a:lnTo>
                    <a:pt x="4314" y="334"/>
                  </a:lnTo>
                  <a:cubicBezTo>
                    <a:pt x="4315" y="334"/>
                    <a:pt x="4316" y="334"/>
                    <a:pt x="4316" y="335"/>
                  </a:cubicBezTo>
                  <a:lnTo>
                    <a:pt x="4316" y="304"/>
                  </a:lnTo>
                  <a:cubicBezTo>
                    <a:pt x="4316" y="314"/>
                    <a:pt x="4315" y="324"/>
                    <a:pt x="4314" y="334"/>
                  </a:cubicBezTo>
                  <a:lnTo>
                    <a:pt x="4314" y="334"/>
                  </a:lnTo>
                  <a:cubicBezTo>
                    <a:pt x="3829" y="182"/>
                    <a:pt x="3313" y="61"/>
                    <a:pt x="2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922895" y="2855750"/>
              <a:ext cx="216330" cy="216802"/>
            </a:xfrm>
            <a:custGeom>
              <a:rect b="b" l="l" r="r" t="t"/>
              <a:pathLst>
                <a:path extrusionOk="0" h="6429" w="6415">
                  <a:moveTo>
                    <a:pt x="2573" y="0"/>
                  </a:moveTo>
                  <a:cubicBezTo>
                    <a:pt x="2319" y="0"/>
                    <a:pt x="2068" y="15"/>
                    <a:pt x="1825" y="46"/>
                  </a:cubicBezTo>
                  <a:cubicBezTo>
                    <a:pt x="2189" y="836"/>
                    <a:pt x="2463" y="1809"/>
                    <a:pt x="2159" y="2629"/>
                  </a:cubicBezTo>
                  <a:cubicBezTo>
                    <a:pt x="1916" y="3146"/>
                    <a:pt x="1581" y="3602"/>
                    <a:pt x="1156" y="3997"/>
                  </a:cubicBezTo>
                  <a:cubicBezTo>
                    <a:pt x="578" y="4696"/>
                    <a:pt x="183" y="5547"/>
                    <a:pt x="1" y="6429"/>
                  </a:cubicBezTo>
                  <a:cubicBezTo>
                    <a:pt x="730" y="6125"/>
                    <a:pt x="1095" y="5183"/>
                    <a:pt x="1612" y="4514"/>
                  </a:cubicBezTo>
                  <a:cubicBezTo>
                    <a:pt x="1946" y="4119"/>
                    <a:pt x="2311" y="3754"/>
                    <a:pt x="2737" y="3450"/>
                  </a:cubicBezTo>
                  <a:lnTo>
                    <a:pt x="5503" y="5395"/>
                  </a:lnTo>
                  <a:cubicBezTo>
                    <a:pt x="4925" y="4575"/>
                    <a:pt x="4378" y="3754"/>
                    <a:pt x="3800" y="2933"/>
                  </a:cubicBezTo>
                  <a:lnTo>
                    <a:pt x="3800" y="2933"/>
                  </a:lnTo>
                  <a:cubicBezTo>
                    <a:pt x="4201" y="2977"/>
                    <a:pt x="4505" y="2985"/>
                    <a:pt x="4781" y="2985"/>
                  </a:cubicBezTo>
                  <a:cubicBezTo>
                    <a:pt x="4964" y="2985"/>
                    <a:pt x="5134" y="2981"/>
                    <a:pt x="5313" y="2981"/>
                  </a:cubicBezTo>
                  <a:cubicBezTo>
                    <a:pt x="5622" y="2981"/>
                    <a:pt x="5955" y="2993"/>
                    <a:pt x="6414" y="3055"/>
                  </a:cubicBezTo>
                  <a:cubicBezTo>
                    <a:pt x="5655" y="2477"/>
                    <a:pt x="4773" y="2143"/>
                    <a:pt x="3861" y="2052"/>
                  </a:cubicBezTo>
                  <a:cubicBezTo>
                    <a:pt x="3709" y="2052"/>
                    <a:pt x="3588" y="1991"/>
                    <a:pt x="3496" y="1870"/>
                  </a:cubicBezTo>
                  <a:cubicBezTo>
                    <a:pt x="3466" y="1778"/>
                    <a:pt x="3436" y="1657"/>
                    <a:pt x="3436" y="1566"/>
                  </a:cubicBezTo>
                  <a:lnTo>
                    <a:pt x="3344" y="46"/>
                  </a:lnTo>
                  <a:cubicBezTo>
                    <a:pt x="3086" y="15"/>
                    <a:pt x="2828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5894197" y="2925959"/>
              <a:ext cx="116882" cy="89196"/>
            </a:xfrm>
            <a:custGeom>
              <a:rect b="b" l="l" r="r" t="t"/>
              <a:pathLst>
                <a:path extrusionOk="0" h="2645" w="3466">
                  <a:moveTo>
                    <a:pt x="3284" y="0"/>
                  </a:moveTo>
                  <a:cubicBezTo>
                    <a:pt x="2068" y="699"/>
                    <a:pt x="943" y="1581"/>
                    <a:pt x="1" y="2645"/>
                  </a:cubicBezTo>
                  <a:cubicBezTo>
                    <a:pt x="1095" y="2006"/>
                    <a:pt x="2402" y="1763"/>
                    <a:pt x="3375" y="851"/>
                  </a:cubicBezTo>
                  <a:cubicBezTo>
                    <a:pt x="3466" y="547"/>
                    <a:pt x="3436" y="243"/>
                    <a:pt x="3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6084860" y="3244732"/>
              <a:ext cx="27720" cy="277806"/>
            </a:xfrm>
            <a:custGeom>
              <a:rect b="b" l="l" r="r" t="t"/>
              <a:pathLst>
                <a:path extrusionOk="0" fill="none" h="8238" w="822">
                  <a:moveTo>
                    <a:pt x="122" y="0"/>
                  </a:moveTo>
                  <a:cubicBezTo>
                    <a:pt x="122" y="2280"/>
                    <a:pt x="821" y="6262"/>
                    <a:pt x="0" y="823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6204774" y="3239606"/>
              <a:ext cx="42052" cy="231674"/>
            </a:xfrm>
            <a:custGeom>
              <a:rect b="b" l="l" r="r" t="t"/>
              <a:pathLst>
                <a:path extrusionOk="0" fill="none" h="6870" w="1247">
                  <a:moveTo>
                    <a:pt x="1" y="0"/>
                  </a:moveTo>
                  <a:cubicBezTo>
                    <a:pt x="548" y="2128"/>
                    <a:pt x="1247" y="4681"/>
                    <a:pt x="1247" y="687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6321619" y="3206795"/>
              <a:ext cx="59486" cy="181461"/>
            </a:xfrm>
            <a:custGeom>
              <a:rect b="b" l="l" r="r" t="t"/>
              <a:pathLst>
                <a:path extrusionOk="0" fill="none" h="5381" w="1764">
                  <a:moveTo>
                    <a:pt x="1" y="1"/>
                  </a:moveTo>
                  <a:cubicBezTo>
                    <a:pt x="122" y="1034"/>
                    <a:pt x="761" y="2068"/>
                    <a:pt x="1065" y="3040"/>
                  </a:cubicBezTo>
                  <a:cubicBezTo>
                    <a:pt x="1217" y="3587"/>
                    <a:pt x="1551" y="5381"/>
                    <a:pt x="1764" y="5077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441567" y="3175029"/>
              <a:ext cx="46132" cy="115871"/>
            </a:xfrm>
            <a:custGeom>
              <a:rect b="b" l="l" r="r" t="t"/>
              <a:pathLst>
                <a:path extrusionOk="0" fill="none" h="3436" w="1368">
                  <a:moveTo>
                    <a:pt x="0" y="0"/>
                  </a:moveTo>
                  <a:cubicBezTo>
                    <a:pt x="426" y="1125"/>
                    <a:pt x="973" y="2310"/>
                    <a:pt x="1368" y="343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/>
          <p:nvPr/>
        </p:nvSpPr>
        <p:spPr>
          <a:xfrm flipH="1">
            <a:off x="5639530" y="3474702"/>
            <a:ext cx="1622870" cy="1871699"/>
          </a:xfrm>
          <a:custGeom>
            <a:rect b="b" l="l" r="r" t="t"/>
            <a:pathLst>
              <a:path extrusionOk="0" h="23416" w="20303">
                <a:moveTo>
                  <a:pt x="12233" y="7268"/>
                </a:moveTo>
                <a:lnTo>
                  <a:pt x="12233" y="7268"/>
                </a:lnTo>
                <a:cubicBezTo>
                  <a:pt x="12139" y="7379"/>
                  <a:pt x="12045" y="7481"/>
                  <a:pt x="11960" y="7601"/>
                </a:cubicBezTo>
                <a:lnTo>
                  <a:pt x="11175" y="7276"/>
                </a:lnTo>
                <a:lnTo>
                  <a:pt x="12233" y="7268"/>
                </a:lnTo>
                <a:close/>
                <a:moveTo>
                  <a:pt x="4650" y="0"/>
                </a:moveTo>
                <a:lnTo>
                  <a:pt x="5554" y="2124"/>
                </a:lnTo>
                <a:cubicBezTo>
                  <a:pt x="5554" y="2124"/>
                  <a:pt x="5563" y="2124"/>
                  <a:pt x="5579" y="2124"/>
                </a:cubicBezTo>
                <a:cubicBezTo>
                  <a:pt x="5791" y="2124"/>
                  <a:pt x="7260" y="2139"/>
                  <a:pt x="7584" y="2542"/>
                </a:cubicBezTo>
                <a:lnTo>
                  <a:pt x="5844" y="2849"/>
                </a:lnTo>
                <a:cubicBezTo>
                  <a:pt x="5844" y="2849"/>
                  <a:pt x="6833" y="4607"/>
                  <a:pt x="7072" y="5007"/>
                </a:cubicBezTo>
                <a:cubicBezTo>
                  <a:pt x="7072" y="5007"/>
                  <a:pt x="7382" y="4985"/>
                  <a:pt x="7705" y="4985"/>
                </a:cubicBezTo>
                <a:cubicBezTo>
                  <a:pt x="7974" y="4985"/>
                  <a:pt x="8252" y="5000"/>
                  <a:pt x="8369" y="5059"/>
                </a:cubicBezTo>
                <a:lnTo>
                  <a:pt x="7302" y="5477"/>
                </a:lnTo>
                <a:cubicBezTo>
                  <a:pt x="7302" y="5477"/>
                  <a:pt x="8232" y="6816"/>
                  <a:pt x="8437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78" y="8863"/>
                </a:lnTo>
                <a:cubicBezTo>
                  <a:pt x="8394" y="7370"/>
                  <a:pt x="6373" y="5110"/>
                  <a:pt x="3575" y="4172"/>
                </a:cubicBezTo>
                <a:cubicBezTo>
                  <a:pt x="3352" y="4058"/>
                  <a:pt x="3082" y="4012"/>
                  <a:pt x="2791" y="4012"/>
                </a:cubicBezTo>
                <a:cubicBezTo>
                  <a:pt x="1577" y="4012"/>
                  <a:pt x="1" y="4811"/>
                  <a:pt x="1" y="4811"/>
                </a:cubicBezTo>
                <a:lnTo>
                  <a:pt x="1911" y="6108"/>
                </a:lnTo>
                <a:cubicBezTo>
                  <a:pt x="1911" y="6108"/>
                  <a:pt x="3073" y="5343"/>
                  <a:pt x="3680" y="5343"/>
                </a:cubicBezTo>
                <a:cubicBezTo>
                  <a:pt x="3739" y="5343"/>
                  <a:pt x="3792" y="5350"/>
                  <a:pt x="3839" y="5366"/>
                </a:cubicBezTo>
                <a:lnTo>
                  <a:pt x="2543" y="6560"/>
                </a:lnTo>
                <a:cubicBezTo>
                  <a:pt x="2543" y="6560"/>
                  <a:pt x="4325" y="7507"/>
                  <a:pt x="4743" y="7720"/>
                </a:cubicBezTo>
                <a:cubicBezTo>
                  <a:pt x="4743" y="7720"/>
                  <a:pt x="5579" y="7080"/>
                  <a:pt x="5861" y="7055"/>
                </a:cubicBezTo>
                <a:lnTo>
                  <a:pt x="5861" y="7055"/>
                </a:lnTo>
                <a:lnTo>
                  <a:pt x="5196" y="7984"/>
                </a:lnTo>
                <a:cubicBezTo>
                  <a:pt x="5196" y="7984"/>
                  <a:pt x="6697" y="8607"/>
                  <a:pt x="7115" y="8872"/>
                </a:cubicBezTo>
                <a:lnTo>
                  <a:pt x="8036" y="8292"/>
                </a:lnTo>
                <a:lnTo>
                  <a:pt x="7482" y="9076"/>
                </a:lnTo>
                <a:lnTo>
                  <a:pt x="8949" y="9690"/>
                </a:lnTo>
                <a:lnTo>
                  <a:pt x="8949" y="14356"/>
                </a:lnTo>
                <a:cubicBezTo>
                  <a:pt x="8949" y="15568"/>
                  <a:pt x="9657" y="16600"/>
                  <a:pt x="9657" y="16600"/>
                </a:cubicBezTo>
                <a:lnTo>
                  <a:pt x="9657" y="23415"/>
                </a:lnTo>
                <a:lnTo>
                  <a:pt x="10697" y="23415"/>
                </a:lnTo>
                <a:lnTo>
                  <a:pt x="10697" y="16497"/>
                </a:lnTo>
                <a:cubicBezTo>
                  <a:pt x="11132" y="15960"/>
                  <a:pt x="11440" y="15320"/>
                  <a:pt x="11593" y="14638"/>
                </a:cubicBezTo>
                <a:cubicBezTo>
                  <a:pt x="11815" y="13563"/>
                  <a:pt x="11363" y="9793"/>
                  <a:pt x="11363" y="9793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3410" y="8752"/>
                </a:lnTo>
                <a:cubicBezTo>
                  <a:pt x="13811" y="8462"/>
                  <a:pt x="15287" y="7754"/>
                  <a:pt x="15287" y="7754"/>
                </a:cubicBezTo>
                <a:lnTo>
                  <a:pt x="14570" y="6876"/>
                </a:lnTo>
                <a:lnTo>
                  <a:pt x="14570" y="6876"/>
                </a:lnTo>
                <a:cubicBezTo>
                  <a:pt x="14852" y="6884"/>
                  <a:pt x="15713" y="7473"/>
                  <a:pt x="15713" y="7473"/>
                </a:cubicBezTo>
                <a:cubicBezTo>
                  <a:pt x="16131" y="7234"/>
                  <a:pt x="17854" y="6202"/>
                  <a:pt x="17854" y="6202"/>
                </a:cubicBezTo>
                <a:lnTo>
                  <a:pt x="16506" y="5076"/>
                </a:lnTo>
                <a:cubicBezTo>
                  <a:pt x="16561" y="5054"/>
                  <a:pt x="16627" y="5044"/>
                  <a:pt x="16700" y="5044"/>
                </a:cubicBezTo>
                <a:cubicBezTo>
                  <a:pt x="17312" y="5044"/>
                  <a:pt x="18468" y="5724"/>
                  <a:pt x="18468" y="5724"/>
                </a:cubicBezTo>
                <a:lnTo>
                  <a:pt x="20302" y="4325"/>
                </a:lnTo>
                <a:cubicBezTo>
                  <a:pt x="20302" y="4325"/>
                  <a:pt x="18817" y="3672"/>
                  <a:pt x="17628" y="3672"/>
                </a:cubicBezTo>
                <a:cubicBezTo>
                  <a:pt x="17279" y="3672"/>
                  <a:pt x="16956" y="3728"/>
                  <a:pt x="16703" y="3873"/>
                </a:cubicBezTo>
                <a:cubicBezTo>
                  <a:pt x="14843" y="4615"/>
                  <a:pt x="13376" y="5929"/>
                  <a:pt x="12310" y="7183"/>
                </a:cubicBezTo>
                <a:cubicBezTo>
                  <a:pt x="12574" y="6662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8" y="5000"/>
                  <a:pt x="12724" y="4985"/>
                  <a:pt x="12992" y="4985"/>
                </a:cubicBezTo>
                <a:cubicBezTo>
                  <a:pt x="13314" y="4985"/>
                  <a:pt x="13623" y="5007"/>
                  <a:pt x="13623" y="5007"/>
                </a:cubicBezTo>
                <a:cubicBezTo>
                  <a:pt x="13871" y="4598"/>
                  <a:pt x="14852" y="2849"/>
                  <a:pt x="14852" y="2849"/>
                </a:cubicBezTo>
                <a:lnTo>
                  <a:pt x="13120" y="2542"/>
                </a:lnTo>
                <a:cubicBezTo>
                  <a:pt x="13436" y="2139"/>
                  <a:pt x="14904" y="2124"/>
                  <a:pt x="15116" y="2124"/>
                </a:cubicBezTo>
                <a:cubicBezTo>
                  <a:pt x="15133" y="2124"/>
                  <a:pt x="15142" y="2124"/>
                  <a:pt x="15142" y="2124"/>
                </a:cubicBezTo>
                <a:lnTo>
                  <a:pt x="16046" y="0"/>
                </a:lnTo>
                <a:lnTo>
                  <a:pt x="16046" y="0"/>
                </a:lnTo>
                <a:cubicBezTo>
                  <a:pt x="16046" y="0"/>
                  <a:pt x="13342" y="282"/>
                  <a:pt x="12693" y="1399"/>
                </a:cubicBezTo>
                <a:cubicBezTo>
                  <a:pt x="11132" y="3361"/>
                  <a:pt x="10552" y="5809"/>
                  <a:pt x="10348" y="7635"/>
                </a:cubicBezTo>
                <a:cubicBezTo>
                  <a:pt x="10143" y="5809"/>
                  <a:pt x="9563" y="3361"/>
                  <a:pt x="8002" y="1399"/>
                </a:cubicBezTo>
                <a:cubicBezTo>
                  <a:pt x="7362" y="282"/>
                  <a:pt x="4650" y="0"/>
                  <a:pt x="46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 flipH="1">
            <a:off x="6512225" y="2768382"/>
            <a:ext cx="2174851" cy="2506529"/>
          </a:xfrm>
          <a:custGeom>
            <a:rect b="b" l="l" r="r" t="t"/>
            <a:pathLst>
              <a:path extrusionOk="0" h="23408" w="20311">
                <a:moveTo>
                  <a:pt x="12233" y="7268"/>
                </a:moveTo>
                <a:lnTo>
                  <a:pt x="12233" y="7268"/>
                </a:lnTo>
                <a:cubicBezTo>
                  <a:pt x="12139" y="7371"/>
                  <a:pt x="12054" y="7482"/>
                  <a:pt x="11968" y="7592"/>
                </a:cubicBezTo>
                <a:lnTo>
                  <a:pt x="11184" y="7277"/>
                </a:lnTo>
                <a:lnTo>
                  <a:pt x="12233" y="7268"/>
                </a:lnTo>
                <a:close/>
                <a:moveTo>
                  <a:pt x="4658" y="1"/>
                </a:moveTo>
                <a:lnTo>
                  <a:pt x="5562" y="2125"/>
                </a:lnTo>
                <a:cubicBezTo>
                  <a:pt x="5562" y="2125"/>
                  <a:pt x="5572" y="2125"/>
                  <a:pt x="5589" y="2125"/>
                </a:cubicBezTo>
                <a:cubicBezTo>
                  <a:pt x="5804" y="2125"/>
                  <a:pt x="7268" y="2139"/>
                  <a:pt x="7584" y="2534"/>
                </a:cubicBezTo>
                <a:lnTo>
                  <a:pt x="5852" y="2850"/>
                </a:lnTo>
                <a:cubicBezTo>
                  <a:pt x="5852" y="2850"/>
                  <a:pt x="6833" y="4598"/>
                  <a:pt x="7081" y="5008"/>
                </a:cubicBezTo>
                <a:cubicBezTo>
                  <a:pt x="7081" y="5008"/>
                  <a:pt x="7402" y="4982"/>
                  <a:pt x="7730" y="4982"/>
                </a:cubicBezTo>
                <a:cubicBezTo>
                  <a:pt x="7992" y="4982"/>
                  <a:pt x="8259" y="4998"/>
                  <a:pt x="8369" y="5059"/>
                </a:cubicBezTo>
                <a:lnTo>
                  <a:pt x="7303" y="5477"/>
                </a:lnTo>
                <a:cubicBezTo>
                  <a:pt x="7303" y="5477"/>
                  <a:pt x="8232" y="6808"/>
                  <a:pt x="8446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86" y="8863"/>
                </a:lnTo>
                <a:cubicBezTo>
                  <a:pt x="8403" y="7371"/>
                  <a:pt x="6381" y="5110"/>
                  <a:pt x="3583" y="4163"/>
                </a:cubicBezTo>
                <a:cubicBezTo>
                  <a:pt x="3361" y="4050"/>
                  <a:pt x="3090" y="4004"/>
                  <a:pt x="2799" y="4004"/>
                </a:cubicBezTo>
                <a:cubicBezTo>
                  <a:pt x="1583" y="4004"/>
                  <a:pt x="1" y="4803"/>
                  <a:pt x="1" y="4803"/>
                </a:cubicBezTo>
                <a:lnTo>
                  <a:pt x="1912" y="6100"/>
                </a:lnTo>
                <a:cubicBezTo>
                  <a:pt x="1912" y="6100"/>
                  <a:pt x="3081" y="5335"/>
                  <a:pt x="3682" y="5335"/>
                </a:cubicBezTo>
                <a:cubicBezTo>
                  <a:pt x="3740" y="5335"/>
                  <a:pt x="3793" y="5342"/>
                  <a:pt x="3839" y="5358"/>
                </a:cubicBezTo>
                <a:lnTo>
                  <a:pt x="2543" y="6552"/>
                </a:lnTo>
                <a:cubicBezTo>
                  <a:pt x="2543" y="6552"/>
                  <a:pt x="4326" y="7499"/>
                  <a:pt x="4752" y="7712"/>
                </a:cubicBezTo>
                <a:cubicBezTo>
                  <a:pt x="4752" y="7712"/>
                  <a:pt x="5579" y="7081"/>
                  <a:pt x="5869" y="7055"/>
                </a:cubicBezTo>
                <a:lnTo>
                  <a:pt x="5869" y="7055"/>
                </a:lnTo>
                <a:lnTo>
                  <a:pt x="5196" y="7976"/>
                </a:lnTo>
                <a:cubicBezTo>
                  <a:pt x="5196" y="7976"/>
                  <a:pt x="6705" y="8599"/>
                  <a:pt x="7123" y="8863"/>
                </a:cubicBezTo>
                <a:lnTo>
                  <a:pt x="8036" y="8283"/>
                </a:lnTo>
                <a:lnTo>
                  <a:pt x="8036" y="8283"/>
                </a:lnTo>
                <a:lnTo>
                  <a:pt x="7490" y="9068"/>
                </a:lnTo>
                <a:lnTo>
                  <a:pt x="8949" y="9682"/>
                </a:lnTo>
                <a:lnTo>
                  <a:pt x="8949" y="14348"/>
                </a:lnTo>
                <a:cubicBezTo>
                  <a:pt x="8949" y="15560"/>
                  <a:pt x="9665" y="16600"/>
                  <a:pt x="9665" y="16600"/>
                </a:cubicBezTo>
                <a:lnTo>
                  <a:pt x="9665" y="23407"/>
                </a:lnTo>
                <a:lnTo>
                  <a:pt x="10697" y="23407"/>
                </a:lnTo>
                <a:lnTo>
                  <a:pt x="10697" y="16498"/>
                </a:lnTo>
                <a:cubicBezTo>
                  <a:pt x="11141" y="15952"/>
                  <a:pt x="11448" y="15312"/>
                  <a:pt x="11602" y="14638"/>
                </a:cubicBezTo>
                <a:cubicBezTo>
                  <a:pt x="11815" y="13555"/>
                  <a:pt x="11371" y="9785"/>
                  <a:pt x="11371" y="9785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2463" y="8215"/>
                </a:lnTo>
                <a:lnTo>
                  <a:pt x="13410" y="8744"/>
                </a:lnTo>
                <a:cubicBezTo>
                  <a:pt x="13811" y="8454"/>
                  <a:pt x="15287" y="7755"/>
                  <a:pt x="15287" y="7755"/>
                </a:cubicBezTo>
                <a:lnTo>
                  <a:pt x="14570" y="6867"/>
                </a:lnTo>
                <a:lnTo>
                  <a:pt x="14570" y="6867"/>
                </a:lnTo>
                <a:cubicBezTo>
                  <a:pt x="14860" y="6876"/>
                  <a:pt x="15713" y="7465"/>
                  <a:pt x="15713" y="7465"/>
                </a:cubicBezTo>
                <a:cubicBezTo>
                  <a:pt x="16131" y="7234"/>
                  <a:pt x="17863" y="6202"/>
                  <a:pt x="17863" y="6202"/>
                </a:cubicBezTo>
                <a:lnTo>
                  <a:pt x="16506" y="5068"/>
                </a:lnTo>
                <a:cubicBezTo>
                  <a:pt x="16560" y="5047"/>
                  <a:pt x="16623" y="5038"/>
                  <a:pt x="16694" y="5038"/>
                </a:cubicBezTo>
                <a:cubicBezTo>
                  <a:pt x="17304" y="5038"/>
                  <a:pt x="18468" y="5716"/>
                  <a:pt x="18468" y="5716"/>
                </a:cubicBezTo>
                <a:lnTo>
                  <a:pt x="20311" y="4325"/>
                </a:lnTo>
                <a:cubicBezTo>
                  <a:pt x="20311" y="4325"/>
                  <a:pt x="18825" y="3669"/>
                  <a:pt x="17633" y="3669"/>
                </a:cubicBezTo>
                <a:cubicBezTo>
                  <a:pt x="17282" y="3669"/>
                  <a:pt x="16957" y="3726"/>
                  <a:pt x="16703" y="3873"/>
                </a:cubicBezTo>
                <a:cubicBezTo>
                  <a:pt x="14852" y="4607"/>
                  <a:pt x="13376" y="5921"/>
                  <a:pt x="12310" y="7183"/>
                </a:cubicBezTo>
                <a:cubicBezTo>
                  <a:pt x="12583" y="6663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9" y="4998"/>
                  <a:pt x="12718" y="4982"/>
                  <a:pt x="12981" y="4982"/>
                </a:cubicBezTo>
                <a:cubicBezTo>
                  <a:pt x="13311" y="4982"/>
                  <a:pt x="13632" y="5008"/>
                  <a:pt x="13632" y="5008"/>
                </a:cubicBezTo>
                <a:cubicBezTo>
                  <a:pt x="13871" y="4598"/>
                  <a:pt x="14860" y="2850"/>
                  <a:pt x="14860" y="2850"/>
                </a:cubicBezTo>
                <a:lnTo>
                  <a:pt x="13120" y="2534"/>
                </a:lnTo>
                <a:cubicBezTo>
                  <a:pt x="13444" y="2139"/>
                  <a:pt x="14909" y="2125"/>
                  <a:pt x="15124" y="2125"/>
                </a:cubicBezTo>
                <a:cubicBezTo>
                  <a:pt x="15141" y="2125"/>
                  <a:pt x="15150" y="2125"/>
                  <a:pt x="15150" y="2125"/>
                </a:cubicBezTo>
                <a:lnTo>
                  <a:pt x="16054" y="1"/>
                </a:lnTo>
                <a:lnTo>
                  <a:pt x="16054" y="1"/>
                </a:lnTo>
                <a:cubicBezTo>
                  <a:pt x="16054" y="1"/>
                  <a:pt x="13350" y="282"/>
                  <a:pt x="12702" y="1400"/>
                </a:cubicBezTo>
                <a:cubicBezTo>
                  <a:pt x="11141" y="3362"/>
                  <a:pt x="10552" y="5801"/>
                  <a:pt x="10356" y="7627"/>
                </a:cubicBezTo>
                <a:cubicBezTo>
                  <a:pt x="10152" y="5801"/>
                  <a:pt x="9572" y="3362"/>
                  <a:pt x="8011" y="1400"/>
                </a:cubicBezTo>
                <a:cubicBezTo>
                  <a:pt x="7362" y="282"/>
                  <a:pt x="4658" y="1"/>
                  <a:pt x="46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 rot="-175543">
            <a:off x="5064378" y="3583463"/>
            <a:ext cx="4308870" cy="1860661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 flipH="1" rot="10800000">
            <a:off x="4080500" y="4274603"/>
            <a:ext cx="1231023" cy="1071809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9" name="Google Shape;1089;p39"/>
          <p:cNvGrpSpPr/>
          <p:nvPr/>
        </p:nvGrpSpPr>
        <p:grpSpPr>
          <a:xfrm rot="-423967">
            <a:off x="8258233" y="3619566"/>
            <a:ext cx="1202284" cy="1547770"/>
            <a:chOff x="8607977" y="1775069"/>
            <a:chExt cx="1107026" cy="1425009"/>
          </a:xfrm>
        </p:grpSpPr>
        <p:sp>
          <p:nvSpPr>
            <p:cNvPr id="1090" name="Google Shape;1090;p39"/>
            <p:cNvSpPr/>
            <p:nvPr/>
          </p:nvSpPr>
          <p:spPr>
            <a:xfrm>
              <a:off x="8607977" y="1775069"/>
              <a:ext cx="1107026" cy="1425009"/>
            </a:xfrm>
            <a:custGeom>
              <a:rect b="b" l="l" r="r" t="t"/>
              <a:pathLst>
                <a:path extrusionOk="0" h="12651" w="9828">
                  <a:moveTo>
                    <a:pt x="1" y="1"/>
                  </a:moveTo>
                  <a:cubicBezTo>
                    <a:pt x="1" y="1"/>
                    <a:pt x="905" y="2654"/>
                    <a:pt x="1835" y="3745"/>
                  </a:cubicBezTo>
                  <a:cubicBezTo>
                    <a:pt x="2756" y="4837"/>
                    <a:pt x="3703" y="7345"/>
                    <a:pt x="3984" y="8957"/>
                  </a:cubicBezTo>
                  <a:cubicBezTo>
                    <a:pt x="4257" y="10569"/>
                    <a:pt x="7456" y="12463"/>
                    <a:pt x="8591" y="12651"/>
                  </a:cubicBezTo>
                  <a:cubicBezTo>
                    <a:pt x="8591" y="12651"/>
                    <a:pt x="9828" y="5639"/>
                    <a:pt x="9111" y="4743"/>
                  </a:cubicBezTo>
                  <a:cubicBezTo>
                    <a:pt x="8403" y="3839"/>
                    <a:pt x="5324" y="2986"/>
                    <a:pt x="4778" y="2466"/>
                  </a:cubicBezTo>
                  <a:cubicBezTo>
                    <a:pt x="4232" y="19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8633101" y="1812598"/>
              <a:ext cx="999226" cy="1004171"/>
            </a:xfrm>
            <a:custGeom>
              <a:rect b="b" l="l" r="r" t="t"/>
              <a:pathLst>
                <a:path extrusionOk="0" fill="none" h="9248" w="9094">
                  <a:moveTo>
                    <a:pt x="9094" y="9247"/>
                  </a:moveTo>
                  <a:cubicBezTo>
                    <a:pt x="9094" y="9247"/>
                    <a:pt x="3660" y="294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9146051" y="2115124"/>
              <a:ext cx="100024" cy="274050"/>
            </a:xfrm>
            <a:custGeom>
              <a:rect b="b" l="l" r="r" t="t"/>
              <a:pathLst>
                <a:path extrusionOk="0" fill="none" h="2987" w="888">
                  <a:moveTo>
                    <a:pt x="1" y="1"/>
                  </a:moveTo>
                  <a:lnTo>
                    <a:pt x="888" y="298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9037476" y="2527398"/>
              <a:ext cx="447847" cy="123099"/>
            </a:xfrm>
            <a:custGeom>
              <a:rect b="b" l="l" r="r" t="t"/>
              <a:pathLst>
                <a:path extrusionOk="0" fill="none" h="1093" w="4436">
                  <a:moveTo>
                    <a:pt x="4436" y="1093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0"/>
          <p:cNvSpPr/>
          <p:nvPr/>
        </p:nvSpPr>
        <p:spPr>
          <a:xfrm flipH="1">
            <a:off x="7865120" y="1280650"/>
            <a:ext cx="760769" cy="4598838"/>
          </a:xfrm>
          <a:custGeom>
            <a:rect b="b" l="l" r="r" t="t"/>
            <a:pathLst>
              <a:path extrusionOk="0" h="55233" w="9137">
                <a:moveTo>
                  <a:pt x="7157" y="0"/>
                </a:moveTo>
                <a:cubicBezTo>
                  <a:pt x="5963" y="2935"/>
                  <a:pt x="4504" y="5749"/>
                  <a:pt x="2815" y="8428"/>
                </a:cubicBezTo>
                <a:cubicBezTo>
                  <a:pt x="2935" y="6236"/>
                  <a:pt x="3097" y="4043"/>
                  <a:pt x="3285" y="1868"/>
                </a:cubicBezTo>
                <a:lnTo>
                  <a:pt x="1161" y="1681"/>
                </a:lnTo>
                <a:cubicBezTo>
                  <a:pt x="111" y="13870"/>
                  <a:pt x="0" y="26128"/>
                  <a:pt x="836" y="38343"/>
                </a:cubicBezTo>
                <a:cubicBezTo>
                  <a:pt x="1203" y="43606"/>
                  <a:pt x="1118" y="48869"/>
                  <a:pt x="871" y="55147"/>
                </a:cubicBezTo>
                <a:lnTo>
                  <a:pt x="3003" y="55232"/>
                </a:lnTo>
                <a:cubicBezTo>
                  <a:pt x="3250" y="48878"/>
                  <a:pt x="3336" y="43555"/>
                  <a:pt x="2969" y="38189"/>
                </a:cubicBezTo>
                <a:cubicBezTo>
                  <a:pt x="2380" y="29651"/>
                  <a:pt x="2269" y="21087"/>
                  <a:pt x="2619" y="12531"/>
                </a:cubicBezTo>
                <a:cubicBezTo>
                  <a:pt x="5246" y="8897"/>
                  <a:pt x="7439" y="4965"/>
                  <a:pt x="9136" y="811"/>
                </a:cubicBezTo>
                <a:lnTo>
                  <a:pt x="7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0"/>
          <p:cNvSpPr/>
          <p:nvPr/>
        </p:nvSpPr>
        <p:spPr>
          <a:xfrm flipH="1">
            <a:off x="8694091" y="754601"/>
            <a:ext cx="333903" cy="5208381"/>
          </a:xfrm>
          <a:custGeom>
            <a:rect b="b" l="l" r="r" t="t"/>
            <a:pathLst>
              <a:path extrusionOk="0" h="55156" w="4010">
                <a:moveTo>
                  <a:pt x="1877" y="0"/>
                </a:moveTo>
                <a:cubicBezTo>
                  <a:pt x="1093" y="12633"/>
                  <a:pt x="1007" y="25301"/>
                  <a:pt x="1630" y="37942"/>
                </a:cubicBezTo>
                <a:cubicBezTo>
                  <a:pt x="1843" y="42301"/>
                  <a:pt x="1169" y="46805"/>
                  <a:pt x="530" y="51155"/>
                </a:cubicBezTo>
                <a:cubicBezTo>
                  <a:pt x="351" y="52375"/>
                  <a:pt x="163" y="53638"/>
                  <a:pt x="1" y="54874"/>
                </a:cubicBezTo>
                <a:lnTo>
                  <a:pt x="2116" y="55156"/>
                </a:lnTo>
                <a:cubicBezTo>
                  <a:pt x="2278" y="53936"/>
                  <a:pt x="2466" y="52682"/>
                  <a:pt x="2645" y="51462"/>
                </a:cubicBezTo>
                <a:cubicBezTo>
                  <a:pt x="3311" y="47018"/>
                  <a:pt x="3993" y="42412"/>
                  <a:pt x="3763" y="37840"/>
                </a:cubicBezTo>
                <a:cubicBezTo>
                  <a:pt x="3148" y="25275"/>
                  <a:pt x="3225" y="12685"/>
                  <a:pt x="4010" y="137"/>
                </a:cubicBezTo>
                <a:lnTo>
                  <a:pt x="18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0"/>
          <p:cNvSpPr/>
          <p:nvPr/>
        </p:nvSpPr>
        <p:spPr>
          <a:xfrm flipH="1">
            <a:off x="-44838" y="1926892"/>
            <a:ext cx="431073" cy="1718745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0"/>
          <p:cNvSpPr/>
          <p:nvPr/>
        </p:nvSpPr>
        <p:spPr>
          <a:xfrm flipH="1">
            <a:off x="-3467" y="3909568"/>
            <a:ext cx="1818935" cy="1261512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0"/>
          <p:cNvSpPr/>
          <p:nvPr/>
        </p:nvSpPr>
        <p:spPr>
          <a:xfrm flipH="1" rot="10800000">
            <a:off x="7903152" y="4038711"/>
            <a:ext cx="1488333" cy="1295840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0"/>
          <p:cNvSpPr/>
          <p:nvPr/>
        </p:nvSpPr>
        <p:spPr>
          <a:xfrm rot="-826927">
            <a:off x="32799" y="3419798"/>
            <a:ext cx="1168011" cy="1373103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0"/>
          <p:cNvSpPr/>
          <p:nvPr/>
        </p:nvSpPr>
        <p:spPr>
          <a:xfrm rot="-826824">
            <a:off x="163682" y="3445593"/>
            <a:ext cx="994569" cy="1257052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0"/>
          <p:cNvSpPr/>
          <p:nvPr/>
        </p:nvSpPr>
        <p:spPr>
          <a:xfrm rot="-220579">
            <a:off x="-135005" y="4061190"/>
            <a:ext cx="1503640" cy="1226410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0"/>
          <p:cNvSpPr/>
          <p:nvPr/>
        </p:nvSpPr>
        <p:spPr>
          <a:xfrm rot="-220612">
            <a:off x="481156" y="4106760"/>
            <a:ext cx="833556" cy="1119921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0"/>
          <p:cNvSpPr/>
          <p:nvPr/>
        </p:nvSpPr>
        <p:spPr>
          <a:xfrm rot="-220505">
            <a:off x="757734" y="4586779"/>
            <a:ext cx="38651" cy="179724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0"/>
          <p:cNvSpPr/>
          <p:nvPr/>
        </p:nvSpPr>
        <p:spPr>
          <a:xfrm rot="-220557">
            <a:off x="668877" y="4830538"/>
            <a:ext cx="374039" cy="137612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8261288" y="1532412"/>
            <a:ext cx="1103951" cy="3065270"/>
          </a:xfrm>
          <a:custGeom>
            <a:rect b="b" l="l" r="r" t="t"/>
            <a:pathLst>
              <a:path extrusionOk="0" h="41594" w="14980">
                <a:moveTo>
                  <a:pt x="8940" y="1"/>
                </a:moveTo>
                <a:cubicBezTo>
                  <a:pt x="9401" y="3259"/>
                  <a:pt x="9469" y="6569"/>
                  <a:pt x="9128" y="9853"/>
                </a:cubicBezTo>
                <a:cubicBezTo>
                  <a:pt x="7934" y="6918"/>
                  <a:pt x="7123" y="3771"/>
                  <a:pt x="6364" y="700"/>
                </a:cubicBezTo>
                <a:cubicBezTo>
                  <a:pt x="5358" y="1058"/>
                  <a:pt x="4308" y="1323"/>
                  <a:pt x="3242" y="1468"/>
                </a:cubicBezTo>
                <a:cubicBezTo>
                  <a:pt x="4752" y="6355"/>
                  <a:pt x="5520" y="11311"/>
                  <a:pt x="5776" y="16421"/>
                </a:cubicBezTo>
                <a:cubicBezTo>
                  <a:pt x="4411" y="12454"/>
                  <a:pt x="3020" y="8437"/>
                  <a:pt x="1664" y="4470"/>
                </a:cubicBezTo>
                <a:cubicBezTo>
                  <a:pt x="1059" y="4667"/>
                  <a:pt x="606" y="4880"/>
                  <a:pt x="1" y="5084"/>
                </a:cubicBezTo>
                <a:cubicBezTo>
                  <a:pt x="1229" y="11038"/>
                  <a:pt x="3370" y="16762"/>
                  <a:pt x="4769" y="22674"/>
                </a:cubicBezTo>
                <a:cubicBezTo>
                  <a:pt x="5622" y="26316"/>
                  <a:pt x="6211" y="30044"/>
                  <a:pt x="7644" y="33498"/>
                </a:cubicBezTo>
                <a:cubicBezTo>
                  <a:pt x="9077" y="36953"/>
                  <a:pt x="11516" y="40194"/>
                  <a:pt x="14980" y="41593"/>
                </a:cubicBezTo>
                <a:cubicBezTo>
                  <a:pt x="14272" y="39418"/>
                  <a:pt x="14400" y="37183"/>
                  <a:pt x="14024" y="34914"/>
                </a:cubicBezTo>
                <a:cubicBezTo>
                  <a:pt x="12131" y="23501"/>
                  <a:pt x="14468" y="11943"/>
                  <a:pt x="14058" y="367"/>
                </a:cubicBezTo>
                <a:cubicBezTo>
                  <a:pt x="12335" y="111"/>
                  <a:pt x="10672" y="60"/>
                  <a:pt x="89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711775" y="2903250"/>
            <a:ext cx="38604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571825" y="2903250"/>
            <a:ext cx="38604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842125" y="2378625"/>
            <a:ext cx="3599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3" type="title"/>
          </p:nvPr>
        </p:nvSpPr>
        <p:spPr>
          <a:xfrm>
            <a:off x="4702125" y="2378625"/>
            <a:ext cx="3599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4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5"/>
          <p:cNvSpPr/>
          <p:nvPr/>
        </p:nvSpPr>
        <p:spPr>
          <a:xfrm rot="6935696">
            <a:off x="7510843" y="4324418"/>
            <a:ext cx="732004" cy="1194822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 rot="9347853">
            <a:off x="8198443" y="3942918"/>
            <a:ext cx="564442" cy="1339994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-8099900">
            <a:off x="976768" y="4464181"/>
            <a:ext cx="844074" cy="1099284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>
            <a:off x="-427962" y="3769775"/>
            <a:ext cx="1596050" cy="1389575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 rot="2169224">
            <a:off x="-1031980" y="3967716"/>
            <a:ext cx="2804091" cy="1428954"/>
            <a:chOff x="-5085215" y="9783160"/>
            <a:chExt cx="2803872" cy="1428842"/>
          </a:xfrm>
        </p:grpSpPr>
        <p:sp>
          <p:nvSpPr>
            <p:cNvPr id="129" name="Google Shape;129;p5"/>
            <p:cNvSpPr/>
            <p:nvPr/>
          </p:nvSpPr>
          <p:spPr>
            <a:xfrm>
              <a:off x="-3677544" y="10289279"/>
              <a:ext cx="1396201" cy="922716"/>
            </a:xfrm>
            <a:custGeom>
              <a:rect b="b" l="l" r="r" t="t"/>
              <a:pathLst>
                <a:path extrusionOk="0" h="10120" w="15313">
                  <a:moveTo>
                    <a:pt x="11261" y="0"/>
                  </a:moveTo>
                  <a:cubicBezTo>
                    <a:pt x="10730" y="0"/>
                    <a:pt x="10238" y="86"/>
                    <a:pt x="9853" y="310"/>
                  </a:cubicBezTo>
                  <a:cubicBezTo>
                    <a:pt x="3370" y="2877"/>
                    <a:pt x="1" y="10119"/>
                    <a:pt x="1" y="10119"/>
                  </a:cubicBezTo>
                  <a:lnTo>
                    <a:pt x="4325" y="8029"/>
                  </a:lnTo>
                  <a:lnTo>
                    <a:pt x="3430" y="6878"/>
                  </a:lnTo>
                  <a:lnTo>
                    <a:pt x="4863" y="7688"/>
                  </a:lnTo>
                  <a:cubicBezTo>
                    <a:pt x="5477" y="7253"/>
                    <a:pt x="7703" y="6187"/>
                    <a:pt x="7703" y="6187"/>
                  </a:cubicBezTo>
                  <a:lnTo>
                    <a:pt x="6620" y="4848"/>
                  </a:lnTo>
                  <a:lnTo>
                    <a:pt x="6620" y="4848"/>
                  </a:lnTo>
                  <a:cubicBezTo>
                    <a:pt x="7055" y="4865"/>
                    <a:pt x="8360" y="5752"/>
                    <a:pt x="8360" y="5752"/>
                  </a:cubicBezTo>
                  <a:cubicBezTo>
                    <a:pt x="8983" y="5402"/>
                    <a:pt x="11602" y="3833"/>
                    <a:pt x="11602" y="3833"/>
                  </a:cubicBezTo>
                  <a:lnTo>
                    <a:pt x="9554" y="2127"/>
                  </a:lnTo>
                  <a:cubicBezTo>
                    <a:pt x="9637" y="2094"/>
                    <a:pt x="9736" y="2079"/>
                    <a:pt x="9846" y="2079"/>
                  </a:cubicBezTo>
                  <a:cubicBezTo>
                    <a:pt x="10774" y="2079"/>
                    <a:pt x="12531" y="3108"/>
                    <a:pt x="12531" y="3108"/>
                  </a:cubicBezTo>
                  <a:lnTo>
                    <a:pt x="15312" y="992"/>
                  </a:lnTo>
                  <a:cubicBezTo>
                    <a:pt x="15312" y="992"/>
                    <a:pt x="13063" y="0"/>
                    <a:pt x="1126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3677537" y="10302836"/>
              <a:ext cx="973322" cy="909166"/>
            </a:xfrm>
            <a:custGeom>
              <a:rect b="b" l="l" r="r" t="t"/>
              <a:pathLst>
                <a:path extrusionOk="0" fill="none" h="10101" w="10843">
                  <a:moveTo>
                    <a:pt x="1" y="10100"/>
                  </a:moveTo>
                  <a:cubicBezTo>
                    <a:pt x="112" y="9896"/>
                    <a:pt x="4180" y="3225"/>
                    <a:pt x="10842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3040586" y="10510382"/>
              <a:ext cx="285568" cy="209252"/>
            </a:xfrm>
            <a:custGeom>
              <a:rect b="b" l="l" r="r" t="t"/>
              <a:pathLst>
                <a:path extrusionOk="0" fill="none" h="2295" w="3132">
                  <a:moveTo>
                    <a:pt x="1" y="0"/>
                  </a:moveTo>
                  <a:cubicBezTo>
                    <a:pt x="1" y="0"/>
                    <a:pt x="2500" y="1109"/>
                    <a:pt x="3131" y="229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2776084" y="10336144"/>
              <a:ext cx="401363" cy="114428"/>
            </a:xfrm>
            <a:custGeom>
              <a:rect b="b" l="l" r="r" t="t"/>
              <a:pathLst>
                <a:path extrusionOk="0" fill="none" h="1255" w="4402">
                  <a:moveTo>
                    <a:pt x="0" y="0"/>
                  </a:moveTo>
                  <a:cubicBezTo>
                    <a:pt x="0" y="0"/>
                    <a:pt x="3335" y="214"/>
                    <a:pt x="4402" y="125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3269257" y="10710241"/>
              <a:ext cx="178981" cy="200773"/>
            </a:xfrm>
            <a:custGeom>
              <a:rect b="b" l="l" r="r" t="t"/>
              <a:pathLst>
                <a:path extrusionOk="0" fill="none" h="2202" w="1963">
                  <a:moveTo>
                    <a:pt x="1" y="0"/>
                  </a:moveTo>
                  <a:lnTo>
                    <a:pt x="1963" y="220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3728876" y="9783160"/>
              <a:ext cx="860260" cy="1414801"/>
            </a:xfrm>
            <a:custGeom>
              <a:rect b="b" l="l" r="r" t="t"/>
              <a:pathLst>
                <a:path extrusionOk="0" h="15517" w="9435">
                  <a:moveTo>
                    <a:pt x="9435" y="1"/>
                  </a:moveTo>
                  <a:cubicBezTo>
                    <a:pt x="9435" y="1"/>
                    <a:pt x="5340" y="427"/>
                    <a:pt x="4360" y="2116"/>
                  </a:cubicBezTo>
                  <a:cubicBezTo>
                    <a:pt x="1" y="7567"/>
                    <a:pt x="683" y="15517"/>
                    <a:pt x="683" y="15517"/>
                  </a:cubicBezTo>
                  <a:lnTo>
                    <a:pt x="3396" y="11559"/>
                  </a:lnTo>
                  <a:lnTo>
                    <a:pt x="2048" y="11004"/>
                  </a:lnTo>
                  <a:lnTo>
                    <a:pt x="3694" y="11004"/>
                  </a:lnTo>
                  <a:cubicBezTo>
                    <a:pt x="4010" y="10313"/>
                    <a:pt x="5417" y="8283"/>
                    <a:pt x="5417" y="8283"/>
                  </a:cubicBezTo>
                  <a:lnTo>
                    <a:pt x="3805" y="7661"/>
                  </a:lnTo>
                  <a:cubicBezTo>
                    <a:pt x="3979" y="7570"/>
                    <a:pt x="4386" y="7544"/>
                    <a:pt x="4785" y="7544"/>
                  </a:cubicBezTo>
                  <a:cubicBezTo>
                    <a:pt x="5283" y="7544"/>
                    <a:pt x="5767" y="7584"/>
                    <a:pt x="5767" y="7584"/>
                  </a:cubicBezTo>
                  <a:cubicBezTo>
                    <a:pt x="6134" y="6970"/>
                    <a:pt x="7627" y="4308"/>
                    <a:pt x="7627" y="4308"/>
                  </a:cubicBezTo>
                  <a:lnTo>
                    <a:pt x="4999" y="3839"/>
                  </a:lnTo>
                  <a:cubicBezTo>
                    <a:pt x="5482" y="3230"/>
                    <a:pt x="7712" y="3208"/>
                    <a:pt x="8032" y="3208"/>
                  </a:cubicBezTo>
                  <a:cubicBezTo>
                    <a:pt x="8057" y="3208"/>
                    <a:pt x="8070" y="3208"/>
                    <a:pt x="8070" y="3208"/>
                  </a:cubicBezTo>
                  <a:lnTo>
                    <a:pt x="9435" y="1"/>
                  </a:ln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3668157" y="9923506"/>
              <a:ext cx="405845" cy="1274445"/>
            </a:xfrm>
            <a:custGeom>
              <a:rect b="b" l="l" r="r" t="t"/>
              <a:pathLst>
                <a:path extrusionOk="0" fill="none" h="14144" w="4411">
                  <a:moveTo>
                    <a:pt x="17" y="14144"/>
                  </a:moveTo>
                  <a:cubicBezTo>
                    <a:pt x="0" y="13913"/>
                    <a:pt x="230" y="6108"/>
                    <a:pt x="441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3462915" y="10247521"/>
              <a:ext cx="352492" cy="65374"/>
            </a:xfrm>
            <a:custGeom>
              <a:rect b="b" l="l" r="r" t="t"/>
              <a:pathLst>
                <a:path extrusionOk="0" fill="none" h="717" w="3866">
                  <a:moveTo>
                    <a:pt x="1" y="282"/>
                  </a:moveTo>
                  <a:cubicBezTo>
                    <a:pt x="1" y="282"/>
                    <a:pt x="2722" y="0"/>
                    <a:pt x="3865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 rot="97">
              <a:off x="-3305861" y="9856294"/>
              <a:ext cx="391377" cy="133845"/>
            </a:xfrm>
            <a:custGeom>
              <a:rect b="b" l="l" r="r" t="t"/>
              <a:pathLst>
                <a:path extrusionOk="0" fill="none" h="1468" w="4436">
                  <a:moveTo>
                    <a:pt x="0" y="1468"/>
                  </a:moveTo>
                  <a:cubicBezTo>
                    <a:pt x="0" y="1468"/>
                    <a:pt x="2994" y="0"/>
                    <a:pt x="4436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3562388" y="10560164"/>
              <a:ext cx="255935" cy="84795"/>
            </a:xfrm>
            <a:custGeom>
              <a:rect b="b" l="l" r="r" t="t"/>
              <a:pathLst>
                <a:path extrusionOk="0" fill="none" h="930" w="2807">
                  <a:moveTo>
                    <a:pt x="0" y="0"/>
                  </a:moveTo>
                  <a:lnTo>
                    <a:pt x="2807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4442787" y="9783160"/>
              <a:ext cx="859439" cy="1414801"/>
            </a:xfrm>
            <a:custGeom>
              <a:rect b="b" l="l" r="r" t="t"/>
              <a:pathLst>
                <a:path extrusionOk="0" h="15517" w="9426">
                  <a:moveTo>
                    <a:pt x="0" y="1"/>
                  </a:moveTo>
                  <a:lnTo>
                    <a:pt x="1365" y="3208"/>
                  </a:lnTo>
                  <a:cubicBezTo>
                    <a:pt x="1365" y="3208"/>
                    <a:pt x="1378" y="3208"/>
                    <a:pt x="1403" y="3208"/>
                  </a:cubicBezTo>
                  <a:cubicBezTo>
                    <a:pt x="1722" y="3208"/>
                    <a:pt x="3945" y="3230"/>
                    <a:pt x="4436" y="3839"/>
                  </a:cubicBezTo>
                  <a:lnTo>
                    <a:pt x="1800" y="4308"/>
                  </a:lnTo>
                  <a:cubicBezTo>
                    <a:pt x="1800" y="4308"/>
                    <a:pt x="3293" y="6970"/>
                    <a:pt x="3668" y="7584"/>
                  </a:cubicBezTo>
                  <a:cubicBezTo>
                    <a:pt x="3668" y="7584"/>
                    <a:pt x="4152" y="7544"/>
                    <a:pt x="4649" y="7544"/>
                  </a:cubicBezTo>
                  <a:cubicBezTo>
                    <a:pt x="5046" y="7544"/>
                    <a:pt x="5451" y="7570"/>
                    <a:pt x="5621" y="7661"/>
                  </a:cubicBezTo>
                  <a:lnTo>
                    <a:pt x="4009" y="8283"/>
                  </a:lnTo>
                  <a:cubicBezTo>
                    <a:pt x="4009" y="8283"/>
                    <a:pt x="5425" y="10313"/>
                    <a:pt x="5741" y="11004"/>
                  </a:cubicBezTo>
                  <a:lnTo>
                    <a:pt x="7379" y="11004"/>
                  </a:lnTo>
                  <a:lnTo>
                    <a:pt x="6039" y="11559"/>
                  </a:lnTo>
                  <a:lnTo>
                    <a:pt x="8752" y="15517"/>
                  </a:lnTo>
                  <a:cubicBezTo>
                    <a:pt x="8752" y="15517"/>
                    <a:pt x="9426" y="7567"/>
                    <a:pt x="5075" y="2116"/>
                  </a:cubicBezTo>
                  <a:cubicBezTo>
                    <a:pt x="4095" y="42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045441" y="9908345"/>
              <a:ext cx="401455" cy="1289615"/>
            </a:xfrm>
            <a:custGeom>
              <a:rect b="b" l="l" r="r" t="t"/>
              <a:pathLst>
                <a:path extrusionOk="0" fill="none" h="14144" w="4403">
                  <a:moveTo>
                    <a:pt x="4394" y="14144"/>
                  </a:moveTo>
                  <a:cubicBezTo>
                    <a:pt x="4402" y="13913"/>
                    <a:pt x="4181" y="6108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 rot="-112">
              <a:off x="-4145786" y="10247528"/>
              <a:ext cx="296468" cy="65372"/>
            </a:xfrm>
            <a:custGeom>
              <a:rect b="b" l="l" r="r" t="t"/>
              <a:pathLst>
                <a:path extrusionOk="0" fill="none" h="717" w="3857">
                  <a:moveTo>
                    <a:pt x="3857" y="282"/>
                  </a:moveTo>
                  <a:cubicBezTo>
                    <a:pt x="3857" y="282"/>
                    <a:pt x="1135" y="0"/>
                    <a:pt x="1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-106">
              <a:off x="-4354035" y="9856278"/>
              <a:ext cx="361579" cy="133845"/>
            </a:xfrm>
            <a:custGeom>
              <a:rect b="b" l="l" r="r" t="t"/>
              <a:pathLst>
                <a:path extrusionOk="0" fill="none" h="1468" w="4445">
                  <a:moveTo>
                    <a:pt x="4445" y="1468"/>
                  </a:moveTo>
                  <a:cubicBezTo>
                    <a:pt x="4445" y="1468"/>
                    <a:pt x="1451" y="0"/>
                    <a:pt x="1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-211">
              <a:off x="-3977873" y="10560164"/>
              <a:ext cx="228125" cy="84793"/>
            </a:xfrm>
            <a:custGeom>
              <a:rect b="b" l="l" r="r" t="t"/>
              <a:pathLst>
                <a:path extrusionOk="0" fill="none" h="930" w="2799">
                  <a:moveTo>
                    <a:pt x="2798" y="0"/>
                  </a:moveTo>
                  <a:lnTo>
                    <a:pt x="1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5085215" y="10335962"/>
              <a:ext cx="1436593" cy="869013"/>
            </a:xfrm>
            <a:custGeom>
              <a:rect b="b" l="l" r="r" t="t"/>
              <a:pathLst>
                <a:path extrusionOk="0" h="9531" w="15756">
                  <a:moveTo>
                    <a:pt x="4231" y="1"/>
                  </a:moveTo>
                  <a:cubicBezTo>
                    <a:pt x="2393" y="1"/>
                    <a:pt x="0" y="1205"/>
                    <a:pt x="0" y="1205"/>
                  </a:cubicBezTo>
                  <a:lnTo>
                    <a:pt x="2892" y="3167"/>
                  </a:lnTo>
                  <a:cubicBezTo>
                    <a:pt x="2892" y="3167"/>
                    <a:pt x="4665" y="1999"/>
                    <a:pt x="5576" y="1999"/>
                  </a:cubicBezTo>
                  <a:cubicBezTo>
                    <a:pt x="5662" y="1999"/>
                    <a:pt x="5741" y="2010"/>
                    <a:pt x="5809" y="2033"/>
                  </a:cubicBezTo>
                  <a:lnTo>
                    <a:pt x="3856" y="3850"/>
                  </a:lnTo>
                  <a:cubicBezTo>
                    <a:pt x="3856" y="3850"/>
                    <a:pt x="6543" y="5274"/>
                    <a:pt x="7191" y="5598"/>
                  </a:cubicBezTo>
                  <a:cubicBezTo>
                    <a:pt x="7191" y="5598"/>
                    <a:pt x="8445" y="4643"/>
                    <a:pt x="8880" y="4600"/>
                  </a:cubicBezTo>
                  <a:lnTo>
                    <a:pt x="8880" y="4600"/>
                  </a:lnTo>
                  <a:lnTo>
                    <a:pt x="7865" y="5999"/>
                  </a:lnTo>
                  <a:cubicBezTo>
                    <a:pt x="7865" y="5999"/>
                    <a:pt x="10143" y="6946"/>
                    <a:pt x="10782" y="7355"/>
                  </a:cubicBezTo>
                  <a:lnTo>
                    <a:pt x="12164" y="6468"/>
                  </a:lnTo>
                  <a:lnTo>
                    <a:pt x="11337" y="7662"/>
                  </a:lnTo>
                  <a:lnTo>
                    <a:pt x="15755" y="9531"/>
                  </a:lnTo>
                  <a:cubicBezTo>
                    <a:pt x="15755" y="9531"/>
                    <a:pt x="12028" y="2476"/>
                    <a:pt x="5417" y="241"/>
                  </a:cubicBezTo>
                  <a:cubicBezTo>
                    <a:pt x="5080" y="70"/>
                    <a:pt x="4672" y="1"/>
                    <a:pt x="423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4653553" y="10357480"/>
              <a:ext cx="1004944" cy="847509"/>
            </a:xfrm>
            <a:custGeom>
              <a:rect b="b" l="l" r="r" t="t"/>
              <a:pathLst>
                <a:path extrusionOk="0" fill="none" h="9529" w="11346">
                  <a:moveTo>
                    <a:pt x="11345" y="9529"/>
                  </a:moveTo>
                  <a:cubicBezTo>
                    <a:pt x="11234" y="9324"/>
                    <a:pt x="6824" y="287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4595234" y="10537553"/>
              <a:ext cx="274627" cy="224114"/>
            </a:xfrm>
            <a:custGeom>
              <a:rect b="b" l="l" r="r" t="t"/>
              <a:pathLst>
                <a:path extrusionOk="0" fill="none" h="2458" w="3012">
                  <a:moveTo>
                    <a:pt x="3011" y="1"/>
                  </a:moveTo>
                  <a:cubicBezTo>
                    <a:pt x="3011" y="1"/>
                    <a:pt x="572" y="1238"/>
                    <a:pt x="0" y="245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988844" y="10383358"/>
              <a:ext cx="396273" cy="128665"/>
            </a:xfrm>
            <a:custGeom>
              <a:rect b="b" l="l" r="r" t="t"/>
              <a:pathLst>
                <a:path extrusionOk="0" fill="none" h="1477" w="4335">
                  <a:moveTo>
                    <a:pt x="4334" y="1"/>
                  </a:moveTo>
                  <a:cubicBezTo>
                    <a:pt x="4334" y="1"/>
                    <a:pt x="1016" y="384"/>
                    <a:pt x="1" y="14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4">
              <a:off x="-4234467" y="10725024"/>
              <a:ext cx="152646" cy="186510"/>
            </a:xfrm>
            <a:custGeom>
              <a:rect b="b" l="l" r="r" t="t"/>
              <a:pathLst>
                <a:path extrusionOk="0" fill="none" h="2296" w="1852">
                  <a:moveTo>
                    <a:pt x="1851" y="0"/>
                  </a:moveTo>
                  <a:lnTo>
                    <a:pt x="0" y="229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rot="-2422237">
            <a:off x="7070860" y="3778465"/>
            <a:ext cx="3119746" cy="1589803"/>
            <a:chOff x="-5085215" y="9783160"/>
            <a:chExt cx="2803872" cy="1428836"/>
          </a:xfrm>
        </p:grpSpPr>
        <p:sp>
          <p:nvSpPr>
            <p:cNvPr id="150" name="Google Shape;150;p5"/>
            <p:cNvSpPr/>
            <p:nvPr/>
          </p:nvSpPr>
          <p:spPr>
            <a:xfrm>
              <a:off x="-3677544" y="10289279"/>
              <a:ext cx="1396201" cy="922716"/>
            </a:xfrm>
            <a:custGeom>
              <a:rect b="b" l="l" r="r" t="t"/>
              <a:pathLst>
                <a:path extrusionOk="0" h="10120" w="15313">
                  <a:moveTo>
                    <a:pt x="11261" y="0"/>
                  </a:moveTo>
                  <a:cubicBezTo>
                    <a:pt x="10730" y="0"/>
                    <a:pt x="10238" y="86"/>
                    <a:pt x="9853" y="310"/>
                  </a:cubicBezTo>
                  <a:cubicBezTo>
                    <a:pt x="3370" y="2877"/>
                    <a:pt x="1" y="10119"/>
                    <a:pt x="1" y="10119"/>
                  </a:cubicBezTo>
                  <a:lnTo>
                    <a:pt x="4325" y="8029"/>
                  </a:lnTo>
                  <a:lnTo>
                    <a:pt x="3430" y="6878"/>
                  </a:lnTo>
                  <a:lnTo>
                    <a:pt x="4863" y="7688"/>
                  </a:lnTo>
                  <a:cubicBezTo>
                    <a:pt x="5477" y="7253"/>
                    <a:pt x="7703" y="6187"/>
                    <a:pt x="7703" y="6187"/>
                  </a:cubicBezTo>
                  <a:lnTo>
                    <a:pt x="6620" y="4848"/>
                  </a:lnTo>
                  <a:lnTo>
                    <a:pt x="6620" y="4848"/>
                  </a:lnTo>
                  <a:cubicBezTo>
                    <a:pt x="7055" y="4865"/>
                    <a:pt x="8360" y="5752"/>
                    <a:pt x="8360" y="5752"/>
                  </a:cubicBezTo>
                  <a:cubicBezTo>
                    <a:pt x="8983" y="5402"/>
                    <a:pt x="11602" y="3833"/>
                    <a:pt x="11602" y="3833"/>
                  </a:cubicBezTo>
                  <a:lnTo>
                    <a:pt x="9554" y="2127"/>
                  </a:lnTo>
                  <a:cubicBezTo>
                    <a:pt x="9637" y="2094"/>
                    <a:pt x="9736" y="2079"/>
                    <a:pt x="9846" y="2079"/>
                  </a:cubicBezTo>
                  <a:cubicBezTo>
                    <a:pt x="10774" y="2079"/>
                    <a:pt x="12531" y="3108"/>
                    <a:pt x="12531" y="3108"/>
                  </a:cubicBezTo>
                  <a:lnTo>
                    <a:pt x="15312" y="992"/>
                  </a:lnTo>
                  <a:cubicBezTo>
                    <a:pt x="15312" y="992"/>
                    <a:pt x="13063" y="0"/>
                    <a:pt x="1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677545" y="10308524"/>
              <a:ext cx="985493" cy="903459"/>
            </a:xfrm>
            <a:custGeom>
              <a:rect b="b" l="l" r="r" t="t"/>
              <a:pathLst>
                <a:path extrusionOk="0" fill="none" h="10101" w="10843">
                  <a:moveTo>
                    <a:pt x="1" y="10100"/>
                  </a:moveTo>
                  <a:cubicBezTo>
                    <a:pt x="112" y="9896"/>
                    <a:pt x="4180" y="3225"/>
                    <a:pt x="10842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3031421" y="10513437"/>
              <a:ext cx="276407" cy="206206"/>
            </a:xfrm>
            <a:custGeom>
              <a:rect b="b" l="l" r="r" t="t"/>
              <a:pathLst>
                <a:path extrusionOk="0" fill="none" h="2295" w="3132">
                  <a:moveTo>
                    <a:pt x="1" y="0"/>
                  </a:moveTo>
                  <a:cubicBezTo>
                    <a:pt x="1" y="0"/>
                    <a:pt x="2500" y="1109"/>
                    <a:pt x="3131" y="229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2756816" y="10339117"/>
              <a:ext cx="382094" cy="111450"/>
            </a:xfrm>
            <a:custGeom>
              <a:rect b="b" l="l" r="r" t="t"/>
              <a:pathLst>
                <a:path extrusionOk="0" fill="none" h="1255" w="4402">
                  <a:moveTo>
                    <a:pt x="0" y="0"/>
                  </a:moveTo>
                  <a:cubicBezTo>
                    <a:pt x="0" y="0"/>
                    <a:pt x="3335" y="214"/>
                    <a:pt x="4402" y="125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269257" y="10710241"/>
              <a:ext cx="178981" cy="200773"/>
            </a:xfrm>
            <a:custGeom>
              <a:rect b="b" l="l" r="r" t="t"/>
              <a:pathLst>
                <a:path extrusionOk="0" fill="none" h="2202" w="1963">
                  <a:moveTo>
                    <a:pt x="1" y="0"/>
                  </a:moveTo>
                  <a:lnTo>
                    <a:pt x="1963" y="220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728876" y="9783160"/>
              <a:ext cx="860260" cy="1414801"/>
            </a:xfrm>
            <a:custGeom>
              <a:rect b="b" l="l" r="r" t="t"/>
              <a:pathLst>
                <a:path extrusionOk="0" h="15517" w="9435">
                  <a:moveTo>
                    <a:pt x="9435" y="1"/>
                  </a:moveTo>
                  <a:cubicBezTo>
                    <a:pt x="9435" y="1"/>
                    <a:pt x="5340" y="427"/>
                    <a:pt x="4360" y="2116"/>
                  </a:cubicBezTo>
                  <a:cubicBezTo>
                    <a:pt x="1" y="7567"/>
                    <a:pt x="683" y="15517"/>
                    <a:pt x="683" y="15517"/>
                  </a:cubicBezTo>
                  <a:lnTo>
                    <a:pt x="3396" y="11559"/>
                  </a:lnTo>
                  <a:lnTo>
                    <a:pt x="2048" y="11004"/>
                  </a:lnTo>
                  <a:lnTo>
                    <a:pt x="3694" y="11004"/>
                  </a:lnTo>
                  <a:cubicBezTo>
                    <a:pt x="4010" y="10313"/>
                    <a:pt x="5417" y="8283"/>
                    <a:pt x="5417" y="8283"/>
                  </a:cubicBezTo>
                  <a:lnTo>
                    <a:pt x="3805" y="7661"/>
                  </a:lnTo>
                  <a:cubicBezTo>
                    <a:pt x="3979" y="7570"/>
                    <a:pt x="4386" y="7544"/>
                    <a:pt x="4785" y="7544"/>
                  </a:cubicBezTo>
                  <a:cubicBezTo>
                    <a:pt x="5283" y="7544"/>
                    <a:pt x="5767" y="7584"/>
                    <a:pt x="5767" y="7584"/>
                  </a:cubicBezTo>
                  <a:cubicBezTo>
                    <a:pt x="6134" y="6970"/>
                    <a:pt x="7627" y="4308"/>
                    <a:pt x="7627" y="4308"/>
                  </a:cubicBezTo>
                  <a:lnTo>
                    <a:pt x="4999" y="3839"/>
                  </a:lnTo>
                  <a:cubicBezTo>
                    <a:pt x="5482" y="3230"/>
                    <a:pt x="7712" y="3208"/>
                    <a:pt x="8032" y="3208"/>
                  </a:cubicBezTo>
                  <a:cubicBezTo>
                    <a:pt x="8057" y="3208"/>
                    <a:pt x="8070" y="3208"/>
                    <a:pt x="8070" y="3208"/>
                  </a:cubicBezTo>
                  <a:lnTo>
                    <a:pt x="9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668148" y="9928663"/>
              <a:ext cx="402184" cy="1269283"/>
            </a:xfrm>
            <a:custGeom>
              <a:rect b="b" l="l" r="r" t="t"/>
              <a:pathLst>
                <a:path extrusionOk="0" fill="none" h="14144" w="4411">
                  <a:moveTo>
                    <a:pt x="17" y="14144"/>
                  </a:moveTo>
                  <a:cubicBezTo>
                    <a:pt x="0" y="13913"/>
                    <a:pt x="230" y="6108"/>
                    <a:pt x="441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462915" y="10247521"/>
              <a:ext cx="352492" cy="65374"/>
            </a:xfrm>
            <a:custGeom>
              <a:rect b="b" l="l" r="r" t="t"/>
              <a:pathLst>
                <a:path extrusionOk="0" fill="none" h="717" w="3866">
                  <a:moveTo>
                    <a:pt x="1" y="282"/>
                  </a:moveTo>
                  <a:cubicBezTo>
                    <a:pt x="1" y="282"/>
                    <a:pt x="2722" y="0"/>
                    <a:pt x="3865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98">
              <a:off x="-3303029" y="9856280"/>
              <a:ext cx="388538" cy="133852"/>
            </a:xfrm>
            <a:custGeom>
              <a:rect b="b" l="l" r="r" t="t"/>
              <a:pathLst>
                <a:path extrusionOk="0" fill="none" h="1468" w="4436">
                  <a:moveTo>
                    <a:pt x="0" y="1468"/>
                  </a:moveTo>
                  <a:cubicBezTo>
                    <a:pt x="0" y="1468"/>
                    <a:pt x="2994" y="0"/>
                    <a:pt x="4436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3562388" y="10560164"/>
              <a:ext cx="255935" cy="84795"/>
            </a:xfrm>
            <a:custGeom>
              <a:rect b="b" l="l" r="r" t="t"/>
              <a:pathLst>
                <a:path extrusionOk="0" fill="none" h="930" w="2807">
                  <a:moveTo>
                    <a:pt x="0" y="0"/>
                  </a:moveTo>
                  <a:lnTo>
                    <a:pt x="2807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442787" y="9783160"/>
              <a:ext cx="859439" cy="1414801"/>
            </a:xfrm>
            <a:custGeom>
              <a:rect b="b" l="l" r="r" t="t"/>
              <a:pathLst>
                <a:path extrusionOk="0" h="15517" w="9426">
                  <a:moveTo>
                    <a:pt x="0" y="1"/>
                  </a:moveTo>
                  <a:lnTo>
                    <a:pt x="1365" y="3208"/>
                  </a:lnTo>
                  <a:cubicBezTo>
                    <a:pt x="1365" y="3208"/>
                    <a:pt x="1378" y="3208"/>
                    <a:pt x="1403" y="3208"/>
                  </a:cubicBezTo>
                  <a:cubicBezTo>
                    <a:pt x="1722" y="3208"/>
                    <a:pt x="3945" y="3230"/>
                    <a:pt x="4436" y="3839"/>
                  </a:cubicBezTo>
                  <a:lnTo>
                    <a:pt x="1800" y="4308"/>
                  </a:lnTo>
                  <a:cubicBezTo>
                    <a:pt x="1800" y="4308"/>
                    <a:pt x="3293" y="6970"/>
                    <a:pt x="3668" y="7584"/>
                  </a:cubicBezTo>
                  <a:cubicBezTo>
                    <a:pt x="3668" y="7584"/>
                    <a:pt x="4152" y="7544"/>
                    <a:pt x="4649" y="7544"/>
                  </a:cubicBezTo>
                  <a:cubicBezTo>
                    <a:pt x="5046" y="7544"/>
                    <a:pt x="5451" y="7570"/>
                    <a:pt x="5621" y="7661"/>
                  </a:cubicBezTo>
                  <a:lnTo>
                    <a:pt x="4009" y="8283"/>
                  </a:lnTo>
                  <a:cubicBezTo>
                    <a:pt x="4009" y="8283"/>
                    <a:pt x="5425" y="10313"/>
                    <a:pt x="5741" y="11004"/>
                  </a:cubicBezTo>
                  <a:lnTo>
                    <a:pt x="7379" y="11004"/>
                  </a:lnTo>
                  <a:lnTo>
                    <a:pt x="6039" y="11559"/>
                  </a:lnTo>
                  <a:lnTo>
                    <a:pt x="8752" y="15517"/>
                  </a:lnTo>
                  <a:cubicBezTo>
                    <a:pt x="8752" y="15517"/>
                    <a:pt x="9426" y="7567"/>
                    <a:pt x="5075" y="2116"/>
                  </a:cubicBezTo>
                  <a:cubicBezTo>
                    <a:pt x="4095" y="4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4025195" y="9944299"/>
              <a:ext cx="381201" cy="1253689"/>
            </a:xfrm>
            <a:custGeom>
              <a:rect b="b" l="l" r="r" t="t"/>
              <a:pathLst>
                <a:path extrusionOk="0" fill="none" h="14144" w="4403">
                  <a:moveTo>
                    <a:pt x="4394" y="14144"/>
                  </a:moveTo>
                  <a:cubicBezTo>
                    <a:pt x="4402" y="13913"/>
                    <a:pt x="4181" y="6108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4200987" y="10247521"/>
              <a:ext cx="351672" cy="65374"/>
            </a:xfrm>
            <a:custGeom>
              <a:rect b="b" l="l" r="r" t="t"/>
              <a:pathLst>
                <a:path extrusionOk="0" fill="none" h="717" w="3857">
                  <a:moveTo>
                    <a:pt x="3857" y="282"/>
                  </a:moveTo>
                  <a:cubicBezTo>
                    <a:pt x="3857" y="282"/>
                    <a:pt x="1135" y="0"/>
                    <a:pt x="1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4397746" y="9856283"/>
              <a:ext cx="405284" cy="133849"/>
            </a:xfrm>
            <a:custGeom>
              <a:rect b="b" l="l" r="r" t="t"/>
              <a:pathLst>
                <a:path extrusionOk="0" fill="none" h="1468" w="4445">
                  <a:moveTo>
                    <a:pt x="4445" y="1468"/>
                  </a:moveTo>
                  <a:cubicBezTo>
                    <a:pt x="4445" y="1468"/>
                    <a:pt x="1451" y="0"/>
                    <a:pt x="1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-4004958" y="10560164"/>
              <a:ext cx="255206" cy="84795"/>
            </a:xfrm>
            <a:custGeom>
              <a:rect b="b" l="l" r="r" t="t"/>
              <a:pathLst>
                <a:path extrusionOk="0" fill="none" h="930" w="2799">
                  <a:moveTo>
                    <a:pt x="2798" y="0"/>
                  </a:moveTo>
                  <a:lnTo>
                    <a:pt x="1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5085215" y="10335962"/>
              <a:ext cx="1436593" cy="869013"/>
            </a:xfrm>
            <a:custGeom>
              <a:rect b="b" l="l" r="r" t="t"/>
              <a:pathLst>
                <a:path extrusionOk="0" h="9531" w="15756">
                  <a:moveTo>
                    <a:pt x="4231" y="1"/>
                  </a:moveTo>
                  <a:cubicBezTo>
                    <a:pt x="2393" y="1"/>
                    <a:pt x="0" y="1205"/>
                    <a:pt x="0" y="1205"/>
                  </a:cubicBezTo>
                  <a:lnTo>
                    <a:pt x="2892" y="3167"/>
                  </a:lnTo>
                  <a:cubicBezTo>
                    <a:pt x="2892" y="3167"/>
                    <a:pt x="4665" y="1999"/>
                    <a:pt x="5576" y="1999"/>
                  </a:cubicBezTo>
                  <a:cubicBezTo>
                    <a:pt x="5662" y="1999"/>
                    <a:pt x="5741" y="2010"/>
                    <a:pt x="5809" y="2033"/>
                  </a:cubicBezTo>
                  <a:lnTo>
                    <a:pt x="3856" y="3850"/>
                  </a:lnTo>
                  <a:cubicBezTo>
                    <a:pt x="3856" y="3850"/>
                    <a:pt x="6543" y="5274"/>
                    <a:pt x="7191" y="5598"/>
                  </a:cubicBezTo>
                  <a:cubicBezTo>
                    <a:pt x="7191" y="5598"/>
                    <a:pt x="8445" y="4643"/>
                    <a:pt x="8880" y="4600"/>
                  </a:cubicBezTo>
                  <a:lnTo>
                    <a:pt x="8880" y="4600"/>
                  </a:lnTo>
                  <a:lnTo>
                    <a:pt x="7865" y="5999"/>
                  </a:lnTo>
                  <a:cubicBezTo>
                    <a:pt x="7865" y="5999"/>
                    <a:pt x="10143" y="6946"/>
                    <a:pt x="10782" y="7355"/>
                  </a:cubicBezTo>
                  <a:lnTo>
                    <a:pt x="12164" y="6468"/>
                  </a:lnTo>
                  <a:lnTo>
                    <a:pt x="11337" y="7662"/>
                  </a:lnTo>
                  <a:lnTo>
                    <a:pt x="15755" y="9531"/>
                  </a:lnTo>
                  <a:cubicBezTo>
                    <a:pt x="15755" y="9531"/>
                    <a:pt x="12028" y="2476"/>
                    <a:pt x="5417" y="241"/>
                  </a:cubicBezTo>
                  <a:cubicBezTo>
                    <a:pt x="5080" y="70"/>
                    <a:pt x="4672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4655408" y="10350371"/>
              <a:ext cx="1006759" cy="854608"/>
            </a:xfrm>
            <a:custGeom>
              <a:rect b="b" l="l" r="r" t="t"/>
              <a:pathLst>
                <a:path extrusionOk="0" fill="none" h="9529" w="11346">
                  <a:moveTo>
                    <a:pt x="11345" y="9529"/>
                  </a:moveTo>
                  <a:cubicBezTo>
                    <a:pt x="11234" y="9324"/>
                    <a:pt x="6824" y="287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4595234" y="10537553"/>
              <a:ext cx="274627" cy="224114"/>
            </a:xfrm>
            <a:custGeom>
              <a:rect b="b" l="l" r="r" t="t"/>
              <a:pathLst>
                <a:path extrusionOk="0" fill="none" h="2458" w="3012">
                  <a:moveTo>
                    <a:pt x="3011" y="1"/>
                  </a:moveTo>
                  <a:cubicBezTo>
                    <a:pt x="3011" y="1"/>
                    <a:pt x="572" y="1238"/>
                    <a:pt x="0" y="245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4988842" y="10377356"/>
              <a:ext cx="395254" cy="134669"/>
            </a:xfrm>
            <a:custGeom>
              <a:rect b="b" l="l" r="r" t="t"/>
              <a:pathLst>
                <a:path extrusionOk="0" fill="none" h="1477" w="4335">
                  <a:moveTo>
                    <a:pt x="4334" y="1"/>
                  </a:moveTo>
                  <a:cubicBezTo>
                    <a:pt x="4334" y="1"/>
                    <a:pt x="1016" y="384"/>
                    <a:pt x="1" y="14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4250679" y="10725011"/>
              <a:ext cx="168861" cy="209344"/>
            </a:xfrm>
            <a:custGeom>
              <a:rect b="b" l="l" r="r" t="t"/>
              <a:pathLst>
                <a:path extrusionOk="0" fill="none" h="2296" w="1852">
                  <a:moveTo>
                    <a:pt x="1851" y="0"/>
                  </a:moveTo>
                  <a:lnTo>
                    <a:pt x="0" y="229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/>
          <p:nvPr/>
        </p:nvSpPr>
        <p:spPr>
          <a:xfrm rot="-540476">
            <a:off x="-521080" y="3923213"/>
            <a:ext cx="1869262" cy="1626038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7165505" y="3908286"/>
            <a:ext cx="2019985" cy="1400949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464148" y="3559746"/>
            <a:ext cx="2227198" cy="2087137"/>
          </a:xfrm>
          <a:custGeom>
            <a:rect b="b" l="l" r="r" t="t"/>
            <a:pathLst>
              <a:path extrusionOk="0" h="19521" w="20831">
                <a:moveTo>
                  <a:pt x="1" y="1"/>
                </a:moveTo>
                <a:cubicBezTo>
                  <a:pt x="1" y="1"/>
                  <a:pt x="2466" y="3933"/>
                  <a:pt x="2943" y="5076"/>
                </a:cubicBezTo>
                <a:cubicBezTo>
                  <a:pt x="3421" y="6211"/>
                  <a:pt x="4180" y="9239"/>
                  <a:pt x="5741" y="9998"/>
                </a:cubicBezTo>
                <a:cubicBezTo>
                  <a:pt x="7311" y="10757"/>
                  <a:pt x="10296" y="12719"/>
                  <a:pt x="10774" y="14058"/>
                </a:cubicBezTo>
                <a:cubicBezTo>
                  <a:pt x="11243" y="15406"/>
                  <a:pt x="13188" y="18912"/>
                  <a:pt x="14425" y="19381"/>
                </a:cubicBezTo>
                <a:cubicBezTo>
                  <a:pt x="14683" y="19481"/>
                  <a:pt x="15105" y="19520"/>
                  <a:pt x="15611" y="19520"/>
                </a:cubicBezTo>
                <a:cubicBezTo>
                  <a:pt x="17526" y="19520"/>
                  <a:pt x="20643" y="18955"/>
                  <a:pt x="20643" y="18955"/>
                </a:cubicBezTo>
                <a:cubicBezTo>
                  <a:pt x="20831" y="17871"/>
                  <a:pt x="19927" y="14553"/>
                  <a:pt x="18553" y="13274"/>
                </a:cubicBezTo>
                <a:cubicBezTo>
                  <a:pt x="17180" y="11994"/>
                  <a:pt x="15184" y="10902"/>
                  <a:pt x="14476" y="9998"/>
                </a:cubicBezTo>
                <a:cubicBezTo>
                  <a:pt x="13760" y="9102"/>
                  <a:pt x="12710" y="6253"/>
                  <a:pt x="10552" y="5358"/>
                </a:cubicBezTo>
                <a:cubicBezTo>
                  <a:pt x="8394" y="4453"/>
                  <a:pt x="6407" y="3310"/>
                  <a:pt x="5460" y="2483"/>
                </a:cubicBezTo>
                <a:cubicBezTo>
                  <a:pt x="4504" y="1664"/>
                  <a:pt x="2474" y="760"/>
                  <a:pt x="1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6492494" y="3587371"/>
            <a:ext cx="2102199" cy="2011840"/>
          </a:xfrm>
          <a:custGeom>
            <a:rect b="b" l="l" r="r" t="t"/>
            <a:pathLst>
              <a:path extrusionOk="0" fill="none" h="19075" w="19927">
                <a:moveTo>
                  <a:pt x="19927" y="19074"/>
                </a:moveTo>
                <a:cubicBezTo>
                  <a:pt x="19927" y="19074"/>
                  <a:pt x="11200" y="8719"/>
                  <a:pt x="7353" y="6023"/>
                </a:cubicBezTo>
                <a:cubicBezTo>
                  <a:pt x="3515" y="3319"/>
                  <a:pt x="1" y="1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8205157" y="4790033"/>
            <a:ext cx="107" cy="362236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529346" y="4941427"/>
            <a:ext cx="512669" cy="39346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642458" y="4248342"/>
            <a:ext cx="42025" cy="331167"/>
          </a:xfrm>
          <a:custGeom>
            <a:rect b="b" l="l" r="r" t="t"/>
            <a:pathLst>
              <a:path extrusionOk="0" fill="none" h="3942" w="393">
                <a:moveTo>
                  <a:pt x="256" y="3941"/>
                </a:moveTo>
                <a:cubicBezTo>
                  <a:pt x="256" y="3941"/>
                  <a:pt x="393" y="1186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6907084" y="4349538"/>
            <a:ext cx="622376" cy="121461"/>
          </a:xfrm>
          <a:custGeom>
            <a:rect b="b" l="l" r="r" t="t"/>
            <a:pathLst>
              <a:path extrusionOk="0" fill="none" h="1136" w="6160">
                <a:moveTo>
                  <a:pt x="6160" y="862"/>
                </a:moveTo>
                <a:cubicBezTo>
                  <a:pt x="6160" y="862"/>
                  <a:pt x="1818" y="1135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7165515" y="3975759"/>
            <a:ext cx="52918" cy="205167"/>
          </a:xfrm>
          <a:custGeom>
            <a:rect b="b" l="l" r="r" t="t"/>
            <a:pathLst>
              <a:path extrusionOk="0" fill="none" h="2517" w="495">
                <a:moveTo>
                  <a:pt x="495" y="2517"/>
                </a:moveTo>
                <a:cubicBezTo>
                  <a:pt x="495" y="2517"/>
                  <a:pt x="384" y="78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779336" y="3975757"/>
            <a:ext cx="201767" cy="34749"/>
          </a:xfrm>
          <a:custGeom>
            <a:rect b="b" l="l" r="r" t="t"/>
            <a:pathLst>
              <a:path extrusionOk="0" fill="none" h="325" w="1997">
                <a:moveTo>
                  <a:pt x="1997" y="324"/>
                </a:moveTo>
                <a:cubicBezTo>
                  <a:pt x="1997" y="324"/>
                  <a:pt x="581" y="273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5810255" y="4409149"/>
            <a:ext cx="1168552" cy="953180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5837104" y="4448388"/>
            <a:ext cx="662846" cy="880583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6036510" y="5018626"/>
            <a:ext cx="329078" cy="106954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6586726" y="5018628"/>
            <a:ext cx="164922" cy="299218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8953335" y="3301975"/>
            <a:ext cx="239068" cy="953170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6794654" y="4499864"/>
            <a:ext cx="1015182" cy="958943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822997" y="4529042"/>
            <a:ext cx="564624" cy="896611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 flipH="1" rot="-370444">
            <a:off x="-120269" y="232735"/>
            <a:ext cx="6881100" cy="1462590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 flipH="1" rot="-1680788">
            <a:off x="-794074" y="708069"/>
            <a:ext cx="6880928" cy="1462554"/>
          </a:xfrm>
          <a:custGeom>
            <a:rect b="b" l="l" r="r" t="t"/>
            <a:pathLst>
              <a:path extrusionOk="0" h="15901" w="74810">
                <a:moveTo>
                  <a:pt x="598" y="1"/>
                </a:moveTo>
                <a:lnTo>
                  <a:pt x="1" y="606"/>
                </a:lnTo>
                <a:cubicBezTo>
                  <a:pt x="129" y="743"/>
                  <a:pt x="3370" y="3942"/>
                  <a:pt x="9682" y="7430"/>
                </a:cubicBezTo>
                <a:cubicBezTo>
                  <a:pt x="15491" y="10646"/>
                  <a:pt x="25096" y="14698"/>
                  <a:pt x="37857" y="15739"/>
                </a:cubicBezTo>
                <a:cubicBezTo>
                  <a:pt x="39205" y="15850"/>
                  <a:pt x="40553" y="15901"/>
                  <a:pt x="41892" y="15901"/>
                </a:cubicBezTo>
                <a:cubicBezTo>
                  <a:pt x="50192" y="15901"/>
                  <a:pt x="58005" y="13939"/>
                  <a:pt x="63413" y="12139"/>
                </a:cubicBezTo>
                <a:cubicBezTo>
                  <a:pt x="70203" y="9887"/>
                  <a:pt x="74767" y="7405"/>
                  <a:pt x="74809" y="7379"/>
                </a:cubicBezTo>
                <a:lnTo>
                  <a:pt x="74400" y="6637"/>
                </a:lnTo>
                <a:cubicBezTo>
                  <a:pt x="74357" y="6663"/>
                  <a:pt x="69853" y="9111"/>
                  <a:pt x="63123" y="11337"/>
                </a:cubicBezTo>
                <a:cubicBezTo>
                  <a:pt x="57787" y="13108"/>
                  <a:pt x="50071" y="15044"/>
                  <a:pt x="41894" y="15044"/>
                </a:cubicBezTo>
                <a:cubicBezTo>
                  <a:pt x="40580" y="15044"/>
                  <a:pt x="39255" y="14994"/>
                  <a:pt x="37925" y="14886"/>
                </a:cubicBezTo>
                <a:cubicBezTo>
                  <a:pt x="25335" y="13854"/>
                  <a:pt x="15858" y="9861"/>
                  <a:pt x="10126" y="6697"/>
                </a:cubicBezTo>
                <a:cubicBezTo>
                  <a:pt x="3907" y="3268"/>
                  <a:pt x="632" y="35"/>
                  <a:pt x="5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2"/>
          <p:cNvSpPr/>
          <p:nvPr/>
        </p:nvSpPr>
        <p:spPr>
          <a:xfrm>
            <a:off x="7575494" y="4066419"/>
            <a:ext cx="1644815" cy="1140751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2"/>
          <p:cNvSpPr/>
          <p:nvPr/>
        </p:nvSpPr>
        <p:spPr>
          <a:xfrm>
            <a:off x="7340700" y="2622993"/>
            <a:ext cx="1820885" cy="2318363"/>
          </a:xfrm>
          <a:custGeom>
            <a:rect b="b" l="l" r="r" t="t"/>
            <a:pathLst>
              <a:path extrusionOk="0" h="25347" w="19908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2986" y="7678"/>
                  <a:pt x="4223" y="8625"/>
                </a:cubicBezTo>
                <a:cubicBezTo>
                  <a:pt x="5459" y="9572"/>
                  <a:pt x="7737" y="11090"/>
                  <a:pt x="8164" y="12079"/>
                </a:cubicBezTo>
                <a:cubicBezTo>
                  <a:pt x="8590" y="13077"/>
                  <a:pt x="8266" y="14596"/>
                  <a:pt x="9827" y="15782"/>
                </a:cubicBezTo>
                <a:cubicBezTo>
                  <a:pt x="11388" y="16967"/>
                  <a:pt x="12667" y="18955"/>
                  <a:pt x="12812" y="20140"/>
                </a:cubicBezTo>
                <a:cubicBezTo>
                  <a:pt x="12957" y="21326"/>
                  <a:pt x="13904" y="24781"/>
                  <a:pt x="15798" y="25258"/>
                </a:cubicBezTo>
                <a:cubicBezTo>
                  <a:pt x="16033" y="25317"/>
                  <a:pt x="16274" y="25347"/>
                  <a:pt x="16514" y="25347"/>
                </a:cubicBezTo>
                <a:cubicBezTo>
                  <a:pt x="18212" y="25347"/>
                  <a:pt x="19908" y="23861"/>
                  <a:pt x="19654" y="20379"/>
                </a:cubicBezTo>
                <a:cubicBezTo>
                  <a:pt x="19560" y="19100"/>
                  <a:pt x="19457" y="16583"/>
                  <a:pt x="17367" y="14502"/>
                </a:cubicBezTo>
                <a:cubicBezTo>
                  <a:pt x="15278" y="12412"/>
                  <a:pt x="15994" y="11986"/>
                  <a:pt x="14902" y="10663"/>
                </a:cubicBezTo>
                <a:cubicBezTo>
                  <a:pt x="13810" y="9333"/>
                  <a:pt x="12864" y="9384"/>
                  <a:pt x="12292" y="8011"/>
                </a:cubicBezTo>
                <a:cubicBezTo>
                  <a:pt x="11721" y="6629"/>
                  <a:pt x="10961" y="4599"/>
                  <a:pt x="7404" y="3174"/>
                </a:cubicBezTo>
                <a:cubicBezTo>
                  <a:pt x="3847" y="1750"/>
                  <a:pt x="1" y="1"/>
                  <a:pt x="0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2"/>
          <p:cNvSpPr/>
          <p:nvPr/>
        </p:nvSpPr>
        <p:spPr>
          <a:xfrm>
            <a:off x="7392187" y="2676950"/>
            <a:ext cx="1664210" cy="2163535"/>
          </a:xfrm>
          <a:custGeom>
            <a:rect b="b" l="l" r="r" t="t"/>
            <a:pathLst>
              <a:path extrusionOk="0" fill="none" h="24244" w="18758">
                <a:moveTo>
                  <a:pt x="18758" y="24243"/>
                </a:moveTo>
                <a:cubicBezTo>
                  <a:pt x="18758" y="24243"/>
                  <a:pt x="13520" y="9759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2"/>
          <p:cNvSpPr/>
          <p:nvPr/>
        </p:nvSpPr>
        <p:spPr>
          <a:xfrm>
            <a:off x="7680862" y="2953794"/>
            <a:ext cx="321499" cy="220503"/>
          </a:xfrm>
          <a:custGeom>
            <a:rect b="b" l="l" r="r" t="t"/>
            <a:pathLst>
              <a:path extrusionOk="0" fill="none" h="2926" w="5179">
                <a:moveTo>
                  <a:pt x="5178" y="0"/>
                </a:moveTo>
                <a:cubicBezTo>
                  <a:pt x="5178" y="0"/>
                  <a:pt x="4854" y="2107"/>
                  <a:pt x="4760" y="2926"/>
                </a:cubicBezTo>
                <a:cubicBezTo>
                  <a:pt x="3199" y="2474"/>
                  <a:pt x="1613" y="2175"/>
                  <a:pt x="1" y="20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2"/>
          <p:cNvSpPr/>
          <p:nvPr/>
        </p:nvSpPr>
        <p:spPr>
          <a:xfrm>
            <a:off x="8356525" y="3255023"/>
            <a:ext cx="65580" cy="368330"/>
          </a:xfrm>
          <a:custGeom>
            <a:rect b="b" l="l" r="r" t="t"/>
            <a:pathLst>
              <a:path extrusionOk="0" fill="none" h="4027" w="717">
                <a:moveTo>
                  <a:pt x="700" y="0"/>
                </a:moveTo>
                <a:cubicBezTo>
                  <a:pt x="700" y="0"/>
                  <a:pt x="717" y="2824"/>
                  <a:pt x="0" y="402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2"/>
          <p:cNvSpPr/>
          <p:nvPr/>
        </p:nvSpPr>
        <p:spPr>
          <a:xfrm>
            <a:off x="7832915" y="3411800"/>
            <a:ext cx="376971" cy="39150"/>
          </a:xfrm>
          <a:custGeom>
            <a:rect b="b" l="l" r="r" t="t"/>
            <a:pathLst>
              <a:path extrusionOk="0" fill="none" h="428" w="5281">
                <a:moveTo>
                  <a:pt x="5281" y="291"/>
                </a:moveTo>
                <a:cubicBezTo>
                  <a:pt x="5281" y="291"/>
                  <a:pt x="1997" y="427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2"/>
          <p:cNvSpPr/>
          <p:nvPr/>
        </p:nvSpPr>
        <p:spPr>
          <a:xfrm>
            <a:off x="8168462" y="3806650"/>
            <a:ext cx="390202" cy="103824"/>
          </a:xfrm>
          <a:custGeom>
            <a:rect b="b" l="l" r="r" t="t"/>
            <a:pathLst>
              <a:path extrusionOk="0" fill="none" h="1135" w="4931">
                <a:moveTo>
                  <a:pt x="4931" y="1083"/>
                </a:moveTo>
                <a:cubicBezTo>
                  <a:pt x="4931" y="1083"/>
                  <a:pt x="2030" y="113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2"/>
          <p:cNvSpPr/>
          <p:nvPr/>
        </p:nvSpPr>
        <p:spPr>
          <a:xfrm>
            <a:off x="8618668" y="3598296"/>
            <a:ext cx="85154" cy="398787"/>
          </a:xfrm>
          <a:custGeom>
            <a:rect b="b" l="l" r="r" t="t"/>
            <a:pathLst>
              <a:path extrusionOk="0" fill="none" h="4360" w="931">
                <a:moveTo>
                  <a:pt x="0" y="4359"/>
                </a:moveTo>
                <a:cubicBezTo>
                  <a:pt x="0" y="4359"/>
                  <a:pt x="743" y="1988"/>
                  <a:pt x="93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2"/>
          <p:cNvSpPr/>
          <p:nvPr/>
        </p:nvSpPr>
        <p:spPr>
          <a:xfrm>
            <a:off x="8432168" y="4277065"/>
            <a:ext cx="412873" cy="106191"/>
          </a:xfrm>
          <a:custGeom>
            <a:rect b="b" l="l" r="r" t="t"/>
            <a:pathLst>
              <a:path extrusionOk="0" fill="none" h="1161" w="4514">
                <a:moveTo>
                  <a:pt x="4513" y="1161"/>
                </a:moveTo>
                <a:cubicBezTo>
                  <a:pt x="4513" y="1161"/>
                  <a:pt x="1639" y="930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2"/>
          <p:cNvSpPr/>
          <p:nvPr/>
        </p:nvSpPr>
        <p:spPr>
          <a:xfrm>
            <a:off x="8902663" y="4050224"/>
            <a:ext cx="87450" cy="445456"/>
          </a:xfrm>
          <a:custGeom>
            <a:rect b="b" l="l" r="r" t="t"/>
            <a:pathLst>
              <a:path extrusionOk="0" fill="none" h="5452" w="956">
                <a:moveTo>
                  <a:pt x="0" y="5451"/>
                </a:moveTo>
                <a:cubicBezTo>
                  <a:pt x="0" y="5451"/>
                  <a:pt x="956" y="2278"/>
                  <a:pt x="76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2"/>
          <p:cNvSpPr/>
          <p:nvPr/>
        </p:nvSpPr>
        <p:spPr>
          <a:xfrm>
            <a:off x="6815592" y="3554575"/>
            <a:ext cx="1905307" cy="1785488"/>
          </a:xfrm>
          <a:custGeom>
            <a:rect b="b" l="l" r="r" t="t"/>
            <a:pathLst>
              <a:path extrusionOk="0" h="19521" w="20831">
                <a:moveTo>
                  <a:pt x="1" y="1"/>
                </a:moveTo>
                <a:cubicBezTo>
                  <a:pt x="1" y="1"/>
                  <a:pt x="2466" y="3933"/>
                  <a:pt x="2943" y="5076"/>
                </a:cubicBezTo>
                <a:cubicBezTo>
                  <a:pt x="3421" y="6211"/>
                  <a:pt x="4180" y="9239"/>
                  <a:pt x="5741" y="9998"/>
                </a:cubicBezTo>
                <a:cubicBezTo>
                  <a:pt x="7311" y="10757"/>
                  <a:pt x="10296" y="12719"/>
                  <a:pt x="10774" y="14058"/>
                </a:cubicBezTo>
                <a:cubicBezTo>
                  <a:pt x="11243" y="15406"/>
                  <a:pt x="13188" y="18912"/>
                  <a:pt x="14425" y="19381"/>
                </a:cubicBezTo>
                <a:cubicBezTo>
                  <a:pt x="14683" y="19481"/>
                  <a:pt x="15105" y="19520"/>
                  <a:pt x="15611" y="19520"/>
                </a:cubicBezTo>
                <a:cubicBezTo>
                  <a:pt x="17526" y="19520"/>
                  <a:pt x="20643" y="18955"/>
                  <a:pt x="20643" y="18955"/>
                </a:cubicBezTo>
                <a:cubicBezTo>
                  <a:pt x="20831" y="17871"/>
                  <a:pt x="19927" y="14553"/>
                  <a:pt x="18553" y="13274"/>
                </a:cubicBezTo>
                <a:cubicBezTo>
                  <a:pt x="17180" y="11994"/>
                  <a:pt x="15184" y="10902"/>
                  <a:pt x="14476" y="9998"/>
                </a:cubicBezTo>
                <a:cubicBezTo>
                  <a:pt x="13760" y="9102"/>
                  <a:pt x="12710" y="6253"/>
                  <a:pt x="10552" y="5358"/>
                </a:cubicBezTo>
                <a:cubicBezTo>
                  <a:pt x="8394" y="4453"/>
                  <a:pt x="6407" y="3310"/>
                  <a:pt x="5460" y="2483"/>
                </a:cubicBezTo>
                <a:cubicBezTo>
                  <a:pt x="4504" y="1664"/>
                  <a:pt x="2474" y="760"/>
                  <a:pt x="1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6866317" y="3588100"/>
            <a:ext cx="1822623" cy="1744695"/>
          </a:xfrm>
          <a:custGeom>
            <a:rect b="b" l="l" r="r" t="t"/>
            <a:pathLst>
              <a:path extrusionOk="0" fill="none" h="19075" w="19927">
                <a:moveTo>
                  <a:pt x="19927" y="19074"/>
                </a:moveTo>
                <a:cubicBezTo>
                  <a:pt x="19927" y="19074"/>
                  <a:pt x="11200" y="8719"/>
                  <a:pt x="7353" y="6023"/>
                </a:cubicBezTo>
                <a:cubicBezTo>
                  <a:pt x="3515" y="3319"/>
                  <a:pt x="1" y="1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/>
          <p:nvPr/>
        </p:nvSpPr>
        <p:spPr>
          <a:xfrm>
            <a:off x="8305030" y="4607075"/>
            <a:ext cx="91" cy="309883"/>
          </a:xfrm>
          <a:custGeom>
            <a:rect b="b" l="l" r="r" t="t"/>
            <a:pathLst>
              <a:path extrusionOk="0" fill="none" h="3388" w="1">
                <a:moveTo>
                  <a:pt x="0" y="1"/>
                </a:moveTo>
                <a:lnTo>
                  <a:pt x="0" y="3387"/>
                </a:ln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/>
          <p:cNvSpPr/>
          <p:nvPr/>
        </p:nvSpPr>
        <p:spPr>
          <a:xfrm>
            <a:off x="7726871" y="4736591"/>
            <a:ext cx="438575" cy="33659"/>
          </a:xfrm>
          <a:custGeom>
            <a:rect b="b" l="l" r="r" t="t"/>
            <a:pathLst>
              <a:path extrusionOk="0" fill="none" h="368" w="4795">
                <a:moveTo>
                  <a:pt x="4795" y="274"/>
                </a:moveTo>
                <a:cubicBezTo>
                  <a:pt x="4795" y="274"/>
                  <a:pt x="999" y="368"/>
                  <a:pt x="1" y="1"/>
                </a:cubicBezTo>
              </a:path>
            </a:pathLst>
          </a:custGeom>
          <a:noFill/>
          <a:ln cap="flat" cmpd="sng" w="2775">
            <a:solidFill>
              <a:srgbClr val="000000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7823638" y="4120901"/>
            <a:ext cx="35950" cy="283400"/>
          </a:xfrm>
          <a:custGeom>
            <a:rect b="b" l="l" r="r" t="t"/>
            <a:pathLst>
              <a:path extrusionOk="0" fill="none" h="3942" w="393">
                <a:moveTo>
                  <a:pt x="256" y="3941"/>
                </a:moveTo>
                <a:cubicBezTo>
                  <a:pt x="256" y="3941"/>
                  <a:pt x="393" y="1186"/>
                  <a:pt x="0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2"/>
          <p:cNvSpPr/>
          <p:nvPr/>
        </p:nvSpPr>
        <p:spPr>
          <a:xfrm>
            <a:off x="7260387" y="4235700"/>
            <a:ext cx="489042" cy="103924"/>
          </a:xfrm>
          <a:custGeom>
            <a:rect b="b" l="l" r="r" t="t"/>
            <a:pathLst>
              <a:path extrusionOk="0" fill="none" h="1136" w="6160">
                <a:moveTo>
                  <a:pt x="6160" y="862"/>
                </a:moveTo>
                <a:cubicBezTo>
                  <a:pt x="6160" y="862"/>
                  <a:pt x="1818" y="1135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2"/>
          <p:cNvSpPr/>
          <p:nvPr/>
        </p:nvSpPr>
        <p:spPr>
          <a:xfrm>
            <a:off x="7415613" y="3892448"/>
            <a:ext cx="45275" cy="193551"/>
          </a:xfrm>
          <a:custGeom>
            <a:rect b="b" l="l" r="r" t="t"/>
            <a:pathLst>
              <a:path extrusionOk="0" fill="none" h="2517" w="495">
                <a:moveTo>
                  <a:pt x="495" y="2517"/>
                </a:moveTo>
                <a:cubicBezTo>
                  <a:pt x="495" y="2517"/>
                  <a:pt x="384" y="785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7031038" y="3862718"/>
            <a:ext cx="182656" cy="29726"/>
          </a:xfrm>
          <a:custGeom>
            <a:rect b="b" l="l" r="r" t="t"/>
            <a:pathLst>
              <a:path extrusionOk="0" fill="none" h="325" w="1997">
                <a:moveTo>
                  <a:pt x="1997" y="324"/>
                </a:moveTo>
                <a:cubicBezTo>
                  <a:pt x="1997" y="324"/>
                  <a:pt x="581" y="273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6256184" y="4404295"/>
            <a:ext cx="1228101" cy="1001725"/>
          </a:xfrm>
          <a:custGeom>
            <a:rect b="b" l="l" r="r" t="t"/>
            <a:pathLst>
              <a:path extrusionOk="0" h="10952" w="13427">
                <a:moveTo>
                  <a:pt x="0" y="0"/>
                </a:moveTo>
                <a:cubicBezTo>
                  <a:pt x="1" y="0"/>
                  <a:pt x="1613" y="3557"/>
                  <a:pt x="1800" y="5212"/>
                </a:cubicBezTo>
                <a:cubicBezTo>
                  <a:pt x="1996" y="6875"/>
                  <a:pt x="2611" y="10569"/>
                  <a:pt x="3421" y="10902"/>
                </a:cubicBezTo>
                <a:cubicBezTo>
                  <a:pt x="3504" y="10936"/>
                  <a:pt x="3675" y="10951"/>
                  <a:pt x="3916" y="10951"/>
                </a:cubicBezTo>
                <a:cubicBezTo>
                  <a:pt x="6020" y="10951"/>
                  <a:pt x="13427" y="9784"/>
                  <a:pt x="13427" y="9784"/>
                </a:cubicBezTo>
                <a:cubicBezTo>
                  <a:pt x="13043" y="8778"/>
                  <a:pt x="11004" y="6730"/>
                  <a:pt x="9162" y="6159"/>
                </a:cubicBezTo>
                <a:cubicBezTo>
                  <a:pt x="7311" y="5596"/>
                  <a:pt x="3319" y="3037"/>
                  <a:pt x="2184" y="1894"/>
                </a:cubicBezTo>
                <a:cubicBezTo>
                  <a:pt x="1502" y="1211"/>
                  <a:pt x="768" y="580"/>
                  <a:pt x="0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6295111" y="4459995"/>
            <a:ext cx="725683" cy="966694"/>
          </a:xfrm>
          <a:custGeom>
            <a:rect b="b" l="l" r="r" t="t"/>
            <a:pathLst>
              <a:path extrusionOk="0" fill="none" h="10569" w="7934">
                <a:moveTo>
                  <a:pt x="7934" y="10569"/>
                </a:moveTo>
                <a:cubicBezTo>
                  <a:pt x="7934" y="10569"/>
                  <a:pt x="3703" y="3881"/>
                  <a:pt x="1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6786704" y="4854324"/>
            <a:ext cx="91" cy="213937"/>
          </a:xfrm>
          <a:custGeom>
            <a:rect b="b" l="l" r="r" t="t"/>
            <a:pathLst>
              <a:path extrusionOk="0" fill="none" h="2339" w="1">
                <a:moveTo>
                  <a:pt x="0" y="1"/>
                </a:moveTo>
                <a:lnTo>
                  <a:pt x="0" y="233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6482264" y="5094357"/>
            <a:ext cx="395586" cy="112410"/>
          </a:xfrm>
          <a:custGeom>
            <a:rect b="b" l="l" r="r" t="t"/>
            <a:pathLst>
              <a:path extrusionOk="0" fill="none" h="1229" w="4325">
                <a:moveTo>
                  <a:pt x="4325" y="1229"/>
                </a:moveTo>
                <a:cubicBezTo>
                  <a:pt x="4325" y="1229"/>
                  <a:pt x="1544" y="742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6997922" y="5075932"/>
            <a:ext cx="173326" cy="314457"/>
          </a:xfrm>
          <a:custGeom>
            <a:rect b="b" l="l" r="r" t="t"/>
            <a:pathLst>
              <a:path extrusionOk="0" fill="none" h="3438" w="1895">
                <a:moveTo>
                  <a:pt x="1895" y="0"/>
                </a:moveTo>
                <a:cubicBezTo>
                  <a:pt x="1895" y="0"/>
                  <a:pt x="487" y="2926"/>
                  <a:pt x="1" y="343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8538269" y="2306246"/>
            <a:ext cx="898918" cy="1157124"/>
          </a:xfrm>
          <a:custGeom>
            <a:rect b="b" l="l" r="r" t="t"/>
            <a:pathLst>
              <a:path extrusionOk="0" h="12651" w="9828">
                <a:moveTo>
                  <a:pt x="1" y="1"/>
                </a:moveTo>
                <a:cubicBezTo>
                  <a:pt x="1" y="1"/>
                  <a:pt x="905" y="2654"/>
                  <a:pt x="1835" y="3745"/>
                </a:cubicBezTo>
                <a:cubicBezTo>
                  <a:pt x="2756" y="4837"/>
                  <a:pt x="3703" y="7345"/>
                  <a:pt x="3984" y="8957"/>
                </a:cubicBezTo>
                <a:cubicBezTo>
                  <a:pt x="4257" y="10569"/>
                  <a:pt x="7456" y="12463"/>
                  <a:pt x="8591" y="12651"/>
                </a:cubicBezTo>
                <a:cubicBezTo>
                  <a:pt x="8591" y="12651"/>
                  <a:pt x="9828" y="5639"/>
                  <a:pt x="9111" y="4743"/>
                </a:cubicBezTo>
                <a:cubicBezTo>
                  <a:pt x="8403" y="3839"/>
                  <a:pt x="5324" y="2986"/>
                  <a:pt x="4778" y="2466"/>
                </a:cubicBezTo>
                <a:cubicBezTo>
                  <a:pt x="4232" y="1946"/>
                  <a:pt x="1" y="1"/>
                  <a:pt x="1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8584738" y="2360850"/>
            <a:ext cx="785335" cy="791282"/>
          </a:xfrm>
          <a:custGeom>
            <a:rect b="b" l="l" r="r" t="t"/>
            <a:pathLst>
              <a:path extrusionOk="0" fill="none" h="9248" w="9094">
                <a:moveTo>
                  <a:pt x="9094" y="9247"/>
                </a:moveTo>
                <a:cubicBezTo>
                  <a:pt x="9094" y="9247"/>
                  <a:pt x="3660" y="2944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8975213" y="2563724"/>
            <a:ext cx="81201" cy="241200"/>
          </a:xfrm>
          <a:custGeom>
            <a:rect b="b" l="l" r="r" t="t"/>
            <a:pathLst>
              <a:path extrusionOk="0" fill="none" h="2987" w="888">
                <a:moveTo>
                  <a:pt x="1" y="1"/>
                </a:moveTo>
                <a:lnTo>
                  <a:pt x="888" y="298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8902663" y="2917150"/>
            <a:ext cx="348026" cy="99974"/>
          </a:xfrm>
          <a:custGeom>
            <a:rect b="b" l="l" r="r" t="t"/>
            <a:pathLst>
              <a:path extrusionOk="0" fill="none" h="1093" w="4436">
                <a:moveTo>
                  <a:pt x="4436" y="1093"/>
                </a:moveTo>
                <a:lnTo>
                  <a:pt x="0" y="1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7935963" y="1927851"/>
            <a:ext cx="219333" cy="241193"/>
          </a:xfrm>
          <a:custGeom>
            <a:rect b="b" l="l" r="r" t="t"/>
            <a:pathLst>
              <a:path extrusionOk="0" h="2637" w="2398">
                <a:moveTo>
                  <a:pt x="1" y="1"/>
                </a:moveTo>
                <a:cubicBezTo>
                  <a:pt x="1" y="1"/>
                  <a:pt x="43" y="2312"/>
                  <a:pt x="2312" y="2636"/>
                </a:cubicBezTo>
                <a:cubicBezTo>
                  <a:pt x="2312" y="2636"/>
                  <a:pt x="2398" y="862"/>
                  <a:pt x="1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8108377" y="1910655"/>
            <a:ext cx="236528" cy="315371"/>
          </a:xfrm>
          <a:custGeom>
            <a:rect b="b" l="l" r="r" t="t"/>
            <a:pathLst>
              <a:path extrusionOk="0" h="3448" w="2586">
                <a:moveTo>
                  <a:pt x="1826" y="1"/>
                </a:moveTo>
                <a:cubicBezTo>
                  <a:pt x="1818" y="1"/>
                  <a:pt x="1" y="1434"/>
                  <a:pt x="1118" y="3447"/>
                </a:cubicBezTo>
                <a:cubicBezTo>
                  <a:pt x="1118" y="3447"/>
                  <a:pt x="2585" y="2432"/>
                  <a:pt x="1826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7855656" y="2189352"/>
            <a:ext cx="321499" cy="110764"/>
          </a:xfrm>
          <a:custGeom>
            <a:rect b="b" l="l" r="r" t="t"/>
            <a:pathLst>
              <a:path extrusionOk="0" h="1211" w="3515">
                <a:moveTo>
                  <a:pt x="1843" y="0"/>
                </a:moveTo>
                <a:cubicBezTo>
                  <a:pt x="1336" y="0"/>
                  <a:pt x="719" y="128"/>
                  <a:pt x="0" y="502"/>
                </a:cubicBezTo>
                <a:cubicBezTo>
                  <a:pt x="0" y="502"/>
                  <a:pt x="799" y="1211"/>
                  <a:pt x="1870" y="1211"/>
                </a:cubicBezTo>
                <a:cubicBezTo>
                  <a:pt x="2376" y="1211"/>
                  <a:pt x="2943" y="1053"/>
                  <a:pt x="3514" y="588"/>
                </a:cubicBezTo>
                <a:cubicBezTo>
                  <a:pt x="3514" y="588"/>
                  <a:pt x="2931" y="0"/>
                  <a:pt x="1843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8215301" y="2024622"/>
            <a:ext cx="266163" cy="355890"/>
          </a:xfrm>
          <a:custGeom>
            <a:rect b="b" l="l" r="r" t="t"/>
            <a:pathLst>
              <a:path extrusionOk="0" h="3891" w="2910">
                <a:moveTo>
                  <a:pt x="2056" y="0"/>
                </a:moveTo>
                <a:cubicBezTo>
                  <a:pt x="2056" y="0"/>
                  <a:pt x="1" y="1621"/>
                  <a:pt x="1254" y="3890"/>
                </a:cubicBezTo>
                <a:cubicBezTo>
                  <a:pt x="1254" y="3890"/>
                  <a:pt x="2909" y="2747"/>
                  <a:pt x="2056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7928920" y="2339357"/>
            <a:ext cx="363665" cy="125033"/>
          </a:xfrm>
          <a:custGeom>
            <a:rect b="b" l="l" r="r" t="t"/>
            <a:pathLst>
              <a:path extrusionOk="0" h="1367" w="3976">
                <a:moveTo>
                  <a:pt x="2089" y="0"/>
                </a:moveTo>
                <a:cubicBezTo>
                  <a:pt x="1514" y="0"/>
                  <a:pt x="816" y="145"/>
                  <a:pt x="1" y="568"/>
                </a:cubicBezTo>
                <a:cubicBezTo>
                  <a:pt x="1" y="568"/>
                  <a:pt x="905" y="1367"/>
                  <a:pt x="2116" y="1367"/>
                </a:cubicBezTo>
                <a:cubicBezTo>
                  <a:pt x="2689" y="1367"/>
                  <a:pt x="3330" y="1188"/>
                  <a:pt x="3976" y="662"/>
                </a:cubicBezTo>
                <a:cubicBezTo>
                  <a:pt x="3976" y="662"/>
                  <a:pt x="3318" y="0"/>
                  <a:pt x="2089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8322957" y="2165845"/>
            <a:ext cx="286468" cy="382324"/>
          </a:xfrm>
          <a:custGeom>
            <a:rect b="b" l="l" r="r" t="t"/>
            <a:pathLst>
              <a:path extrusionOk="0" h="4180" w="3132">
                <a:moveTo>
                  <a:pt x="2210" y="0"/>
                </a:moveTo>
                <a:cubicBezTo>
                  <a:pt x="2210" y="0"/>
                  <a:pt x="1" y="1741"/>
                  <a:pt x="1357" y="4180"/>
                </a:cubicBezTo>
                <a:cubicBezTo>
                  <a:pt x="1357" y="4180"/>
                  <a:pt x="3131" y="2952"/>
                  <a:pt x="2210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8016362" y="2503447"/>
            <a:ext cx="390190" cy="134454"/>
          </a:xfrm>
          <a:custGeom>
            <a:rect b="b" l="l" r="r" t="t"/>
            <a:pathLst>
              <a:path extrusionOk="0" h="1470" w="4266">
                <a:moveTo>
                  <a:pt x="2239" y="1"/>
                </a:moveTo>
                <a:cubicBezTo>
                  <a:pt x="1623" y="1"/>
                  <a:pt x="874" y="155"/>
                  <a:pt x="0" y="608"/>
                </a:cubicBezTo>
                <a:cubicBezTo>
                  <a:pt x="0" y="608"/>
                  <a:pt x="972" y="1470"/>
                  <a:pt x="2271" y="1470"/>
                </a:cubicBezTo>
                <a:cubicBezTo>
                  <a:pt x="2885" y="1470"/>
                  <a:pt x="3573" y="1277"/>
                  <a:pt x="4265" y="711"/>
                </a:cubicBezTo>
                <a:cubicBezTo>
                  <a:pt x="4265" y="711"/>
                  <a:pt x="3559" y="1"/>
                  <a:pt x="2239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2"/>
          <p:cNvSpPr/>
          <p:nvPr/>
        </p:nvSpPr>
        <p:spPr>
          <a:xfrm>
            <a:off x="8461894" y="2319508"/>
            <a:ext cx="324609" cy="437843"/>
          </a:xfrm>
          <a:custGeom>
            <a:rect b="b" l="l" r="r" t="t"/>
            <a:pathLst>
              <a:path extrusionOk="0" h="4787" w="3549">
                <a:moveTo>
                  <a:pt x="2695" y="1"/>
                </a:moveTo>
                <a:cubicBezTo>
                  <a:pt x="2695" y="1"/>
                  <a:pt x="0" y="1852"/>
                  <a:pt x="1382" y="4786"/>
                </a:cubicBezTo>
                <a:cubicBezTo>
                  <a:pt x="1382" y="4786"/>
                  <a:pt x="3548" y="3507"/>
                  <a:pt x="2695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2"/>
          <p:cNvSpPr/>
          <p:nvPr/>
        </p:nvSpPr>
        <p:spPr>
          <a:xfrm>
            <a:off x="8087340" y="2688025"/>
            <a:ext cx="452569" cy="157869"/>
          </a:xfrm>
          <a:custGeom>
            <a:rect b="b" l="l" r="r" t="t"/>
            <a:pathLst>
              <a:path extrusionOk="0" h="1726" w="4948">
                <a:moveTo>
                  <a:pt x="2371" y="0"/>
                </a:moveTo>
                <a:cubicBezTo>
                  <a:pt x="1708" y="0"/>
                  <a:pt x="918" y="147"/>
                  <a:pt x="1" y="552"/>
                </a:cubicBezTo>
                <a:cubicBezTo>
                  <a:pt x="1" y="552"/>
                  <a:pt x="1169" y="1726"/>
                  <a:pt x="2793" y="1726"/>
                </a:cubicBezTo>
                <a:cubicBezTo>
                  <a:pt x="3452" y="1726"/>
                  <a:pt x="4187" y="1532"/>
                  <a:pt x="4948" y="987"/>
                </a:cubicBezTo>
                <a:cubicBezTo>
                  <a:pt x="4948" y="987"/>
                  <a:pt x="4090" y="0"/>
                  <a:pt x="2371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8571837" y="2427987"/>
            <a:ext cx="419824" cy="567266"/>
          </a:xfrm>
          <a:custGeom>
            <a:rect b="b" l="l" r="r" t="t"/>
            <a:pathLst>
              <a:path extrusionOk="0" h="6202" w="4590">
                <a:moveTo>
                  <a:pt x="3498" y="0"/>
                </a:moveTo>
                <a:cubicBezTo>
                  <a:pt x="3498" y="1"/>
                  <a:pt x="1" y="2406"/>
                  <a:pt x="1792" y="6202"/>
                </a:cubicBezTo>
                <a:cubicBezTo>
                  <a:pt x="1792" y="6202"/>
                  <a:pt x="4590" y="4538"/>
                  <a:pt x="3498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/>
          <p:nvPr/>
        </p:nvSpPr>
        <p:spPr>
          <a:xfrm>
            <a:off x="8087340" y="2905440"/>
            <a:ext cx="586839" cy="204333"/>
          </a:xfrm>
          <a:custGeom>
            <a:rect b="b" l="l" r="r" t="t"/>
            <a:pathLst>
              <a:path extrusionOk="0" h="2234" w="6416">
                <a:moveTo>
                  <a:pt x="3062" y="1"/>
                </a:moveTo>
                <a:cubicBezTo>
                  <a:pt x="2205" y="1"/>
                  <a:pt x="1185" y="189"/>
                  <a:pt x="1" y="709"/>
                </a:cubicBezTo>
                <a:cubicBezTo>
                  <a:pt x="1" y="709"/>
                  <a:pt x="1513" y="2234"/>
                  <a:pt x="3621" y="2234"/>
                </a:cubicBezTo>
                <a:cubicBezTo>
                  <a:pt x="4475" y="2234"/>
                  <a:pt x="5426" y="1984"/>
                  <a:pt x="6415" y="1280"/>
                </a:cubicBezTo>
                <a:cubicBezTo>
                  <a:pt x="6415" y="1280"/>
                  <a:pt x="5296" y="1"/>
                  <a:pt x="3062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/>
          <p:nvPr/>
        </p:nvSpPr>
        <p:spPr>
          <a:xfrm>
            <a:off x="8716171" y="2687751"/>
            <a:ext cx="457325" cy="618029"/>
          </a:xfrm>
          <a:custGeom>
            <a:rect b="b" l="l" r="r" t="t"/>
            <a:pathLst>
              <a:path extrusionOk="0" h="6757" w="5000">
                <a:moveTo>
                  <a:pt x="3805" y="1"/>
                </a:moveTo>
                <a:lnTo>
                  <a:pt x="3805" y="1"/>
                </a:lnTo>
                <a:cubicBezTo>
                  <a:pt x="3805" y="1"/>
                  <a:pt x="1" y="2620"/>
                  <a:pt x="1954" y="6757"/>
                </a:cubicBezTo>
                <a:cubicBezTo>
                  <a:pt x="1954" y="6757"/>
                  <a:pt x="4999" y="4948"/>
                  <a:pt x="3805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8188227" y="3207735"/>
            <a:ext cx="638792" cy="222534"/>
          </a:xfrm>
          <a:custGeom>
            <a:rect b="b" l="l" r="r" t="t"/>
            <a:pathLst>
              <a:path extrusionOk="0" h="2433" w="6984">
                <a:moveTo>
                  <a:pt x="3337" y="1"/>
                </a:moveTo>
                <a:cubicBezTo>
                  <a:pt x="2405" y="1"/>
                  <a:pt x="1295" y="206"/>
                  <a:pt x="6" y="773"/>
                </a:cubicBezTo>
                <a:cubicBezTo>
                  <a:pt x="0" y="773"/>
                  <a:pt x="1645" y="2433"/>
                  <a:pt x="3941" y="2433"/>
                </a:cubicBezTo>
                <a:cubicBezTo>
                  <a:pt x="4871" y="2433"/>
                  <a:pt x="5907" y="2160"/>
                  <a:pt x="6984" y="1396"/>
                </a:cubicBezTo>
                <a:cubicBezTo>
                  <a:pt x="6984" y="1396"/>
                  <a:pt x="5767" y="1"/>
                  <a:pt x="3337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8873767" y="3007699"/>
            <a:ext cx="442508" cy="604767"/>
          </a:xfrm>
          <a:custGeom>
            <a:rect b="b" l="l" r="r" t="t"/>
            <a:pathLst>
              <a:path extrusionOk="0" h="6612" w="4838">
                <a:moveTo>
                  <a:pt x="3976" y="0"/>
                </a:moveTo>
                <a:cubicBezTo>
                  <a:pt x="3975" y="0"/>
                  <a:pt x="1" y="2355"/>
                  <a:pt x="1673" y="6611"/>
                </a:cubicBezTo>
                <a:cubicBezTo>
                  <a:pt x="1673" y="6611"/>
                  <a:pt x="4837" y="5007"/>
                  <a:pt x="3976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2"/>
          <p:cNvSpPr/>
          <p:nvPr/>
        </p:nvSpPr>
        <p:spPr>
          <a:xfrm>
            <a:off x="8323780" y="3487164"/>
            <a:ext cx="633578" cy="228022"/>
          </a:xfrm>
          <a:custGeom>
            <a:rect b="b" l="l" r="r" t="t"/>
            <a:pathLst>
              <a:path extrusionOk="0" h="2493" w="6927">
                <a:moveTo>
                  <a:pt x="2945" y="1"/>
                </a:moveTo>
                <a:cubicBezTo>
                  <a:pt x="2105" y="1"/>
                  <a:pt x="1125" y="157"/>
                  <a:pt x="0" y="567"/>
                </a:cubicBezTo>
                <a:cubicBezTo>
                  <a:pt x="0" y="567"/>
                  <a:pt x="1676" y="2493"/>
                  <a:pt x="4138" y="2493"/>
                </a:cubicBezTo>
                <a:cubicBezTo>
                  <a:pt x="4987" y="2493"/>
                  <a:pt x="5928" y="2264"/>
                  <a:pt x="6927" y="1651"/>
                </a:cubicBezTo>
                <a:cubicBezTo>
                  <a:pt x="6927" y="1651"/>
                  <a:pt x="5670" y="1"/>
                  <a:pt x="2945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8139659" y="2162736"/>
            <a:ext cx="1230387" cy="2474128"/>
          </a:xfrm>
          <a:custGeom>
            <a:rect b="b" l="l" r="r" t="t"/>
            <a:pathLst>
              <a:path extrusionOk="0" fill="none" h="27050" w="13452">
                <a:moveTo>
                  <a:pt x="0" y="0"/>
                </a:moveTo>
                <a:cubicBezTo>
                  <a:pt x="0" y="0"/>
                  <a:pt x="3651" y="4649"/>
                  <a:pt x="6167" y="9341"/>
                </a:cubicBezTo>
                <a:cubicBezTo>
                  <a:pt x="8684" y="14041"/>
                  <a:pt x="12915" y="24430"/>
                  <a:pt x="13452" y="2704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9015814" y="3524208"/>
            <a:ext cx="204516" cy="815410"/>
          </a:xfrm>
          <a:custGeom>
            <a:rect b="b" l="l" r="r" t="t"/>
            <a:pathLst>
              <a:path extrusionOk="0" h="8915" w="2236">
                <a:moveTo>
                  <a:pt x="529" y="0"/>
                </a:moveTo>
                <a:lnTo>
                  <a:pt x="529" y="0"/>
                </a:lnTo>
                <a:cubicBezTo>
                  <a:pt x="0" y="3984"/>
                  <a:pt x="2235" y="8914"/>
                  <a:pt x="2235" y="8914"/>
                </a:cubicBezTo>
                <a:lnTo>
                  <a:pt x="2235" y="1092"/>
                </a:lnTo>
                <a:cubicBezTo>
                  <a:pt x="1954" y="614"/>
                  <a:pt x="529" y="0"/>
                  <a:pt x="529" y="0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7823642" y="3781685"/>
            <a:ext cx="1175051" cy="1381487"/>
          </a:xfrm>
          <a:custGeom>
            <a:rect b="b" l="l" r="r" t="t"/>
            <a:pathLst>
              <a:path extrusionOk="0" h="15104" w="12847">
                <a:moveTo>
                  <a:pt x="0" y="0"/>
                </a:moveTo>
                <a:cubicBezTo>
                  <a:pt x="0" y="0"/>
                  <a:pt x="751" y="5545"/>
                  <a:pt x="1340" y="6577"/>
                </a:cubicBezTo>
                <a:cubicBezTo>
                  <a:pt x="1899" y="7557"/>
                  <a:pt x="7330" y="15104"/>
                  <a:pt x="9986" y="15104"/>
                </a:cubicBezTo>
                <a:cubicBezTo>
                  <a:pt x="10126" y="15104"/>
                  <a:pt x="10258" y="15083"/>
                  <a:pt x="10381" y="15039"/>
                </a:cubicBezTo>
                <a:cubicBezTo>
                  <a:pt x="12847" y="14151"/>
                  <a:pt x="11166" y="9349"/>
                  <a:pt x="11166" y="9349"/>
                </a:cubicBezTo>
                <a:cubicBezTo>
                  <a:pt x="10288" y="7182"/>
                  <a:pt x="7311" y="3284"/>
                  <a:pt x="5263" y="2064"/>
                </a:cubicBezTo>
                <a:cubicBezTo>
                  <a:pt x="3216" y="845"/>
                  <a:pt x="1" y="0"/>
                  <a:pt x="0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7878287" y="3837025"/>
            <a:ext cx="982294" cy="1246841"/>
          </a:xfrm>
          <a:custGeom>
            <a:rect b="b" l="l" r="r" t="t"/>
            <a:pathLst>
              <a:path extrusionOk="0" fill="none" h="14237" w="11337">
                <a:moveTo>
                  <a:pt x="11337" y="14237"/>
                </a:moveTo>
                <a:cubicBezTo>
                  <a:pt x="11337" y="14237"/>
                  <a:pt x="7038" y="5331"/>
                  <a:pt x="0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>
            <a:off x="7163530" y="4606343"/>
            <a:ext cx="868460" cy="820350"/>
          </a:xfrm>
          <a:custGeom>
            <a:rect b="b" l="l" r="r" t="t"/>
            <a:pathLst>
              <a:path extrusionOk="0" h="8969" w="9495">
                <a:moveTo>
                  <a:pt x="1" y="0"/>
                </a:moveTo>
                <a:cubicBezTo>
                  <a:pt x="1" y="1"/>
                  <a:pt x="137" y="7933"/>
                  <a:pt x="897" y="8735"/>
                </a:cubicBezTo>
                <a:cubicBezTo>
                  <a:pt x="1055" y="8903"/>
                  <a:pt x="1516" y="8969"/>
                  <a:pt x="2146" y="8969"/>
                </a:cubicBezTo>
                <a:cubicBezTo>
                  <a:pt x="4531" y="8969"/>
                  <a:pt x="9341" y="8019"/>
                  <a:pt x="9341" y="8019"/>
                </a:cubicBezTo>
                <a:cubicBezTo>
                  <a:pt x="9495" y="6918"/>
                  <a:pt x="7635" y="4163"/>
                  <a:pt x="6160" y="3011"/>
                </a:cubicBezTo>
                <a:cubicBezTo>
                  <a:pt x="4684" y="1860"/>
                  <a:pt x="1" y="1"/>
                  <a:pt x="1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2"/>
          <p:cNvSpPr/>
          <p:nvPr/>
        </p:nvSpPr>
        <p:spPr>
          <a:xfrm>
            <a:off x="7191543" y="4648975"/>
            <a:ext cx="507265" cy="791264"/>
          </a:xfrm>
          <a:custGeom>
            <a:rect b="b" l="l" r="r" t="t"/>
            <a:pathLst>
              <a:path extrusionOk="0" fill="none" h="8651" w="5546">
                <a:moveTo>
                  <a:pt x="5545" y="8650"/>
                </a:moveTo>
                <a:cubicBezTo>
                  <a:pt x="5545" y="8650"/>
                  <a:pt x="871" y="2833"/>
                  <a:pt x="1" y="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6255361" y="4989403"/>
            <a:ext cx="426135" cy="322323"/>
          </a:xfrm>
          <a:custGeom>
            <a:rect b="b" l="l" r="r" t="t"/>
            <a:pathLst>
              <a:path extrusionOk="0" h="3524" w="4659">
                <a:moveTo>
                  <a:pt x="1" y="1"/>
                </a:moveTo>
                <a:cubicBezTo>
                  <a:pt x="1" y="1"/>
                  <a:pt x="146" y="3080"/>
                  <a:pt x="1093" y="3387"/>
                </a:cubicBezTo>
                <a:cubicBezTo>
                  <a:pt x="1411" y="3489"/>
                  <a:pt x="1914" y="3524"/>
                  <a:pt x="2442" y="3524"/>
                </a:cubicBezTo>
                <a:cubicBezTo>
                  <a:pt x="3498" y="3524"/>
                  <a:pt x="4658" y="3387"/>
                  <a:pt x="4658" y="3387"/>
                </a:cubicBezTo>
                <a:cubicBezTo>
                  <a:pt x="4658" y="3387"/>
                  <a:pt x="4129" y="2312"/>
                  <a:pt x="1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2"/>
          <p:cNvSpPr/>
          <p:nvPr/>
        </p:nvSpPr>
        <p:spPr>
          <a:xfrm rot="-576410">
            <a:off x="-343346" y="3339569"/>
            <a:ext cx="2423577" cy="2108140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6"/>
          <p:cNvGrpSpPr/>
          <p:nvPr/>
        </p:nvGrpSpPr>
        <p:grpSpPr>
          <a:xfrm rot="1107510">
            <a:off x="8766234" y="922270"/>
            <a:ext cx="1173385" cy="999604"/>
            <a:chOff x="9014478" y="1553894"/>
            <a:chExt cx="1173451" cy="999660"/>
          </a:xfrm>
        </p:grpSpPr>
        <p:sp>
          <p:nvSpPr>
            <p:cNvPr id="172" name="Google Shape;172;p6"/>
            <p:cNvSpPr/>
            <p:nvPr/>
          </p:nvSpPr>
          <p:spPr>
            <a:xfrm rot="10393135">
              <a:off x="9062582" y="1614420"/>
              <a:ext cx="1077244" cy="878610"/>
            </a:xfrm>
            <a:custGeom>
              <a:rect b="b" l="l" r="r" t="t"/>
              <a:pathLst>
                <a:path extrusionOk="0" h="10952" w="13428">
                  <a:moveTo>
                    <a:pt x="13427" y="0"/>
                  </a:moveTo>
                  <a:lnTo>
                    <a:pt x="13427" y="0"/>
                  </a:lnTo>
                  <a:cubicBezTo>
                    <a:pt x="12651" y="580"/>
                    <a:pt x="11926" y="1211"/>
                    <a:pt x="11243" y="1894"/>
                  </a:cubicBezTo>
                  <a:cubicBezTo>
                    <a:pt x="10100" y="3037"/>
                    <a:pt x="6117" y="5596"/>
                    <a:pt x="4266" y="6159"/>
                  </a:cubicBezTo>
                  <a:cubicBezTo>
                    <a:pt x="2423" y="6730"/>
                    <a:pt x="385" y="8778"/>
                    <a:pt x="1" y="9784"/>
                  </a:cubicBezTo>
                  <a:cubicBezTo>
                    <a:pt x="1" y="9784"/>
                    <a:pt x="7401" y="10951"/>
                    <a:pt x="9509" y="10951"/>
                  </a:cubicBezTo>
                  <a:cubicBezTo>
                    <a:pt x="9751" y="10951"/>
                    <a:pt x="9923" y="10936"/>
                    <a:pt x="10007" y="10902"/>
                  </a:cubicBezTo>
                  <a:cubicBezTo>
                    <a:pt x="10817" y="10569"/>
                    <a:pt x="11431" y="6875"/>
                    <a:pt x="11619" y="5212"/>
                  </a:cubicBezTo>
                  <a:cubicBezTo>
                    <a:pt x="11815" y="3557"/>
                    <a:pt x="13427" y="0"/>
                    <a:pt x="1342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393134">
              <a:off x="9101789" y="1668969"/>
              <a:ext cx="597185" cy="802329"/>
            </a:xfrm>
            <a:custGeom>
              <a:rect b="b" l="l" r="r" t="t"/>
              <a:pathLst>
                <a:path extrusionOk="0" fill="none" h="10569" w="7934">
                  <a:moveTo>
                    <a:pt x="1" y="10569"/>
                  </a:moveTo>
                  <a:cubicBezTo>
                    <a:pt x="1" y="10569"/>
                    <a:pt x="4232" y="3881"/>
                    <a:pt x="793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393083">
              <a:off x="9472618" y="1993984"/>
              <a:ext cx="27691" cy="128753"/>
            </a:xfrm>
            <a:custGeom>
              <a:rect b="b" l="l" r="r" t="t"/>
              <a:pathLst>
                <a:path extrusionOk="0" fill="none" h="2339" w="1">
                  <a:moveTo>
                    <a:pt x="1" y="1"/>
                  </a:moveTo>
                  <a:lnTo>
                    <a:pt x="1" y="233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393090">
              <a:off x="9287442" y="1852811"/>
              <a:ext cx="267964" cy="98586"/>
            </a:xfrm>
            <a:custGeom>
              <a:rect b="b" l="l" r="r" t="t"/>
              <a:pathLst>
                <a:path extrusionOk="0" fill="none" h="1229" w="4317">
                  <a:moveTo>
                    <a:pt x="1" y="1229"/>
                  </a:moveTo>
                  <a:cubicBezTo>
                    <a:pt x="1" y="1229"/>
                    <a:pt x="2773" y="742"/>
                    <a:pt x="431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393135">
              <a:off x="9746537" y="1627304"/>
              <a:ext cx="151302" cy="275809"/>
            </a:xfrm>
            <a:custGeom>
              <a:rect b="b" l="l" r="r" t="t"/>
              <a:pathLst>
                <a:path extrusionOk="0" fill="none" h="3438" w="1886">
                  <a:moveTo>
                    <a:pt x="0" y="0"/>
                  </a:moveTo>
                  <a:cubicBezTo>
                    <a:pt x="0" y="0"/>
                    <a:pt x="1407" y="2926"/>
                    <a:pt x="1885" y="34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6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6"/>
          <p:cNvSpPr/>
          <p:nvPr/>
        </p:nvSpPr>
        <p:spPr>
          <a:xfrm flipH="1" rot="10800000">
            <a:off x="7836400" y="-29225"/>
            <a:ext cx="1347421" cy="856328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 rot="10800000">
            <a:off x="3705303" y="4357328"/>
            <a:ext cx="1231023" cy="1071809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3372150" y="1755000"/>
            <a:ext cx="3928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2695550" y="2421400"/>
            <a:ext cx="46053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7"/>
          <p:cNvSpPr/>
          <p:nvPr/>
        </p:nvSpPr>
        <p:spPr>
          <a:xfrm>
            <a:off x="1754426" y="3557427"/>
            <a:ext cx="1622870" cy="1871699"/>
          </a:xfrm>
          <a:custGeom>
            <a:rect b="b" l="l" r="r" t="t"/>
            <a:pathLst>
              <a:path extrusionOk="0" h="23416" w="20303">
                <a:moveTo>
                  <a:pt x="12233" y="7268"/>
                </a:moveTo>
                <a:lnTo>
                  <a:pt x="12233" y="7268"/>
                </a:lnTo>
                <a:cubicBezTo>
                  <a:pt x="12139" y="7379"/>
                  <a:pt x="12045" y="7481"/>
                  <a:pt x="11960" y="7601"/>
                </a:cubicBezTo>
                <a:lnTo>
                  <a:pt x="11175" y="7276"/>
                </a:lnTo>
                <a:lnTo>
                  <a:pt x="12233" y="7268"/>
                </a:lnTo>
                <a:close/>
                <a:moveTo>
                  <a:pt x="4650" y="0"/>
                </a:moveTo>
                <a:lnTo>
                  <a:pt x="5554" y="2124"/>
                </a:lnTo>
                <a:cubicBezTo>
                  <a:pt x="5554" y="2124"/>
                  <a:pt x="5563" y="2124"/>
                  <a:pt x="5579" y="2124"/>
                </a:cubicBezTo>
                <a:cubicBezTo>
                  <a:pt x="5791" y="2124"/>
                  <a:pt x="7260" y="2139"/>
                  <a:pt x="7584" y="2542"/>
                </a:cubicBezTo>
                <a:lnTo>
                  <a:pt x="5844" y="2849"/>
                </a:lnTo>
                <a:cubicBezTo>
                  <a:pt x="5844" y="2849"/>
                  <a:pt x="6833" y="4607"/>
                  <a:pt x="7072" y="5007"/>
                </a:cubicBezTo>
                <a:cubicBezTo>
                  <a:pt x="7072" y="5007"/>
                  <a:pt x="7382" y="4985"/>
                  <a:pt x="7705" y="4985"/>
                </a:cubicBezTo>
                <a:cubicBezTo>
                  <a:pt x="7974" y="4985"/>
                  <a:pt x="8252" y="5000"/>
                  <a:pt x="8369" y="5059"/>
                </a:cubicBezTo>
                <a:lnTo>
                  <a:pt x="7302" y="5477"/>
                </a:lnTo>
                <a:cubicBezTo>
                  <a:pt x="7302" y="5477"/>
                  <a:pt x="8232" y="6816"/>
                  <a:pt x="8437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78" y="8863"/>
                </a:lnTo>
                <a:cubicBezTo>
                  <a:pt x="8394" y="7370"/>
                  <a:pt x="6373" y="5110"/>
                  <a:pt x="3575" y="4172"/>
                </a:cubicBezTo>
                <a:cubicBezTo>
                  <a:pt x="3352" y="4058"/>
                  <a:pt x="3082" y="4012"/>
                  <a:pt x="2791" y="4012"/>
                </a:cubicBezTo>
                <a:cubicBezTo>
                  <a:pt x="1577" y="4012"/>
                  <a:pt x="1" y="4811"/>
                  <a:pt x="1" y="4811"/>
                </a:cubicBezTo>
                <a:lnTo>
                  <a:pt x="1911" y="6108"/>
                </a:lnTo>
                <a:cubicBezTo>
                  <a:pt x="1911" y="6108"/>
                  <a:pt x="3073" y="5343"/>
                  <a:pt x="3680" y="5343"/>
                </a:cubicBezTo>
                <a:cubicBezTo>
                  <a:pt x="3739" y="5343"/>
                  <a:pt x="3792" y="5350"/>
                  <a:pt x="3839" y="5366"/>
                </a:cubicBezTo>
                <a:lnTo>
                  <a:pt x="2543" y="6560"/>
                </a:lnTo>
                <a:cubicBezTo>
                  <a:pt x="2543" y="6560"/>
                  <a:pt x="4325" y="7507"/>
                  <a:pt x="4743" y="7720"/>
                </a:cubicBezTo>
                <a:cubicBezTo>
                  <a:pt x="4743" y="7720"/>
                  <a:pt x="5579" y="7080"/>
                  <a:pt x="5861" y="7055"/>
                </a:cubicBezTo>
                <a:lnTo>
                  <a:pt x="5861" y="7055"/>
                </a:lnTo>
                <a:lnTo>
                  <a:pt x="5196" y="7984"/>
                </a:lnTo>
                <a:cubicBezTo>
                  <a:pt x="5196" y="7984"/>
                  <a:pt x="6697" y="8607"/>
                  <a:pt x="7115" y="8872"/>
                </a:cubicBezTo>
                <a:lnTo>
                  <a:pt x="8036" y="8292"/>
                </a:lnTo>
                <a:lnTo>
                  <a:pt x="7482" y="9076"/>
                </a:lnTo>
                <a:lnTo>
                  <a:pt x="8949" y="9690"/>
                </a:lnTo>
                <a:lnTo>
                  <a:pt x="8949" y="14356"/>
                </a:lnTo>
                <a:cubicBezTo>
                  <a:pt x="8949" y="15568"/>
                  <a:pt x="9657" y="16600"/>
                  <a:pt x="9657" y="16600"/>
                </a:cubicBezTo>
                <a:lnTo>
                  <a:pt x="9657" y="23415"/>
                </a:lnTo>
                <a:lnTo>
                  <a:pt x="10697" y="23415"/>
                </a:lnTo>
                <a:lnTo>
                  <a:pt x="10697" y="16497"/>
                </a:lnTo>
                <a:cubicBezTo>
                  <a:pt x="11132" y="15960"/>
                  <a:pt x="11440" y="15320"/>
                  <a:pt x="11593" y="14638"/>
                </a:cubicBezTo>
                <a:cubicBezTo>
                  <a:pt x="11815" y="13563"/>
                  <a:pt x="11363" y="9793"/>
                  <a:pt x="11363" y="9793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3410" y="8752"/>
                </a:lnTo>
                <a:cubicBezTo>
                  <a:pt x="13811" y="8462"/>
                  <a:pt x="15287" y="7754"/>
                  <a:pt x="15287" y="7754"/>
                </a:cubicBezTo>
                <a:lnTo>
                  <a:pt x="14570" y="6876"/>
                </a:lnTo>
                <a:lnTo>
                  <a:pt x="14570" y="6876"/>
                </a:lnTo>
                <a:cubicBezTo>
                  <a:pt x="14852" y="6884"/>
                  <a:pt x="15713" y="7473"/>
                  <a:pt x="15713" y="7473"/>
                </a:cubicBezTo>
                <a:cubicBezTo>
                  <a:pt x="16131" y="7234"/>
                  <a:pt x="17854" y="6202"/>
                  <a:pt x="17854" y="6202"/>
                </a:cubicBezTo>
                <a:lnTo>
                  <a:pt x="16506" y="5076"/>
                </a:lnTo>
                <a:cubicBezTo>
                  <a:pt x="16561" y="5054"/>
                  <a:pt x="16627" y="5044"/>
                  <a:pt x="16700" y="5044"/>
                </a:cubicBezTo>
                <a:cubicBezTo>
                  <a:pt x="17312" y="5044"/>
                  <a:pt x="18468" y="5724"/>
                  <a:pt x="18468" y="5724"/>
                </a:cubicBezTo>
                <a:lnTo>
                  <a:pt x="20302" y="4325"/>
                </a:lnTo>
                <a:cubicBezTo>
                  <a:pt x="20302" y="4325"/>
                  <a:pt x="18817" y="3672"/>
                  <a:pt x="17628" y="3672"/>
                </a:cubicBezTo>
                <a:cubicBezTo>
                  <a:pt x="17279" y="3672"/>
                  <a:pt x="16956" y="3728"/>
                  <a:pt x="16703" y="3873"/>
                </a:cubicBezTo>
                <a:cubicBezTo>
                  <a:pt x="14843" y="4615"/>
                  <a:pt x="13376" y="5929"/>
                  <a:pt x="12310" y="7183"/>
                </a:cubicBezTo>
                <a:cubicBezTo>
                  <a:pt x="12574" y="6662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8" y="5000"/>
                  <a:pt x="12724" y="4985"/>
                  <a:pt x="12992" y="4985"/>
                </a:cubicBezTo>
                <a:cubicBezTo>
                  <a:pt x="13314" y="4985"/>
                  <a:pt x="13623" y="5007"/>
                  <a:pt x="13623" y="5007"/>
                </a:cubicBezTo>
                <a:cubicBezTo>
                  <a:pt x="13871" y="4598"/>
                  <a:pt x="14852" y="2849"/>
                  <a:pt x="14852" y="2849"/>
                </a:cubicBezTo>
                <a:lnTo>
                  <a:pt x="13120" y="2542"/>
                </a:lnTo>
                <a:cubicBezTo>
                  <a:pt x="13436" y="2139"/>
                  <a:pt x="14904" y="2124"/>
                  <a:pt x="15116" y="2124"/>
                </a:cubicBezTo>
                <a:cubicBezTo>
                  <a:pt x="15133" y="2124"/>
                  <a:pt x="15142" y="2124"/>
                  <a:pt x="15142" y="2124"/>
                </a:cubicBezTo>
                <a:lnTo>
                  <a:pt x="16046" y="0"/>
                </a:lnTo>
                <a:lnTo>
                  <a:pt x="16046" y="0"/>
                </a:lnTo>
                <a:cubicBezTo>
                  <a:pt x="16046" y="0"/>
                  <a:pt x="13342" y="282"/>
                  <a:pt x="12693" y="1399"/>
                </a:cubicBezTo>
                <a:cubicBezTo>
                  <a:pt x="11132" y="3361"/>
                  <a:pt x="10552" y="5809"/>
                  <a:pt x="10348" y="7635"/>
                </a:cubicBezTo>
                <a:cubicBezTo>
                  <a:pt x="10143" y="5809"/>
                  <a:pt x="9563" y="3361"/>
                  <a:pt x="8002" y="1399"/>
                </a:cubicBezTo>
                <a:cubicBezTo>
                  <a:pt x="7362" y="282"/>
                  <a:pt x="4650" y="0"/>
                  <a:pt x="46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329750" y="2851107"/>
            <a:ext cx="2174851" cy="2506529"/>
          </a:xfrm>
          <a:custGeom>
            <a:rect b="b" l="l" r="r" t="t"/>
            <a:pathLst>
              <a:path extrusionOk="0" h="23408" w="20311">
                <a:moveTo>
                  <a:pt x="12233" y="7268"/>
                </a:moveTo>
                <a:lnTo>
                  <a:pt x="12233" y="7268"/>
                </a:lnTo>
                <a:cubicBezTo>
                  <a:pt x="12139" y="7371"/>
                  <a:pt x="12054" y="7482"/>
                  <a:pt x="11968" y="7592"/>
                </a:cubicBezTo>
                <a:lnTo>
                  <a:pt x="11184" y="7277"/>
                </a:lnTo>
                <a:lnTo>
                  <a:pt x="12233" y="7268"/>
                </a:lnTo>
                <a:close/>
                <a:moveTo>
                  <a:pt x="4658" y="1"/>
                </a:moveTo>
                <a:lnTo>
                  <a:pt x="5562" y="2125"/>
                </a:lnTo>
                <a:cubicBezTo>
                  <a:pt x="5562" y="2125"/>
                  <a:pt x="5572" y="2125"/>
                  <a:pt x="5589" y="2125"/>
                </a:cubicBezTo>
                <a:cubicBezTo>
                  <a:pt x="5804" y="2125"/>
                  <a:pt x="7268" y="2139"/>
                  <a:pt x="7584" y="2534"/>
                </a:cubicBezTo>
                <a:lnTo>
                  <a:pt x="5852" y="2850"/>
                </a:lnTo>
                <a:cubicBezTo>
                  <a:pt x="5852" y="2850"/>
                  <a:pt x="6833" y="4598"/>
                  <a:pt x="7081" y="5008"/>
                </a:cubicBezTo>
                <a:cubicBezTo>
                  <a:pt x="7081" y="5008"/>
                  <a:pt x="7402" y="4982"/>
                  <a:pt x="7730" y="4982"/>
                </a:cubicBezTo>
                <a:cubicBezTo>
                  <a:pt x="7992" y="4982"/>
                  <a:pt x="8259" y="4998"/>
                  <a:pt x="8369" y="5059"/>
                </a:cubicBezTo>
                <a:lnTo>
                  <a:pt x="7303" y="5477"/>
                </a:lnTo>
                <a:cubicBezTo>
                  <a:pt x="7303" y="5477"/>
                  <a:pt x="8232" y="6808"/>
                  <a:pt x="8446" y="7268"/>
                </a:cubicBezTo>
                <a:lnTo>
                  <a:pt x="9529" y="7268"/>
                </a:lnTo>
                <a:lnTo>
                  <a:pt x="8642" y="7635"/>
                </a:lnTo>
                <a:lnTo>
                  <a:pt x="9486" y="8863"/>
                </a:lnTo>
                <a:cubicBezTo>
                  <a:pt x="8403" y="7371"/>
                  <a:pt x="6381" y="5110"/>
                  <a:pt x="3583" y="4163"/>
                </a:cubicBezTo>
                <a:cubicBezTo>
                  <a:pt x="3361" y="4050"/>
                  <a:pt x="3090" y="4004"/>
                  <a:pt x="2799" y="4004"/>
                </a:cubicBezTo>
                <a:cubicBezTo>
                  <a:pt x="1583" y="4004"/>
                  <a:pt x="1" y="4803"/>
                  <a:pt x="1" y="4803"/>
                </a:cubicBezTo>
                <a:lnTo>
                  <a:pt x="1912" y="6100"/>
                </a:lnTo>
                <a:cubicBezTo>
                  <a:pt x="1912" y="6100"/>
                  <a:pt x="3081" y="5335"/>
                  <a:pt x="3682" y="5335"/>
                </a:cubicBezTo>
                <a:cubicBezTo>
                  <a:pt x="3740" y="5335"/>
                  <a:pt x="3793" y="5342"/>
                  <a:pt x="3839" y="5358"/>
                </a:cubicBezTo>
                <a:lnTo>
                  <a:pt x="2543" y="6552"/>
                </a:lnTo>
                <a:cubicBezTo>
                  <a:pt x="2543" y="6552"/>
                  <a:pt x="4326" y="7499"/>
                  <a:pt x="4752" y="7712"/>
                </a:cubicBezTo>
                <a:cubicBezTo>
                  <a:pt x="4752" y="7712"/>
                  <a:pt x="5579" y="7081"/>
                  <a:pt x="5869" y="7055"/>
                </a:cubicBezTo>
                <a:lnTo>
                  <a:pt x="5869" y="7055"/>
                </a:lnTo>
                <a:lnTo>
                  <a:pt x="5196" y="7976"/>
                </a:lnTo>
                <a:cubicBezTo>
                  <a:pt x="5196" y="7976"/>
                  <a:pt x="6705" y="8599"/>
                  <a:pt x="7123" y="8863"/>
                </a:cubicBezTo>
                <a:lnTo>
                  <a:pt x="8036" y="8283"/>
                </a:lnTo>
                <a:lnTo>
                  <a:pt x="8036" y="8283"/>
                </a:lnTo>
                <a:lnTo>
                  <a:pt x="7490" y="9068"/>
                </a:lnTo>
                <a:lnTo>
                  <a:pt x="8949" y="9682"/>
                </a:lnTo>
                <a:lnTo>
                  <a:pt x="8949" y="14348"/>
                </a:lnTo>
                <a:cubicBezTo>
                  <a:pt x="8949" y="15560"/>
                  <a:pt x="9665" y="16600"/>
                  <a:pt x="9665" y="16600"/>
                </a:cubicBezTo>
                <a:lnTo>
                  <a:pt x="9665" y="23407"/>
                </a:lnTo>
                <a:lnTo>
                  <a:pt x="10697" y="23407"/>
                </a:lnTo>
                <a:lnTo>
                  <a:pt x="10697" y="16498"/>
                </a:lnTo>
                <a:cubicBezTo>
                  <a:pt x="11141" y="15952"/>
                  <a:pt x="11448" y="15312"/>
                  <a:pt x="11602" y="14638"/>
                </a:cubicBezTo>
                <a:cubicBezTo>
                  <a:pt x="11815" y="13555"/>
                  <a:pt x="11371" y="9785"/>
                  <a:pt x="11371" y="9785"/>
                </a:cubicBezTo>
                <a:lnTo>
                  <a:pt x="13052" y="8974"/>
                </a:lnTo>
                <a:lnTo>
                  <a:pt x="12463" y="8215"/>
                </a:lnTo>
                <a:lnTo>
                  <a:pt x="12463" y="8215"/>
                </a:lnTo>
                <a:lnTo>
                  <a:pt x="13410" y="8744"/>
                </a:lnTo>
                <a:cubicBezTo>
                  <a:pt x="13811" y="8454"/>
                  <a:pt x="15287" y="7755"/>
                  <a:pt x="15287" y="7755"/>
                </a:cubicBezTo>
                <a:lnTo>
                  <a:pt x="14570" y="6867"/>
                </a:lnTo>
                <a:lnTo>
                  <a:pt x="14570" y="6867"/>
                </a:lnTo>
                <a:cubicBezTo>
                  <a:pt x="14860" y="6876"/>
                  <a:pt x="15713" y="7465"/>
                  <a:pt x="15713" y="7465"/>
                </a:cubicBezTo>
                <a:cubicBezTo>
                  <a:pt x="16131" y="7234"/>
                  <a:pt x="17863" y="6202"/>
                  <a:pt x="17863" y="6202"/>
                </a:cubicBezTo>
                <a:lnTo>
                  <a:pt x="16506" y="5068"/>
                </a:lnTo>
                <a:cubicBezTo>
                  <a:pt x="16560" y="5047"/>
                  <a:pt x="16623" y="5038"/>
                  <a:pt x="16694" y="5038"/>
                </a:cubicBezTo>
                <a:cubicBezTo>
                  <a:pt x="17304" y="5038"/>
                  <a:pt x="18468" y="5716"/>
                  <a:pt x="18468" y="5716"/>
                </a:cubicBezTo>
                <a:lnTo>
                  <a:pt x="20311" y="4325"/>
                </a:lnTo>
                <a:cubicBezTo>
                  <a:pt x="20311" y="4325"/>
                  <a:pt x="18825" y="3669"/>
                  <a:pt x="17633" y="3669"/>
                </a:cubicBezTo>
                <a:cubicBezTo>
                  <a:pt x="17282" y="3669"/>
                  <a:pt x="16957" y="3726"/>
                  <a:pt x="16703" y="3873"/>
                </a:cubicBezTo>
                <a:cubicBezTo>
                  <a:pt x="14852" y="4607"/>
                  <a:pt x="13376" y="5921"/>
                  <a:pt x="12310" y="7183"/>
                </a:cubicBezTo>
                <a:cubicBezTo>
                  <a:pt x="12583" y="6663"/>
                  <a:pt x="13401" y="5477"/>
                  <a:pt x="13401" y="5477"/>
                </a:cubicBezTo>
                <a:lnTo>
                  <a:pt x="12335" y="5059"/>
                </a:lnTo>
                <a:cubicBezTo>
                  <a:pt x="12449" y="4998"/>
                  <a:pt x="12718" y="4982"/>
                  <a:pt x="12981" y="4982"/>
                </a:cubicBezTo>
                <a:cubicBezTo>
                  <a:pt x="13311" y="4982"/>
                  <a:pt x="13632" y="5008"/>
                  <a:pt x="13632" y="5008"/>
                </a:cubicBezTo>
                <a:cubicBezTo>
                  <a:pt x="13871" y="4598"/>
                  <a:pt x="14860" y="2850"/>
                  <a:pt x="14860" y="2850"/>
                </a:cubicBezTo>
                <a:lnTo>
                  <a:pt x="13120" y="2534"/>
                </a:lnTo>
                <a:cubicBezTo>
                  <a:pt x="13444" y="2139"/>
                  <a:pt x="14909" y="2125"/>
                  <a:pt x="15124" y="2125"/>
                </a:cubicBezTo>
                <a:cubicBezTo>
                  <a:pt x="15141" y="2125"/>
                  <a:pt x="15150" y="2125"/>
                  <a:pt x="15150" y="2125"/>
                </a:cubicBezTo>
                <a:lnTo>
                  <a:pt x="16054" y="1"/>
                </a:lnTo>
                <a:lnTo>
                  <a:pt x="16054" y="1"/>
                </a:lnTo>
                <a:cubicBezTo>
                  <a:pt x="16054" y="1"/>
                  <a:pt x="13350" y="282"/>
                  <a:pt x="12702" y="1400"/>
                </a:cubicBezTo>
                <a:cubicBezTo>
                  <a:pt x="11141" y="3362"/>
                  <a:pt x="10552" y="5801"/>
                  <a:pt x="10356" y="7627"/>
                </a:cubicBezTo>
                <a:cubicBezTo>
                  <a:pt x="10152" y="5801"/>
                  <a:pt x="9572" y="3362"/>
                  <a:pt x="8011" y="1400"/>
                </a:cubicBezTo>
                <a:cubicBezTo>
                  <a:pt x="7362" y="282"/>
                  <a:pt x="4658" y="1"/>
                  <a:pt x="46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7874100" y="339376"/>
            <a:ext cx="1161638" cy="4827966"/>
          </a:xfrm>
          <a:custGeom>
            <a:rect b="b" l="l" r="r" t="t"/>
            <a:pathLst>
              <a:path extrusionOk="0" h="52401" w="12608">
                <a:moveTo>
                  <a:pt x="1561" y="0"/>
                </a:moveTo>
                <a:lnTo>
                  <a:pt x="60" y="3514"/>
                </a:lnTo>
                <a:cubicBezTo>
                  <a:pt x="60" y="3514"/>
                  <a:pt x="2935" y="29736"/>
                  <a:pt x="3506" y="36654"/>
                </a:cubicBezTo>
                <a:cubicBezTo>
                  <a:pt x="4078" y="43572"/>
                  <a:pt x="0" y="52400"/>
                  <a:pt x="0" y="52400"/>
                </a:cubicBezTo>
                <a:lnTo>
                  <a:pt x="12608" y="52392"/>
                </a:lnTo>
                <a:cubicBezTo>
                  <a:pt x="9196" y="48144"/>
                  <a:pt x="8146" y="27177"/>
                  <a:pt x="7959" y="24840"/>
                </a:cubicBezTo>
                <a:cubicBezTo>
                  <a:pt x="7771" y="22511"/>
                  <a:pt x="12608" y="1962"/>
                  <a:pt x="12608" y="1962"/>
                </a:cubicBezTo>
                <a:lnTo>
                  <a:pt x="12608" y="1962"/>
                </a:lnTo>
                <a:lnTo>
                  <a:pt x="10518" y="2056"/>
                </a:lnTo>
                <a:cubicBezTo>
                  <a:pt x="10518" y="2056"/>
                  <a:pt x="5958" y="21415"/>
                  <a:pt x="4885" y="21415"/>
                </a:cubicBezTo>
                <a:cubicBezTo>
                  <a:pt x="4865" y="21415"/>
                  <a:pt x="4846" y="21408"/>
                  <a:pt x="4828" y="21394"/>
                </a:cubicBezTo>
                <a:cubicBezTo>
                  <a:pt x="3881" y="20634"/>
                  <a:pt x="1561" y="0"/>
                  <a:pt x="1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197933" y="3938030"/>
            <a:ext cx="96005" cy="1189924"/>
          </a:xfrm>
          <a:custGeom>
            <a:rect b="b" l="l" r="r" t="t"/>
            <a:pathLst>
              <a:path extrusionOk="0" fill="none" h="12915" w="1042">
                <a:moveTo>
                  <a:pt x="1" y="0"/>
                </a:moveTo>
                <a:cubicBezTo>
                  <a:pt x="342" y="4308"/>
                  <a:pt x="692" y="8607"/>
                  <a:pt x="1042" y="12915"/>
                </a:cubicBezTo>
              </a:path>
            </a:pathLst>
          </a:custGeom>
          <a:noFill/>
          <a:ln cap="rnd" cmpd="sng" w="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252526" y="911850"/>
            <a:ext cx="843175" cy="4107871"/>
          </a:xfrm>
          <a:custGeom>
            <a:rect b="b" l="l" r="r" t="t"/>
            <a:pathLst>
              <a:path extrusionOk="0" h="53323" w="10945">
                <a:moveTo>
                  <a:pt x="8710" y="1"/>
                </a:moveTo>
                <a:cubicBezTo>
                  <a:pt x="8710" y="1"/>
                  <a:pt x="6360" y="16728"/>
                  <a:pt x="3515" y="16728"/>
                </a:cubicBezTo>
                <a:cubicBezTo>
                  <a:pt x="3512" y="16728"/>
                  <a:pt x="3509" y="16728"/>
                  <a:pt x="3506" y="16728"/>
                </a:cubicBezTo>
                <a:cubicBezTo>
                  <a:pt x="666" y="16694"/>
                  <a:pt x="2295" y="248"/>
                  <a:pt x="2295" y="248"/>
                </a:cubicBezTo>
                <a:lnTo>
                  <a:pt x="1101" y="9"/>
                </a:lnTo>
                <a:cubicBezTo>
                  <a:pt x="1101" y="9"/>
                  <a:pt x="0" y="13095"/>
                  <a:pt x="700" y="23595"/>
                </a:cubicBezTo>
                <a:cubicBezTo>
                  <a:pt x="1126" y="30078"/>
                  <a:pt x="1246" y="53322"/>
                  <a:pt x="1246" y="53322"/>
                </a:cubicBezTo>
                <a:lnTo>
                  <a:pt x="10945" y="53322"/>
                </a:lnTo>
                <a:cubicBezTo>
                  <a:pt x="10945" y="53322"/>
                  <a:pt x="6262" y="34855"/>
                  <a:pt x="6065" y="27203"/>
                </a:cubicBezTo>
                <a:cubicBezTo>
                  <a:pt x="5869" y="19552"/>
                  <a:pt x="8846" y="2850"/>
                  <a:pt x="8846" y="2850"/>
                </a:cubicBezTo>
                <a:lnTo>
                  <a:pt x="87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747691" y="3861485"/>
            <a:ext cx="90439" cy="1127020"/>
          </a:xfrm>
          <a:custGeom>
            <a:rect b="b" l="l" r="r" t="t"/>
            <a:pathLst>
              <a:path extrusionOk="0" fill="none" h="16063" w="1289">
                <a:moveTo>
                  <a:pt x="0" y="1"/>
                </a:moveTo>
                <a:cubicBezTo>
                  <a:pt x="427" y="5358"/>
                  <a:pt x="853" y="10714"/>
                  <a:pt x="1288" y="16063"/>
                </a:cubicBezTo>
              </a:path>
            </a:pathLst>
          </a:custGeom>
          <a:noFill/>
          <a:ln cap="rnd" cmpd="sng" w="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815889" y="4127820"/>
            <a:ext cx="100613" cy="857737"/>
          </a:xfrm>
          <a:custGeom>
            <a:rect b="b" l="l" r="r" t="t"/>
            <a:pathLst>
              <a:path extrusionOk="0" fill="none" h="12225" w="1434">
                <a:moveTo>
                  <a:pt x="1" y="1"/>
                </a:moveTo>
                <a:lnTo>
                  <a:pt x="1434" y="12224"/>
                </a:lnTo>
              </a:path>
            </a:pathLst>
          </a:custGeom>
          <a:noFill/>
          <a:ln cap="rnd" cmpd="sng" w="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86542" y="3875237"/>
            <a:ext cx="109594" cy="877452"/>
          </a:xfrm>
          <a:custGeom>
            <a:rect b="b" l="l" r="r" t="t"/>
            <a:pathLst>
              <a:path extrusionOk="0" fill="none" h="12506" w="1562">
                <a:moveTo>
                  <a:pt x="0" y="1"/>
                </a:moveTo>
                <a:lnTo>
                  <a:pt x="1561" y="12506"/>
                </a:lnTo>
              </a:path>
            </a:pathLst>
          </a:custGeom>
          <a:noFill/>
          <a:ln cap="rnd" cmpd="sng" w="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 flipH="1" rot="175543">
            <a:off x="-356423" y="3666188"/>
            <a:ext cx="4308870" cy="1860661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2001597">
            <a:off x="-42987" y="-66541"/>
            <a:ext cx="1449415" cy="1531058"/>
          </a:xfrm>
          <a:custGeom>
            <a:rect b="b" l="l" r="r" t="t"/>
            <a:pathLst>
              <a:path extrusionOk="0" h="19941" w="18878">
                <a:moveTo>
                  <a:pt x="8786" y="0"/>
                </a:moveTo>
                <a:cubicBezTo>
                  <a:pt x="8241" y="0"/>
                  <a:pt x="7701" y="38"/>
                  <a:pt x="7174" y="116"/>
                </a:cubicBezTo>
                <a:cubicBezTo>
                  <a:pt x="5161" y="415"/>
                  <a:pt x="3045" y="1038"/>
                  <a:pt x="1766" y="2616"/>
                </a:cubicBezTo>
                <a:cubicBezTo>
                  <a:pt x="495" y="4168"/>
                  <a:pt x="299" y="6318"/>
                  <a:pt x="188" y="8322"/>
                </a:cubicBezTo>
                <a:cubicBezTo>
                  <a:pt x="86" y="10259"/>
                  <a:pt x="0" y="12238"/>
                  <a:pt x="512" y="14114"/>
                </a:cubicBezTo>
                <a:cubicBezTo>
                  <a:pt x="614" y="14515"/>
                  <a:pt x="759" y="14925"/>
                  <a:pt x="1015" y="15249"/>
                </a:cubicBezTo>
                <a:cubicBezTo>
                  <a:pt x="1269" y="15579"/>
                  <a:pt x="2121" y="16196"/>
                  <a:pt x="2542" y="16196"/>
                </a:cubicBezTo>
                <a:cubicBezTo>
                  <a:pt x="2545" y="16196"/>
                  <a:pt x="2548" y="16196"/>
                  <a:pt x="2551" y="16196"/>
                </a:cubicBezTo>
                <a:cubicBezTo>
                  <a:pt x="3736" y="16476"/>
                  <a:pt x="4941" y="16614"/>
                  <a:pt x="6143" y="16614"/>
                </a:cubicBezTo>
                <a:cubicBezTo>
                  <a:pt x="8419" y="16614"/>
                  <a:pt x="10682" y="16118"/>
                  <a:pt x="12770" y="15146"/>
                </a:cubicBezTo>
                <a:cubicBezTo>
                  <a:pt x="13810" y="17066"/>
                  <a:pt x="15448" y="18686"/>
                  <a:pt x="17239" y="19940"/>
                </a:cubicBezTo>
                <a:cubicBezTo>
                  <a:pt x="18877" y="13304"/>
                  <a:pt x="17316" y="5977"/>
                  <a:pt x="12940" y="731"/>
                </a:cubicBezTo>
                <a:cubicBezTo>
                  <a:pt x="11641" y="256"/>
                  <a:pt x="10199" y="0"/>
                  <a:pt x="8786" y="0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-1992037">
            <a:off x="960826" y="294700"/>
            <a:ext cx="846932" cy="1262873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-3693765">
            <a:off x="987144" y="-529657"/>
            <a:ext cx="794292" cy="1885524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 flipH="1" rot="2976367">
            <a:off x="-167643" y="150998"/>
            <a:ext cx="653028" cy="1550266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flipH="1" rot="3113124">
            <a:off x="-475507" y="-374287"/>
            <a:ext cx="1273995" cy="1899699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 flipH="1" rot="5400000">
            <a:off x="-123096" y="-636561"/>
            <a:ext cx="569176" cy="1351131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rot="2001639">
            <a:off x="7499310" y="113263"/>
            <a:ext cx="1466210" cy="1548812"/>
          </a:xfrm>
          <a:custGeom>
            <a:rect b="b" l="l" r="r" t="t"/>
            <a:pathLst>
              <a:path extrusionOk="0" h="19941" w="18878">
                <a:moveTo>
                  <a:pt x="8786" y="0"/>
                </a:moveTo>
                <a:cubicBezTo>
                  <a:pt x="8241" y="0"/>
                  <a:pt x="7701" y="38"/>
                  <a:pt x="7174" y="116"/>
                </a:cubicBezTo>
                <a:cubicBezTo>
                  <a:pt x="5161" y="415"/>
                  <a:pt x="3045" y="1038"/>
                  <a:pt x="1766" y="2616"/>
                </a:cubicBezTo>
                <a:cubicBezTo>
                  <a:pt x="495" y="4168"/>
                  <a:pt x="299" y="6318"/>
                  <a:pt x="188" y="8322"/>
                </a:cubicBezTo>
                <a:cubicBezTo>
                  <a:pt x="86" y="10259"/>
                  <a:pt x="0" y="12238"/>
                  <a:pt x="512" y="14114"/>
                </a:cubicBezTo>
                <a:cubicBezTo>
                  <a:pt x="614" y="14515"/>
                  <a:pt x="759" y="14925"/>
                  <a:pt x="1015" y="15249"/>
                </a:cubicBezTo>
                <a:cubicBezTo>
                  <a:pt x="1269" y="15579"/>
                  <a:pt x="2121" y="16196"/>
                  <a:pt x="2542" y="16196"/>
                </a:cubicBezTo>
                <a:cubicBezTo>
                  <a:pt x="2545" y="16196"/>
                  <a:pt x="2548" y="16196"/>
                  <a:pt x="2551" y="16196"/>
                </a:cubicBezTo>
                <a:cubicBezTo>
                  <a:pt x="3736" y="16476"/>
                  <a:pt x="4941" y="16614"/>
                  <a:pt x="6143" y="16614"/>
                </a:cubicBezTo>
                <a:cubicBezTo>
                  <a:pt x="8419" y="16614"/>
                  <a:pt x="10682" y="16118"/>
                  <a:pt x="12770" y="15146"/>
                </a:cubicBezTo>
                <a:cubicBezTo>
                  <a:pt x="13810" y="17066"/>
                  <a:pt x="15448" y="18686"/>
                  <a:pt x="17239" y="19940"/>
                </a:cubicBezTo>
                <a:cubicBezTo>
                  <a:pt x="18877" y="13304"/>
                  <a:pt x="17316" y="5977"/>
                  <a:pt x="12940" y="731"/>
                </a:cubicBezTo>
                <a:cubicBezTo>
                  <a:pt x="11641" y="256"/>
                  <a:pt x="10199" y="0"/>
                  <a:pt x="8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514750" y="676234"/>
            <a:ext cx="856783" cy="1277562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rot="-3693723">
            <a:off x="8697938" y="-643997"/>
            <a:ext cx="1003771" cy="2382761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 flipH="1" rot="2976332">
            <a:off x="7373197" y="333321"/>
            <a:ext cx="660600" cy="1568241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 flipH="1" rot="3113128">
            <a:off x="7061736" y="-198086"/>
            <a:ext cx="1288785" cy="1921726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 flipH="1" rot="4433442">
            <a:off x="7418247" y="-478150"/>
            <a:ext cx="575796" cy="1366788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7"/>
          <p:cNvGrpSpPr/>
          <p:nvPr/>
        </p:nvGrpSpPr>
        <p:grpSpPr>
          <a:xfrm rot="2169273">
            <a:off x="-1353547" y="3800801"/>
            <a:ext cx="3436133" cy="1751040"/>
            <a:chOff x="-5085215" y="9783160"/>
            <a:chExt cx="2803872" cy="1428842"/>
          </a:xfrm>
        </p:grpSpPr>
        <p:sp>
          <p:nvSpPr>
            <p:cNvPr id="205" name="Google Shape;205;p7"/>
            <p:cNvSpPr/>
            <p:nvPr/>
          </p:nvSpPr>
          <p:spPr>
            <a:xfrm>
              <a:off x="-3677544" y="10289279"/>
              <a:ext cx="1396201" cy="922716"/>
            </a:xfrm>
            <a:custGeom>
              <a:rect b="b" l="l" r="r" t="t"/>
              <a:pathLst>
                <a:path extrusionOk="0" h="10120" w="15313">
                  <a:moveTo>
                    <a:pt x="11261" y="0"/>
                  </a:moveTo>
                  <a:cubicBezTo>
                    <a:pt x="10730" y="0"/>
                    <a:pt x="10238" y="86"/>
                    <a:pt x="9853" y="310"/>
                  </a:cubicBezTo>
                  <a:cubicBezTo>
                    <a:pt x="3370" y="2877"/>
                    <a:pt x="1" y="10119"/>
                    <a:pt x="1" y="10119"/>
                  </a:cubicBezTo>
                  <a:lnTo>
                    <a:pt x="4325" y="8029"/>
                  </a:lnTo>
                  <a:lnTo>
                    <a:pt x="3430" y="6878"/>
                  </a:lnTo>
                  <a:lnTo>
                    <a:pt x="4863" y="7688"/>
                  </a:lnTo>
                  <a:cubicBezTo>
                    <a:pt x="5477" y="7253"/>
                    <a:pt x="7703" y="6187"/>
                    <a:pt x="7703" y="6187"/>
                  </a:cubicBezTo>
                  <a:lnTo>
                    <a:pt x="6620" y="4848"/>
                  </a:lnTo>
                  <a:lnTo>
                    <a:pt x="6620" y="4848"/>
                  </a:lnTo>
                  <a:cubicBezTo>
                    <a:pt x="7055" y="4865"/>
                    <a:pt x="8360" y="5752"/>
                    <a:pt x="8360" y="5752"/>
                  </a:cubicBezTo>
                  <a:cubicBezTo>
                    <a:pt x="8983" y="5402"/>
                    <a:pt x="11602" y="3833"/>
                    <a:pt x="11602" y="3833"/>
                  </a:cubicBezTo>
                  <a:lnTo>
                    <a:pt x="9554" y="2127"/>
                  </a:lnTo>
                  <a:cubicBezTo>
                    <a:pt x="9637" y="2094"/>
                    <a:pt x="9736" y="2079"/>
                    <a:pt x="9846" y="2079"/>
                  </a:cubicBezTo>
                  <a:cubicBezTo>
                    <a:pt x="10774" y="2079"/>
                    <a:pt x="12531" y="3108"/>
                    <a:pt x="12531" y="3108"/>
                  </a:cubicBezTo>
                  <a:lnTo>
                    <a:pt x="15312" y="992"/>
                  </a:lnTo>
                  <a:cubicBezTo>
                    <a:pt x="15312" y="992"/>
                    <a:pt x="13063" y="0"/>
                    <a:pt x="1126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677537" y="10302836"/>
              <a:ext cx="973322" cy="909166"/>
            </a:xfrm>
            <a:custGeom>
              <a:rect b="b" l="l" r="r" t="t"/>
              <a:pathLst>
                <a:path extrusionOk="0" fill="none" h="10101" w="10843">
                  <a:moveTo>
                    <a:pt x="1" y="10100"/>
                  </a:moveTo>
                  <a:cubicBezTo>
                    <a:pt x="112" y="9896"/>
                    <a:pt x="4180" y="3225"/>
                    <a:pt x="10842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-3040586" y="10510382"/>
              <a:ext cx="285568" cy="209252"/>
            </a:xfrm>
            <a:custGeom>
              <a:rect b="b" l="l" r="r" t="t"/>
              <a:pathLst>
                <a:path extrusionOk="0" fill="none" h="2295" w="3132">
                  <a:moveTo>
                    <a:pt x="1" y="0"/>
                  </a:moveTo>
                  <a:cubicBezTo>
                    <a:pt x="1" y="0"/>
                    <a:pt x="2500" y="1109"/>
                    <a:pt x="3131" y="229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2776084" y="10336144"/>
              <a:ext cx="401363" cy="114428"/>
            </a:xfrm>
            <a:custGeom>
              <a:rect b="b" l="l" r="r" t="t"/>
              <a:pathLst>
                <a:path extrusionOk="0" fill="none" h="1255" w="4402">
                  <a:moveTo>
                    <a:pt x="0" y="0"/>
                  </a:moveTo>
                  <a:cubicBezTo>
                    <a:pt x="0" y="0"/>
                    <a:pt x="3335" y="214"/>
                    <a:pt x="4402" y="125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-3269257" y="10710241"/>
              <a:ext cx="178981" cy="200773"/>
            </a:xfrm>
            <a:custGeom>
              <a:rect b="b" l="l" r="r" t="t"/>
              <a:pathLst>
                <a:path extrusionOk="0" fill="none" h="2202" w="1963">
                  <a:moveTo>
                    <a:pt x="1" y="0"/>
                  </a:moveTo>
                  <a:lnTo>
                    <a:pt x="1963" y="220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3728876" y="9783160"/>
              <a:ext cx="860260" cy="1414801"/>
            </a:xfrm>
            <a:custGeom>
              <a:rect b="b" l="l" r="r" t="t"/>
              <a:pathLst>
                <a:path extrusionOk="0" h="15517" w="9435">
                  <a:moveTo>
                    <a:pt x="9435" y="1"/>
                  </a:moveTo>
                  <a:cubicBezTo>
                    <a:pt x="9435" y="1"/>
                    <a:pt x="5340" y="427"/>
                    <a:pt x="4360" y="2116"/>
                  </a:cubicBezTo>
                  <a:cubicBezTo>
                    <a:pt x="1" y="7567"/>
                    <a:pt x="683" y="15517"/>
                    <a:pt x="683" y="15517"/>
                  </a:cubicBezTo>
                  <a:lnTo>
                    <a:pt x="3396" y="11559"/>
                  </a:lnTo>
                  <a:lnTo>
                    <a:pt x="2048" y="11004"/>
                  </a:lnTo>
                  <a:lnTo>
                    <a:pt x="3694" y="11004"/>
                  </a:lnTo>
                  <a:cubicBezTo>
                    <a:pt x="4010" y="10313"/>
                    <a:pt x="5417" y="8283"/>
                    <a:pt x="5417" y="8283"/>
                  </a:cubicBezTo>
                  <a:lnTo>
                    <a:pt x="3805" y="7661"/>
                  </a:lnTo>
                  <a:cubicBezTo>
                    <a:pt x="3979" y="7570"/>
                    <a:pt x="4386" y="7544"/>
                    <a:pt x="4785" y="7544"/>
                  </a:cubicBezTo>
                  <a:cubicBezTo>
                    <a:pt x="5283" y="7544"/>
                    <a:pt x="5767" y="7584"/>
                    <a:pt x="5767" y="7584"/>
                  </a:cubicBezTo>
                  <a:cubicBezTo>
                    <a:pt x="6134" y="6970"/>
                    <a:pt x="7627" y="4308"/>
                    <a:pt x="7627" y="4308"/>
                  </a:cubicBezTo>
                  <a:lnTo>
                    <a:pt x="4999" y="3839"/>
                  </a:lnTo>
                  <a:cubicBezTo>
                    <a:pt x="5482" y="3230"/>
                    <a:pt x="7712" y="3208"/>
                    <a:pt x="8032" y="3208"/>
                  </a:cubicBezTo>
                  <a:cubicBezTo>
                    <a:pt x="8057" y="3208"/>
                    <a:pt x="8070" y="3208"/>
                    <a:pt x="8070" y="3208"/>
                  </a:cubicBezTo>
                  <a:lnTo>
                    <a:pt x="9435" y="1"/>
                  </a:ln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3668157" y="9923506"/>
              <a:ext cx="405845" cy="1274445"/>
            </a:xfrm>
            <a:custGeom>
              <a:rect b="b" l="l" r="r" t="t"/>
              <a:pathLst>
                <a:path extrusionOk="0" fill="none" h="14144" w="4411">
                  <a:moveTo>
                    <a:pt x="17" y="14144"/>
                  </a:moveTo>
                  <a:cubicBezTo>
                    <a:pt x="0" y="13913"/>
                    <a:pt x="230" y="6108"/>
                    <a:pt x="441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3462915" y="10247521"/>
              <a:ext cx="352492" cy="65374"/>
            </a:xfrm>
            <a:custGeom>
              <a:rect b="b" l="l" r="r" t="t"/>
              <a:pathLst>
                <a:path extrusionOk="0" fill="none" h="717" w="3866">
                  <a:moveTo>
                    <a:pt x="1" y="282"/>
                  </a:moveTo>
                  <a:cubicBezTo>
                    <a:pt x="1" y="282"/>
                    <a:pt x="2722" y="0"/>
                    <a:pt x="3865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97">
              <a:off x="-3305861" y="9856294"/>
              <a:ext cx="391377" cy="133845"/>
            </a:xfrm>
            <a:custGeom>
              <a:rect b="b" l="l" r="r" t="t"/>
              <a:pathLst>
                <a:path extrusionOk="0" fill="none" h="1468" w="4436">
                  <a:moveTo>
                    <a:pt x="0" y="1468"/>
                  </a:moveTo>
                  <a:cubicBezTo>
                    <a:pt x="0" y="1468"/>
                    <a:pt x="2994" y="0"/>
                    <a:pt x="4436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3562388" y="10560164"/>
              <a:ext cx="255935" cy="84795"/>
            </a:xfrm>
            <a:custGeom>
              <a:rect b="b" l="l" r="r" t="t"/>
              <a:pathLst>
                <a:path extrusionOk="0" fill="none" h="930" w="2807">
                  <a:moveTo>
                    <a:pt x="0" y="0"/>
                  </a:moveTo>
                  <a:lnTo>
                    <a:pt x="2807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4442787" y="9783160"/>
              <a:ext cx="859439" cy="1414801"/>
            </a:xfrm>
            <a:custGeom>
              <a:rect b="b" l="l" r="r" t="t"/>
              <a:pathLst>
                <a:path extrusionOk="0" h="15517" w="9426">
                  <a:moveTo>
                    <a:pt x="0" y="1"/>
                  </a:moveTo>
                  <a:lnTo>
                    <a:pt x="1365" y="3208"/>
                  </a:lnTo>
                  <a:cubicBezTo>
                    <a:pt x="1365" y="3208"/>
                    <a:pt x="1378" y="3208"/>
                    <a:pt x="1403" y="3208"/>
                  </a:cubicBezTo>
                  <a:cubicBezTo>
                    <a:pt x="1722" y="3208"/>
                    <a:pt x="3945" y="3230"/>
                    <a:pt x="4436" y="3839"/>
                  </a:cubicBezTo>
                  <a:lnTo>
                    <a:pt x="1800" y="4308"/>
                  </a:lnTo>
                  <a:cubicBezTo>
                    <a:pt x="1800" y="4308"/>
                    <a:pt x="3293" y="6970"/>
                    <a:pt x="3668" y="7584"/>
                  </a:cubicBezTo>
                  <a:cubicBezTo>
                    <a:pt x="3668" y="7584"/>
                    <a:pt x="4152" y="7544"/>
                    <a:pt x="4649" y="7544"/>
                  </a:cubicBezTo>
                  <a:cubicBezTo>
                    <a:pt x="5046" y="7544"/>
                    <a:pt x="5451" y="7570"/>
                    <a:pt x="5621" y="7661"/>
                  </a:cubicBezTo>
                  <a:lnTo>
                    <a:pt x="4009" y="8283"/>
                  </a:lnTo>
                  <a:cubicBezTo>
                    <a:pt x="4009" y="8283"/>
                    <a:pt x="5425" y="10313"/>
                    <a:pt x="5741" y="11004"/>
                  </a:cubicBezTo>
                  <a:lnTo>
                    <a:pt x="7379" y="11004"/>
                  </a:lnTo>
                  <a:lnTo>
                    <a:pt x="6039" y="11559"/>
                  </a:lnTo>
                  <a:lnTo>
                    <a:pt x="8752" y="15517"/>
                  </a:lnTo>
                  <a:cubicBezTo>
                    <a:pt x="8752" y="15517"/>
                    <a:pt x="9426" y="7567"/>
                    <a:pt x="5075" y="2116"/>
                  </a:cubicBezTo>
                  <a:cubicBezTo>
                    <a:pt x="4095" y="42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4045441" y="9908345"/>
              <a:ext cx="401455" cy="1289615"/>
            </a:xfrm>
            <a:custGeom>
              <a:rect b="b" l="l" r="r" t="t"/>
              <a:pathLst>
                <a:path extrusionOk="0" fill="none" h="14144" w="4403">
                  <a:moveTo>
                    <a:pt x="4394" y="14144"/>
                  </a:moveTo>
                  <a:cubicBezTo>
                    <a:pt x="4402" y="13913"/>
                    <a:pt x="4181" y="6108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rot="-112">
              <a:off x="-4145786" y="10247528"/>
              <a:ext cx="296468" cy="65372"/>
            </a:xfrm>
            <a:custGeom>
              <a:rect b="b" l="l" r="r" t="t"/>
              <a:pathLst>
                <a:path extrusionOk="0" fill="none" h="717" w="3857">
                  <a:moveTo>
                    <a:pt x="3857" y="282"/>
                  </a:moveTo>
                  <a:cubicBezTo>
                    <a:pt x="3857" y="282"/>
                    <a:pt x="1135" y="0"/>
                    <a:pt x="1" y="71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rot="-106">
              <a:off x="-4354035" y="9856278"/>
              <a:ext cx="361579" cy="133845"/>
            </a:xfrm>
            <a:custGeom>
              <a:rect b="b" l="l" r="r" t="t"/>
              <a:pathLst>
                <a:path extrusionOk="0" fill="none" h="1468" w="4445">
                  <a:moveTo>
                    <a:pt x="4445" y="1468"/>
                  </a:moveTo>
                  <a:cubicBezTo>
                    <a:pt x="4445" y="1468"/>
                    <a:pt x="1451" y="0"/>
                    <a:pt x="1" y="3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rot="-211">
              <a:off x="-3977873" y="10560164"/>
              <a:ext cx="228125" cy="84793"/>
            </a:xfrm>
            <a:custGeom>
              <a:rect b="b" l="l" r="r" t="t"/>
              <a:pathLst>
                <a:path extrusionOk="0" fill="none" h="930" w="2799">
                  <a:moveTo>
                    <a:pt x="2798" y="0"/>
                  </a:moveTo>
                  <a:lnTo>
                    <a:pt x="1" y="93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-5085215" y="10335962"/>
              <a:ext cx="1436593" cy="869013"/>
            </a:xfrm>
            <a:custGeom>
              <a:rect b="b" l="l" r="r" t="t"/>
              <a:pathLst>
                <a:path extrusionOk="0" h="9531" w="15756">
                  <a:moveTo>
                    <a:pt x="4231" y="1"/>
                  </a:moveTo>
                  <a:cubicBezTo>
                    <a:pt x="2393" y="1"/>
                    <a:pt x="0" y="1205"/>
                    <a:pt x="0" y="1205"/>
                  </a:cubicBezTo>
                  <a:lnTo>
                    <a:pt x="2892" y="3167"/>
                  </a:lnTo>
                  <a:cubicBezTo>
                    <a:pt x="2892" y="3167"/>
                    <a:pt x="4665" y="1999"/>
                    <a:pt x="5576" y="1999"/>
                  </a:cubicBezTo>
                  <a:cubicBezTo>
                    <a:pt x="5662" y="1999"/>
                    <a:pt x="5741" y="2010"/>
                    <a:pt x="5809" y="2033"/>
                  </a:cubicBezTo>
                  <a:lnTo>
                    <a:pt x="3856" y="3850"/>
                  </a:lnTo>
                  <a:cubicBezTo>
                    <a:pt x="3856" y="3850"/>
                    <a:pt x="6543" y="5274"/>
                    <a:pt x="7191" y="5598"/>
                  </a:cubicBezTo>
                  <a:cubicBezTo>
                    <a:pt x="7191" y="5598"/>
                    <a:pt x="8445" y="4643"/>
                    <a:pt x="8880" y="4600"/>
                  </a:cubicBezTo>
                  <a:lnTo>
                    <a:pt x="8880" y="4600"/>
                  </a:lnTo>
                  <a:lnTo>
                    <a:pt x="7865" y="5999"/>
                  </a:lnTo>
                  <a:cubicBezTo>
                    <a:pt x="7865" y="5999"/>
                    <a:pt x="10143" y="6946"/>
                    <a:pt x="10782" y="7355"/>
                  </a:cubicBezTo>
                  <a:lnTo>
                    <a:pt x="12164" y="6468"/>
                  </a:lnTo>
                  <a:lnTo>
                    <a:pt x="11337" y="7662"/>
                  </a:lnTo>
                  <a:lnTo>
                    <a:pt x="15755" y="9531"/>
                  </a:lnTo>
                  <a:cubicBezTo>
                    <a:pt x="15755" y="9531"/>
                    <a:pt x="12028" y="2476"/>
                    <a:pt x="5417" y="241"/>
                  </a:cubicBezTo>
                  <a:cubicBezTo>
                    <a:pt x="5080" y="70"/>
                    <a:pt x="4672" y="1"/>
                    <a:pt x="423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-4653553" y="10357480"/>
              <a:ext cx="1004944" cy="847509"/>
            </a:xfrm>
            <a:custGeom>
              <a:rect b="b" l="l" r="r" t="t"/>
              <a:pathLst>
                <a:path extrusionOk="0" fill="none" h="9529" w="11346">
                  <a:moveTo>
                    <a:pt x="11345" y="9529"/>
                  </a:moveTo>
                  <a:cubicBezTo>
                    <a:pt x="11234" y="9324"/>
                    <a:pt x="6824" y="287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-4595234" y="10537553"/>
              <a:ext cx="274627" cy="224114"/>
            </a:xfrm>
            <a:custGeom>
              <a:rect b="b" l="l" r="r" t="t"/>
              <a:pathLst>
                <a:path extrusionOk="0" fill="none" h="2458" w="3012">
                  <a:moveTo>
                    <a:pt x="3011" y="1"/>
                  </a:moveTo>
                  <a:cubicBezTo>
                    <a:pt x="3011" y="1"/>
                    <a:pt x="572" y="1238"/>
                    <a:pt x="0" y="245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-4988844" y="10383358"/>
              <a:ext cx="396273" cy="128665"/>
            </a:xfrm>
            <a:custGeom>
              <a:rect b="b" l="l" r="r" t="t"/>
              <a:pathLst>
                <a:path extrusionOk="0" fill="none" h="1477" w="4335">
                  <a:moveTo>
                    <a:pt x="4334" y="1"/>
                  </a:moveTo>
                  <a:cubicBezTo>
                    <a:pt x="4334" y="1"/>
                    <a:pt x="1016" y="384"/>
                    <a:pt x="1" y="14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rot="104">
              <a:off x="-4234467" y="10725024"/>
              <a:ext cx="152646" cy="186510"/>
            </a:xfrm>
            <a:custGeom>
              <a:rect b="b" l="l" r="r" t="t"/>
              <a:pathLst>
                <a:path extrusionOk="0" fill="none" h="2296" w="1852">
                  <a:moveTo>
                    <a:pt x="1851" y="0"/>
                  </a:moveTo>
                  <a:lnTo>
                    <a:pt x="0" y="229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/>
          <p:nvPr/>
        </p:nvSpPr>
        <p:spPr>
          <a:xfrm>
            <a:off x="-144425" y="1408875"/>
            <a:ext cx="9381878" cy="3734654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610650" y="0"/>
            <a:ext cx="7342677" cy="5143547"/>
          </a:xfrm>
          <a:custGeom>
            <a:rect b="b" l="l" r="r" t="t"/>
            <a:pathLst>
              <a:path extrusionOk="0" h="53348" w="76157">
                <a:moveTo>
                  <a:pt x="54252" y="1"/>
                </a:moveTo>
                <a:lnTo>
                  <a:pt x="0" y="53348"/>
                </a:lnTo>
                <a:lnTo>
                  <a:pt x="65759" y="53348"/>
                </a:lnTo>
                <a:lnTo>
                  <a:pt x="76157" y="1"/>
                </a:lnTo>
                <a:close/>
              </a:path>
            </a:pathLst>
          </a:custGeom>
          <a:solidFill>
            <a:srgbClr val="FEF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581916" y="0"/>
            <a:ext cx="5970885" cy="5143547"/>
          </a:xfrm>
          <a:custGeom>
            <a:rect b="b" l="l" r="r" t="t"/>
            <a:pathLst>
              <a:path extrusionOk="0" h="53348" w="61929">
                <a:moveTo>
                  <a:pt x="50481" y="1"/>
                </a:moveTo>
                <a:lnTo>
                  <a:pt x="0" y="53348"/>
                </a:lnTo>
                <a:lnTo>
                  <a:pt x="38889" y="53348"/>
                </a:lnTo>
                <a:lnTo>
                  <a:pt x="61929" y="1"/>
                </a:lnTo>
                <a:close/>
              </a:path>
            </a:pathLst>
          </a:custGeom>
          <a:solidFill>
            <a:srgbClr val="FEFA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-123575" y="3387775"/>
            <a:ext cx="9381878" cy="204608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 rot="-576414">
            <a:off x="-336959" y="4116582"/>
            <a:ext cx="1697573" cy="1476657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1600050" y="1132025"/>
            <a:ext cx="59439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2" name="Google Shape;232;p8"/>
          <p:cNvGrpSpPr/>
          <p:nvPr/>
        </p:nvGrpSpPr>
        <p:grpSpPr>
          <a:xfrm rot="-2983873">
            <a:off x="7247876" y="2573083"/>
            <a:ext cx="2303332" cy="3357032"/>
            <a:chOff x="4572000" y="5120400"/>
            <a:chExt cx="1490156" cy="2171565"/>
          </a:xfrm>
        </p:grpSpPr>
        <p:sp>
          <p:nvSpPr>
            <p:cNvPr id="233" name="Google Shape;233;p8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8"/>
          <p:cNvSpPr/>
          <p:nvPr/>
        </p:nvSpPr>
        <p:spPr>
          <a:xfrm flipH="1">
            <a:off x="8109527" y="3950972"/>
            <a:ext cx="1178194" cy="1385075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 flipH="1">
            <a:off x="8161784" y="4015759"/>
            <a:ext cx="987455" cy="1240755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2125800" y="1332550"/>
            <a:ext cx="48924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9"/>
          <p:cNvSpPr txBox="1"/>
          <p:nvPr>
            <p:ph idx="1" type="subTitle"/>
          </p:nvPr>
        </p:nvSpPr>
        <p:spPr>
          <a:xfrm>
            <a:off x="2015850" y="2419225"/>
            <a:ext cx="5112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9"/>
          <p:cNvSpPr txBox="1"/>
          <p:nvPr>
            <p:ph idx="2" type="body"/>
          </p:nvPr>
        </p:nvSpPr>
        <p:spPr>
          <a:xfrm>
            <a:off x="1793100" y="2769000"/>
            <a:ext cx="5557800" cy="14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7153D"/>
              </a:buClr>
              <a:buSzPts val="1400"/>
              <a:buFont typeface="Kulim Park"/>
              <a:buChar char="■"/>
              <a:defRPr/>
            </a:lvl9pPr>
          </a:lstStyle>
          <a:p/>
        </p:txBody>
      </p:sp>
      <p:sp>
        <p:nvSpPr>
          <p:cNvPr id="256" name="Google Shape;256;p9"/>
          <p:cNvSpPr/>
          <p:nvPr/>
        </p:nvSpPr>
        <p:spPr>
          <a:xfrm flipH="1" rot="446362">
            <a:off x="7941306" y="323763"/>
            <a:ext cx="982081" cy="5259244"/>
          </a:xfrm>
          <a:custGeom>
            <a:rect b="b" l="l" r="r" t="t"/>
            <a:pathLst>
              <a:path extrusionOk="0" h="63909" w="11934">
                <a:moveTo>
                  <a:pt x="9801" y="1"/>
                </a:moveTo>
                <a:lnTo>
                  <a:pt x="9486" y="7021"/>
                </a:lnTo>
                <a:cubicBezTo>
                  <a:pt x="9400" y="7959"/>
                  <a:pt x="7063" y="32517"/>
                  <a:pt x="6031" y="37200"/>
                </a:cubicBezTo>
                <a:cubicBezTo>
                  <a:pt x="5493" y="39632"/>
                  <a:pt x="4572" y="44366"/>
                  <a:pt x="3787" y="48477"/>
                </a:cubicBezTo>
                <a:cubicBezTo>
                  <a:pt x="3131" y="40954"/>
                  <a:pt x="2244" y="29967"/>
                  <a:pt x="2201" y="25608"/>
                </a:cubicBezTo>
                <a:cubicBezTo>
                  <a:pt x="2141" y="18699"/>
                  <a:pt x="2789" y="3097"/>
                  <a:pt x="2798" y="2935"/>
                </a:cubicBezTo>
                <a:lnTo>
                  <a:pt x="665" y="2850"/>
                </a:lnTo>
                <a:cubicBezTo>
                  <a:pt x="657" y="3003"/>
                  <a:pt x="0" y="18665"/>
                  <a:pt x="68" y="25625"/>
                </a:cubicBezTo>
                <a:cubicBezTo>
                  <a:pt x="128" y="32603"/>
                  <a:pt x="2252" y="55344"/>
                  <a:pt x="2346" y="56308"/>
                </a:cubicBezTo>
                <a:lnTo>
                  <a:pt x="3062" y="63908"/>
                </a:lnTo>
                <a:lnTo>
                  <a:pt x="4461" y="56402"/>
                </a:lnTo>
                <a:cubicBezTo>
                  <a:pt x="4487" y="56265"/>
                  <a:pt x="7054" y="42455"/>
                  <a:pt x="8121" y="37661"/>
                </a:cubicBezTo>
                <a:cubicBezTo>
                  <a:pt x="9196" y="32782"/>
                  <a:pt x="11516" y="8241"/>
                  <a:pt x="11610" y="7200"/>
                </a:cubicBezTo>
                <a:lnTo>
                  <a:pt x="11934" y="103"/>
                </a:lnTo>
                <a:lnTo>
                  <a:pt x="98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8676950" y="-124620"/>
            <a:ext cx="1016840" cy="1324248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7018201" y="-263374"/>
            <a:ext cx="2075648" cy="1807245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rot="-540473">
            <a:off x="-570544" y="3294980"/>
            <a:ext cx="2535578" cy="2205649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flipH="1" rot="10459704">
            <a:off x="8339296" y="3998092"/>
            <a:ext cx="1046489" cy="1362906"/>
          </a:xfrm>
          <a:custGeom>
            <a:rect b="b" l="l" r="r" t="t"/>
            <a:pathLst>
              <a:path extrusionOk="0" h="18097" w="13896">
                <a:moveTo>
                  <a:pt x="7693" y="1"/>
                </a:moveTo>
                <a:cubicBezTo>
                  <a:pt x="4885" y="1"/>
                  <a:pt x="1999" y="1083"/>
                  <a:pt x="0" y="2956"/>
                </a:cubicBezTo>
                <a:cubicBezTo>
                  <a:pt x="0" y="6163"/>
                  <a:pt x="1493" y="9225"/>
                  <a:pt x="3523" y="11699"/>
                </a:cubicBezTo>
                <a:cubicBezTo>
                  <a:pt x="5553" y="14181"/>
                  <a:pt x="8130" y="16152"/>
                  <a:pt x="10680" y="18096"/>
                </a:cubicBezTo>
                <a:cubicBezTo>
                  <a:pt x="10961" y="14335"/>
                  <a:pt x="10595" y="10556"/>
                  <a:pt x="9614" y="6913"/>
                </a:cubicBezTo>
                <a:lnTo>
                  <a:pt x="9614" y="6913"/>
                </a:lnTo>
                <a:cubicBezTo>
                  <a:pt x="10723" y="8474"/>
                  <a:pt x="11874" y="9822"/>
                  <a:pt x="13427" y="10948"/>
                </a:cubicBezTo>
                <a:cubicBezTo>
                  <a:pt x="13896" y="8756"/>
                  <a:pt x="13853" y="6606"/>
                  <a:pt x="13666" y="4363"/>
                </a:cubicBezTo>
                <a:cubicBezTo>
                  <a:pt x="13597" y="3493"/>
                  <a:pt x="13452" y="2580"/>
                  <a:pt x="12949" y="1872"/>
                </a:cubicBezTo>
                <a:cubicBezTo>
                  <a:pt x="12412" y="1130"/>
                  <a:pt x="11533" y="712"/>
                  <a:pt x="10663" y="439"/>
                </a:cubicBezTo>
                <a:cubicBezTo>
                  <a:pt x="9714" y="142"/>
                  <a:pt x="8708" y="1"/>
                  <a:pt x="7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flipH="1" rot="10800000">
            <a:off x="7478693" y="4177715"/>
            <a:ext cx="1352795" cy="1177932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-547721" y="3814022"/>
            <a:ext cx="1778247" cy="1548208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flipH="1" rot="3433257">
            <a:off x="-332304" y="1422603"/>
            <a:ext cx="1697410" cy="2473891"/>
            <a:chOff x="4572000" y="5120400"/>
            <a:chExt cx="1490156" cy="2171565"/>
          </a:xfrm>
        </p:grpSpPr>
        <p:sp>
          <p:nvSpPr>
            <p:cNvPr id="264" name="Google Shape;264;p9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idx="1" type="body"/>
          </p:nvPr>
        </p:nvSpPr>
        <p:spPr>
          <a:xfrm>
            <a:off x="686225" y="1363050"/>
            <a:ext cx="4373400" cy="24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300">
                <a:solidFill>
                  <a:schemeClr val="lt1"/>
                </a:solidFill>
                <a:latin typeface="Gorditas"/>
                <a:ea typeface="Gorditas"/>
                <a:cs typeface="Gorditas"/>
                <a:sym typeface="Gorditas"/>
              </a:defRPr>
            </a:lvl1pPr>
          </a:lstStyle>
          <a:p/>
        </p:txBody>
      </p:sp>
      <p:sp>
        <p:nvSpPr>
          <p:cNvPr id="283" name="Google Shape;283;p10"/>
          <p:cNvSpPr/>
          <p:nvPr/>
        </p:nvSpPr>
        <p:spPr>
          <a:xfrm rot="-164956">
            <a:off x="7631514" y="-74280"/>
            <a:ext cx="1726680" cy="965522"/>
          </a:xfrm>
          <a:custGeom>
            <a:rect b="b" l="l" r="r" t="t"/>
            <a:pathLst>
              <a:path extrusionOk="0" h="8386" w="14997">
                <a:moveTo>
                  <a:pt x="1" y="0"/>
                </a:moveTo>
                <a:cubicBezTo>
                  <a:pt x="1" y="0"/>
                  <a:pt x="3942" y="2227"/>
                  <a:pt x="7004" y="4402"/>
                </a:cubicBezTo>
                <a:cubicBezTo>
                  <a:pt x="9060" y="5843"/>
                  <a:pt x="11184" y="7174"/>
                  <a:pt x="13384" y="8385"/>
                </a:cubicBezTo>
                <a:cubicBezTo>
                  <a:pt x="13384" y="8385"/>
                  <a:pt x="14997" y="990"/>
                  <a:pt x="12958" y="614"/>
                </a:cubicBezTo>
                <a:cubicBezTo>
                  <a:pt x="10928" y="231"/>
                  <a:pt x="1" y="0"/>
                  <a:pt x="1" y="0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7325054" y="3923358"/>
            <a:ext cx="1818935" cy="1261512"/>
          </a:xfrm>
          <a:custGeom>
            <a:rect b="b" l="l" r="r" t="t"/>
            <a:pathLst>
              <a:path extrusionOk="0" h="12472" w="17983">
                <a:moveTo>
                  <a:pt x="1894" y="3788"/>
                </a:moveTo>
                <a:cubicBezTo>
                  <a:pt x="1894" y="3788"/>
                  <a:pt x="1" y="9546"/>
                  <a:pt x="615" y="12472"/>
                </a:cubicBezTo>
                <a:lnTo>
                  <a:pt x="11619" y="12472"/>
                </a:lnTo>
                <a:cubicBezTo>
                  <a:pt x="11619" y="12472"/>
                  <a:pt x="6782" y="6202"/>
                  <a:pt x="1894" y="3788"/>
                </a:cubicBezTo>
                <a:close/>
                <a:moveTo>
                  <a:pt x="13137" y="1"/>
                </a:moveTo>
                <a:cubicBezTo>
                  <a:pt x="13137" y="1"/>
                  <a:pt x="11388" y="9640"/>
                  <a:pt x="12096" y="12472"/>
                </a:cubicBezTo>
                <a:lnTo>
                  <a:pt x="17982" y="12472"/>
                </a:lnTo>
                <a:lnTo>
                  <a:pt x="17982" y="3643"/>
                </a:lnTo>
                <a:cubicBezTo>
                  <a:pt x="17982" y="3643"/>
                  <a:pt x="15653" y="1084"/>
                  <a:pt x="13137" y="1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rot="10800000">
            <a:off x="-223384" y="4038711"/>
            <a:ext cx="1488333" cy="1295840"/>
          </a:xfrm>
          <a:custGeom>
            <a:rect b="b" l="l" r="r" t="t"/>
            <a:pathLst>
              <a:path extrusionOk="0" h="20061" w="23041">
                <a:moveTo>
                  <a:pt x="12615" y="1"/>
                </a:moveTo>
                <a:cubicBezTo>
                  <a:pt x="11335" y="1"/>
                  <a:pt x="10061" y="78"/>
                  <a:pt x="8812" y="330"/>
                </a:cubicBezTo>
                <a:cubicBezTo>
                  <a:pt x="6782" y="731"/>
                  <a:pt x="4931" y="1764"/>
                  <a:pt x="3618" y="3359"/>
                </a:cubicBezTo>
                <a:cubicBezTo>
                  <a:pt x="1178" y="6336"/>
                  <a:pt x="1" y="10149"/>
                  <a:pt x="351" y="13979"/>
                </a:cubicBezTo>
                <a:cubicBezTo>
                  <a:pt x="5400" y="12597"/>
                  <a:pt x="7465" y="12401"/>
                  <a:pt x="11346" y="8886"/>
                </a:cubicBezTo>
                <a:lnTo>
                  <a:pt x="11346" y="8886"/>
                </a:lnTo>
                <a:cubicBezTo>
                  <a:pt x="8667" y="12861"/>
                  <a:pt x="10118" y="15395"/>
                  <a:pt x="11184" y="20061"/>
                </a:cubicBezTo>
                <a:cubicBezTo>
                  <a:pt x="15167" y="17698"/>
                  <a:pt x="18230" y="14047"/>
                  <a:pt x="19867" y="9722"/>
                </a:cubicBezTo>
                <a:cubicBezTo>
                  <a:pt x="20200" y="11155"/>
                  <a:pt x="21155" y="12366"/>
                  <a:pt x="22478" y="13023"/>
                </a:cubicBezTo>
                <a:cubicBezTo>
                  <a:pt x="22904" y="10891"/>
                  <a:pt x="23041" y="8588"/>
                  <a:pt x="22785" y="6430"/>
                </a:cubicBezTo>
                <a:cubicBezTo>
                  <a:pt x="22529" y="4263"/>
                  <a:pt x="21480" y="2079"/>
                  <a:pt x="19577" y="1013"/>
                </a:cubicBezTo>
                <a:cubicBezTo>
                  <a:pt x="18204" y="245"/>
                  <a:pt x="16566" y="134"/>
                  <a:pt x="14997" y="66"/>
                </a:cubicBezTo>
                <a:cubicBezTo>
                  <a:pt x="14204" y="30"/>
                  <a:pt x="13408" y="1"/>
                  <a:pt x="12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rot="6935733">
            <a:off x="8126289" y="4355486"/>
            <a:ext cx="790774" cy="1179135"/>
          </a:xfrm>
          <a:custGeom>
            <a:rect b="b" l="l" r="r" t="t"/>
            <a:pathLst>
              <a:path extrusionOk="0" h="16447" w="11030">
                <a:moveTo>
                  <a:pt x="5550" y="1"/>
                </a:moveTo>
                <a:cubicBezTo>
                  <a:pt x="5537" y="1"/>
                  <a:pt x="5524" y="1"/>
                  <a:pt x="5511" y="1"/>
                </a:cubicBezTo>
                <a:cubicBezTo>
                  <a:pt x="4547" y="9"/>
                  <a:pt x="3250" y="385"/>
                  <a:pt x="2363" y="768"/>
                </a:cubicBezTo>
                <a:cubicBezTo>
                  <a:pt x="461" y="4138"/>
                  <a:pt x="0" y="8138"/>
                  <a:pt x="1083" y="11849"/>
                </a:cubicBezTo>
                <a:cubicBezTo>
                  <a:pt x="2320" y="10860"/>
                  <a:pt x="3506" y="9614"/>
                  <a:pt x="4504" y="8386"/>
                </a:cubicBezTo>
                <a:cubicBezTo>
                  <a:pt x="4615" y="9904"/>
                  <a:pt x="5656" y="11039"/>
                  <a:pt x="6722" y="12113"/>
                </a:cubicBezTo>
                <a:lnTo>
                  <a:pt x="11030" y="16447"/>
                </a:lnTo>
                <a:cubicBezTo>
                  <a:pt x="10850" y="12190"/>
                  <a:pt x="10594" y="7925"/>
                  <a:pt x="9554" y="3797"/>
                </a:cubicBezTo>
                <a:cubicBezTo>
                  <a:pt x="9289" y="2764"/>
                  <a:pt x="8940" y="1690"/>
                  <a:pt x="8163" y="956"/>
                </a:cubicBezTo>
                <a:cubicBezTo>
                  <a:pt x="7473" y="308"/>
                  <a:pt x="6501" y="1"/>
                  <a:pt x="5550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 flipH="1" rot="9347915">
            <a:off x="8426584" y="3267639"/>
            <a:ext cx="827273" cy="1963933"/>
          </a:xfrm>
          <a:custGeom>
            <a:rect b="b" l="l" r="r" t="t"/>
            <a:pathLst>
              <a:path extrusionOk="0" h="20191" w="8505">
                <a:moveTo>
                  <a:pt x="4543" y="1"/>
                </a:moveTo>
                <a:cubicBezTo>
                  <a:pt x="4174" y="1"/>
                  <a:pt x="3802" y="56"/>
                  <a:pt x="3438" y="170"/>
                </a:cubicBezTo>
                <a:cubicBezTo>
                  <a:pt x="2124" y="597"/>
                  <a:pt x="1868" y="1740"/>
                  <a:pt x="1433" y="3054"/>
                </a:cubicBezTo>
                <a:cubicBezTo>
                  <a:pt x="188" y="6764"/>
                  <a:pt x="0" y="10756"/>
                  <a:pt x="887" y="14569"/>
                </a:cubicBezTo>
                <a:cubicBezTo>
                  <a:pt x="1706" y="14040"/>
                  <a:pt x="2448" y="13401"/>
                  <a:pt x="3088" y="12667"/>
                </a:cubicBezTo>
                <a:cubicBezTo>
                  <a:pt x="3668" y="15559"/>
                  <a:pt x="5050" y="18084"/>
                  <a:pt x="7123" y="20191"/>
                </a:cubicBezTo>
                <a:cubicBezTo>
                  <a:pt x="7677" y="15644"/>
                  <a:pt x="8317" y="10765"/>
                  <a:pt x="8453" y="6193"/>
                </a:cubicBezTo>
                <a:cubicBezTo>
                  <a:pt x="8505" y="4427"/>
                  <a:pt x="8428" y="2474"/>
                  <a:pt x="7242" y="1168"/>
                </a:cubicBezTo>
                <a:cubicBezTo>
                  <a:pt x="6531" y="413"/>
                  <a:pt x="5550" y="1"/>
                  <a:pt x="4543" y="1"/>
                </a:cubicBezTo>
                <a:close/>
              </a:path>
            </a:pathLst>
          </a:custGeom>
          <a:solidFill>
            <a:srgbClr val="4A7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0"/>
          <p:cNvGrpSpPr/>
          <p:nvPr/>
        </p:nvGrpSpPr>
        <p:grpSpPr>
          <a:xfrm rot="-4337557">
            <a:off x="7573247" y="803473"/>
            <a:ext cx="1892606" cy="2758112"/>
            <a:chOff x="4572000" y="5120400"/>
            <a:chExt cx="1490156" cy="2171565"/>
          </a:xfrm>
        </p:grpSpPr>
        <p:sp>
          <p:nvSpPr>
            <p:cNvPr id="289" name="Google Shape;289;p10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rditas"/>
              <a:buNone/>
              <a:defRPr sz="28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3"/>
          <p:cNvSpPr txBox="1"/>
          <p:nvPr>
            <p:ph type="ctrTitle"/>
          </p:nvPr>
        </p:nvSpPr>
        <p:spPr>
          <a:xfrm>
            <a:off x="711725" y="1307650"/>
            <a:ext cx="7720500" cy="18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Adaptabilidad y capacidad de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recuperación (Resiliencia)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3"/>
          <p:cNvSpPr txBox="1"/>
          <p:nvPr>
            <p:ph idx="1" type="subTitle"/>
          </p:nvPr>
        </p:nvSpPr>
        <p:spPr>
          <a:xfrm>
            <a:off x="1283250" y="3319775"/>
            <a:ext cx="6526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Santiago Otálvaro Ospina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2"/>
          <p:cNvSpPr txBox="1"/>
          <p:nvPr>
            <p:ph type="title"/>
          </p:nvPr>
        </p:nvSpPr>
        <p:spPr>
          <a:xfrm>
            <a:off x="565275" y="1169344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Resiliencia psicológica</a:t>
            </a:r>
            <a:endParaRPr/>
          </a:p>
        </p:txBody>
      </p:sp>
      <p:sp>
        <p:nvSpPr>
          <p:cNvPr id="1250" name="Google Shape;1250;p52"/>
          <p:cNvSpPr txBox="1"/>
          <p:nvPr>
            <p:ph idx="2" type="title"/>
          </p:nvPr>
        </p:nvSpPr>
        <p:spPr>
          <a:xfrm>
            <a:off x="3465413" y="2183342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Resiliencia emocional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2"/>
          <p:cNvSpPr txBox="1"/>
          <p:nvPr>
            <p:ph idx="4" type="title"/>
          </p:nvPr>
        </p:nvSpPr>
        <p:spPr>
          <a:xfrm>
            <a:off x="6372850" y="3197341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Resiliencia corporal</a:t>
            </a:r>
            <a:endParaRPr/>
          </a:p>
        </p:txBody>
      </p:sp>
      <p:pic>
        <p:nvPicPr>
          <p:cNvPr id="1252" name="Google Shape;12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" y="2446500"/>
            <a:ext cx="3836461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3"/>
          <p:cNvSpPr txBox="1"/>
          <p:nvPr>
            <p:ph type="title"/>
          </p:nvPr>
        </p:nvSpPr>
        <p:spPr>
          <a:xfrm>
            <a:off x="1752150" y="1640875"/>
            <a:ext cx="59445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Gorditas"/>
                <a:ea typeface="Gorditas"/>
                <a:cs typeface="Gorditas"/>
                <a:sym typeface="Gorditas"/>
              </a:rPr>
              <a:t>Resiliencia comunitaria</a:t>
            </a:r>
            <a:endParaRPr sz="4400">
              <a:latin typeface="Gorditas"/>
              <a:ea typeface="Gorditas"/>
              <a:cs typeface="Gorditas"/>
              <a:sym typeface="Gordit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Gorditas"/>
              <a:ea typeface="Gorditas"/>
              <a:cs typeface="Gorditas"/>
              <a:sym typeface="Gordit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Gorditas"/>
              <a:ea typeface="Gorditas"/>
              <a:cs typeface="Gorditas"/>
              <a:sym typeface="Gorditas"/>
            </a:endParaRPr>
          </a:p>
        </p:txBody>
      </p:sp>
      <p:sp>
        <p:nvSpPr>
          <p:cNvPr id="1258" name="Google Shape;1258;p53"/>
          <p:cNvSpPr txBox="1"/>
          <p:nvPr>
            <p:ph idx="1" type="subTitle"/>
          </p:nvPr>
        </p:nvSpPr>
        <p:spPr>
          <a:xfrm>
            <a:off x="1752150" y="3685475"/>
            <a:ext cx="43329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bin"/>
                <a:ea typeface="Cabin"/>
                <a:cs typeface="Cabin"/>
                <a:sym typeface="Cabin"/>
              </a:rPr>
              <a:t>“el liderazgo individual es importante, pero si no se adiciona el colectivo no vamos a superar los desafíos que tenemos por delante”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4"/>
          <p:cNvSpPr txBox="1"/>
          <p:nvPr>
            <p:ph type="title"/>
          </p:nvPr>
        </p:nvSpPr>
        <p:spPr>
          <a:xfrm>
            <a:off x="625198" y="604700"/>
            <a:ext cx="41106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pic>
        <p:nvPicPr>
          <p:cNvPr id="1264" name="Google Shape;12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4" y="1879575"/>
            <a:ext cx="4784991" cy="338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 txBox="1"/>
          <p:nvPr>
            <p:ph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270" name="Google Shape;1270;p55"/>
          <p:cNvSpPr txBox="1"/>
          <p:nvPr>
            <p:ph idx="1" type="body"/>
          </p:nvPr>
        </p:nvSpPr>
        <p:spPr>
          <a:xfrm>
            <a:off x="750625" y="1102775"/>
            <a:ext cx="75117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Real Academia Española, 2022. resiliencia. [online] Real Academia Española. Available at: &lt;https://dle.rae.es/resiliencia&gt; [Accessed 10 March 2022].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american Psychological Asociation, 2022. El Camino a la Resiliencia. [online] https://www.apa.org. Available at: &lt;https://www.apa.org/topics/resilience/camino&gt; [Accessed 10 March 2022].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Joseph, Genie &amp; Bice-Stephens, Wynona. (2014). Act resilient. U.S. Army Medical Department journal. 83-6. 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Project Management Institute, P., 2021. Guide to the Project Management Body of Knowledge (PMBOK® Guide) - Seventh Edition. 7th ed. Project Management Institute.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Universidad Externado, 2020. Liderazgo en tiempos de crisis: Clip1 - Administración de Empresas - UExternado - Mauricio Rodríguez. [video] Available at: &lt;https://www.youtube.com/watch?v=Xo2C4LA_QWE&gt; [Accessed 10 March 2022].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4"/>
          <p:cNvSpPr txBox="1"/>
          <p:nvPr>
            <p:ph type="title"/>
          </p:nvPr>
        </p:nvSpPr>
        <p:spPr>
          <a:xfrm>
            <a:off x="691071" y="3446250"/>
            <a:ext cx="48318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resiliencia y adaptabilidad</a:t>
            </a:r>
            <a:endParaRPr/>
          </a:p>
        </p:txBody>
      </p:sp>
      <p:pic>
        <p:nvPicPr>
          <p:cNvPr id="1188" name="Google Shape;11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00" y="11797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5"/>
          <p:cNvSpPr txBox="1"/>
          <p:nvPr>
            <p:ph type="title"/>
          </p:nvPr>
        </p:nvSpPr>
        <p:spPr>
          <a:xfrm>
            <a:off x="565275" y="768619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RAE</a:t>
            </a:r>
            <a:endParaRPr/>
          </a:p>
        </p:txBody>
      </p:sp>
      <p:sp>
        <p:nvSpPr>
          <p:cNvPr id="1194" name="Google Shape;1194;p45"/>
          <p:cNvSpPr txBox="1"/>
          <p:nvPr>
            <p:ph idx="1" type="subTitle"/>
          </p:nvPr>
        </p:nvSpPr>
        <p:spPr>
          <a:xfrm>
            <a:off x="565275" y="1775669"/>
            <a:ext cx="2138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Capacidad de adaptación de un ser vivo frente a un agente perturbador o un estado o situación adversos.</a:t>
            </a:r>
            <a:endParaRPr sz="1100"/>
          </a:p>
        </p:txBody>
      </p:sp>
      <p:sp>
        <p:nvSpPr>
          <p:cNvPr id="1195" name="Google Shape;1195;p45"/>
          <p:cNvSpPr txBox="1"/>
          <p:nvPr>
            <p:ph idx="2" type="title"/>
          </p:nvPr>
        </p:nvSpPr>
        <p:spPr>
          <a:xfrm>
            <a:off x="3479988" y="1823767"/>
            <a:ext cx="21384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</a:t>
            </a:r>
            <a:endParaRPr/>
          </a:p>
        </p:txBody>
      </p:sp>
      <p:sp>
        <p:nvSpPr>
          <p:cNvPr id="1196" name="Google Shape;1196;p45"/>
          <p:cNvSpPr txBox="1"/>
          <p:nvPr>
            <p:ph idx="3" type="subTitle"/>
          </p:nvPr>
        </p:nvSpPr>
        <p:spPr>
          <a:xfrm>
            <a:off x="3479988" y="2830775"/>
            <a:ext cx="21384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Significa "rebotar" de una experiencia difícil, como si uno fuera una bola o un resorte.</a:t>
            </a:r>
            <a:endParaRPr sz="1100"/>
          </a:p>
        </p:txBody>
      </p:sp>
      <p:sp>
        <p:nvSpPr>
          <p:cNvPr id="1197" name="Google Shape;1197;p45"/>
          <p:cNvSpPr txBox="1"/>
          <p:nvPr>
            <p:ph idx="4" type="title"/>
          </p:nvPr>
        </p:nvSpPr>
        <p:spPr>
          <a:xfrm>
            <a:off x="6200425" y="2878925"/>
            <a:ext cx="248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PMBOK 7</a:t>
            </a:r>
            <a:endParaRPr sz="3900"/>
          </a:p>
        </p:txBody>
      </p:sp>
      <p:sp>
        <p:nvSpPr>
          <p:cNvPr id="1198" name="Google Shape;1198;p45"/>
          <p:cNvSpPr txBox="1"/>
          <p:nvPr>
            <p:ph idx="5" type="subTitle"/>
          </p:nvPr>
        </p:nvSpPr>
        <p:spPr>
          <a:xfrm>
            <a:off x="6084025" y="3594425"/>
            <a:ext cx="2601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 A</a:t>
            </a:r>
            <a:r>
              <a:rPr lang="es" sz="1100"/>
              <a:t>daptabilidad: capacidad de responder a condiciones cambiantes.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-</a:t>
            </a:r>
            <a:r>
              <a:rPr lang="es" sz="1100"/>
              <a:t>Resiliencia: </a:t>
            </a:r>
            <a:r>
              <a:rPr lang="es" sz="1100"/>
              <a:t>capacidad de absorber los impactos y de recuperarse rápidamente de un revés o fracaso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6"/>
          <p:cNvSpPr txBox="1"/>
          <p:nvPr>
            <p:ph type="title"/>
          </p:nvPr>
        </p:nvSpPr>
        <p:spPr>
          <a:xfrm>
            <a:off x="691071" y="3446250"/>
            <a:ext cx="48318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adaptables y resilientes</a:t>
            </a:r>
            <a:endParaRPr/>
          </a:p>
        </p:txBody>
      </p:sp>
      <p:pic>
        <p:nvPicPr>
          <p:cNvPr id="1204" name="Google Shape;12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00" y="-88050"/>
            <a:ext cx="5104856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7"/>
          <p:cNvSpPr txBox="1"/>
          <p:nvPr>
            <p:ph type="title"/>
          </p:nvPr>
        </p:nvSpPr>
        <p:spPr>
          <a:xfrm>
            <a:off x="2111230" y="14055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Cambios constantes</a:t>
            </a:r>
            <a:endParaRPr/>
          </a:p>
        </p:txBody>
      </p:sp>
      <p:sp>
        <p:nvSpPr>
          <p:cNvPr id="1210" name="Google Shape;1210;p47"/>
          <p:cNvSpPr txBox="1"/>
          <p:nvPr>
            <p:ph idx="1" type="subTitle"/>
          </p:nvPr>
        </p:nvSpPr>
        <p:spPr>
          <a:xfrm>
            <a:off x="2111220" y="2346250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proyectos cambian mucho debido a factores internos y externos y demás variables.</a:t>
            </a:r>
            <a:endParaRPr/>
          </a:p>
        </p:txBody>
      </p:sp>
      <p:sp>
        <p:nvSpPr>
          <p:cNvPr id="1211" name="Google Shape;1211;p47"/>
          <p:cNvSpPr txBox="1"/>
          <p:nvPr>
            <p:ph idx="2" type="title"/>
          </p:nvPr>
        </p:nvSpPr>
        <p:spPr>
          <a:xfrm>
            <a:off x="5803200" y="1405575"/>
            <a:ext cx="22188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críticas</a:t>
            </a:r>
            <a:endParaRPr/>
          </a:p>
        </p:txBody>
      </p:sp>
      <p:sp>
        <p:nvSpPr>
          <p:cNvPr id="1212" name="Google Shape;1212;p47"/>
          <p:cNvSpPr txBox="1"/>
          <p:nvPr>
            <p:ph idx="3" type="subTitle"/>
          </p:nvPr>
        </p:nvSpPr>
        <p:spPr>
          <a:xfrm>
            <a:off x="5803195" y="2346250"/>
            <a:ext cx="2380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presentar situaciones adversas en los proyectos.</a:t>
            </a:r>
            <a:endParaRPr/>
          </a:p>
        </p:txBody>
      </p:sp>
      <p:sp>
        <p:nvSpPr>
          <p:cNvPr id="1213" name="Google Shape;1213;p47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adaptables y resilientes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8"/>
          <p:cNvSpPr txBox="1"/>
          <p:nvPr>
            <p:ph type="title"/>
          </p:nvPr>
        </p:nvSpPr>
        <p:spPr>
          <a:xfrm>
            <a:off x="1633787" y="17658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Bucles cortos de retroalimentación para adaptar rápidamente.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8"/>
          <p:cNvSpPr txBox="1"/>
          <p:nvPr>
            <p:ph idx="2" type="title"/>
          </p:nvPr>
        </p:nvSpPr>
        <p:spPr>
          <a:xfrm>
            <a:off x="4647913" y="17658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Inspección periódica y adaptación del trabajo del proyecto para identificar oportunidades de mejora.</a:t>
            </a:r>
            <a:endParaRPr sz="1600"/>
          </a:p>
        </p:txBody>
      </p:sp>
      <p:sp>
        <p:nvSpPr>
          <p:cNvPr id="1220" name="Google Shape;1220;p48"/>
          <p:cNvSpPr txBox="1"/>
          <p:nvPr>
            <p:ph idx="4" type="title"/>
          </p:nvPr>
        </p:nvSpPr>
        <p:spPr>
          <a:xfrm>
            <a:off x="1633787" y="36175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Capacidad para sacar provecho de nuevas formas de pensamiento y trabajo.</a:t>
            </a:r>
            <a:endParaRPr sz="1600"/>
          </a:p>
        </p:txBody>
      </p:sp>
      <p:sp>
        <p:nvSpPr>
          <p:cNvPr id="1221" name="Google Shape;1221;p48"/>
          <p:cNvSpPr txBox="1"/>
          <p:nvPr>
            <p:ph idx="6" type="title"/>
          </p:nvPr>
        </p:nvSpPr>
        <p:spPr>
          <a:xfrm>
            <a:off x="4647913" y="3617525"/>
            <a:ext cx="2862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Conversaciones organizacionales abiertas.</a:t>
            </a:r>
            <a:endParaRPr sz="1600"/>
          </a:p>
        </p:txBody>
      </p:sp>
      <p:sp>
        <p:nvSpPr>
          <p:cNvPr id="1222" name="Google Shape;1222;p48"/>
          <p:cNvSpPr txBox="1"/>
          <p:nvPr>
            <p:ph idx="8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Capacidades a tener en cuenta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9"/>
          <p:cNvSpPr txBox="1"/>
          <p:nvPr>
            <p:ph type="title"/>
          </p:nvPr>
        </p:nvSpPr>
        <p:spPr>
          <a:xfrm>
            <a:off x="720196" y="1144425"/>
            <a:ext cx="48318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r>
              <a:rPr lang="es"/>
              <a:t>esiliencia individual y colectiva</a:t>
            </a:r>
            <a:endParaRPr/>
          </a:p>
        </p:txBody>
      </p:sp>
      <p:pic>
        <p:nvPicPr>
          <p:cNvPr id="1228" name="Google Shape;12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5100"/>
            <a:ext cx="3469250" cy="2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0"/>
          <p:cNvSpPr txBox="1"/>
          <p:nvPr>
            <p:ph type="title"/>
          </p:nvPr>
        </p:nvSpPr>
        <p:spPr>
          <a:xfrm>
            <a:off x="740063" y="20352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Resiliencia Natural</a:t>
            </a:r>
            <a:endParaRPr sz="2000"/>
          </a:p>
        </p:txBody>
      </p:sp>
      <p:sp>
        <p:nvSpPr>
          <p:cNvPr id="1234" name="Google Shape;1234;p50"/>
          <p:cNvSpPr txBox="1"/>
          <p:nvPr>
            <p:ph idx="1" type="subTitle"/>
          </p:nvPr>
        </p:nvSpPr>
        <p:spPr>
          <a:xfrm>
            <a:off x="604025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resiliencia con la que uno nace.</a:t>
            </a:r>
            <a:endParaRPr/>
          </a:p>
        </p:txBody>
      </p:sp>
      <p:sp>
        <p:nvSpPr>
          <p:cNvPr id="1235" name="Google Shape;1235;p50"/>
          <p:cNvSpPr txBox="1"/>
          <p:nvPr>
            <p:ph idx="2" type="title"/>
          </p:nvPr>
        </p:nvSpPr>
        <p:spPr>
          <a:xfrm>
            <a:off x="3517650" y="20352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Resiliencia Adaptativa</a:t>
            </a:r>
            <a:endParaRPr sz="2000"/>
          </a:p>
        </p:txBody>
      </p:sp>
      <p:sp>
        <p:nvSpPr>
          <p:cNvPr id="1236" name="Google Shape;1236;p50"/>
          <p:cNvSpPr txBox="1"/>
          <p:nvPr>
            <p:ph idx="3" type="subTitle"/>
          </p:nvPr>
        </p:nvSpPr>
        <p:spPr>
          <a:xfrm>
            <a:off x="3381600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ocurre cuando las circunstancias requieren aprendizaje o adaptación.</a:t>
            </a:r>
            <a:endParaRPr/>
          </a:p>
        </p:txBody>
      </p:sp>
      <p:sp>
        <p:nvSpPr>
          <p:cNvPr id="1237" name="Google Shape;1237;p50"/>
          <p:cNvSpPr txBox="1"/>
          <p:nvPr>
            <p:ph idx="4" type="title"/>
          </p:nvPr>
        </p:nvSpPr>
        <p:spPr>
          <a:xfrm>
            <a:off x="711725" y="345800"/>
            <a:ext cx="7720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resiliencia según </a:t>
            </a:r>
            <a:r>
              <a:rPr lang="es">
                <a:solidFill>
                  <a:srgbClr val="FA2F2F"/>
                </a:solidFill>
              </a:rPr>
              <a:t>Genie </a:t>
            </a:r>
            <a:r>
              <a:rPr lang="es">
                <a:solidFill>
                  <a:srgbClr val="FA2F2F"/>
                </a:solidFill>
              </a:rPr>
              <a:t>Joseph</a:t>
            </a:r>
            <a:endParaRPr>
              <a:solidFill>
                <a:srgbClr val="FA2F2F"/>
              </a:solidFill>
            </a:endParaRPr>
          </a:p>
        </p:txBody>
      </p:sp>
      <p:sp>
        <p:nvSpPr>
          <p:cNvPr id="1238" name="Google Shape;1238;p50"/>
          <p:cNvSpPr txBox="1"/>
          <p:nvPr>
            <p:ph idx="5" type="title"/>
          </p:nvPr>
        </p:nvSpPr>
        <p:spPr>
          <a:xfrm>
            <a:off x="6295213" y="2035275"/>
            <a:ext cx="210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Resiliencia Aprendida</a:t>
            </a:r>
            <a:endParaRPr sz="2000"/>
          </a:p>
        </p:txBody>
      </p:sp>
      <p:sp>
        <p:nvSpPr>
          <p:cNvPr id="1239" name="Google Shape;1239;p50"/>
          <p:cNvSpPr txBox="1"/>
          <p:nvPr>
            <p:ph idx="6" type="subTitle"/>
          </p:nvPr>
        </p:nvSpPr>
        <p:spPr>
          <a:xfrm>
            <a:off x="6159175" y="2909325"/>
            <a:ext cx="23808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de técnicas para construir resiliencia.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1"/>
          <p:cNvSpPr txBox="1"/>
          <p:nvPr>
            <p:ph type="title"/>
          </p:nvPr>
        </p:nvSpPr>
        <p:spPr>
          <a:xfrm>
            <a:off x="647846" y="670250"/>
            <a:ext cx="4831800" cy="6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Tipos de resiliencia según </a:t>
            </a:r>
            <a:r>
              <a:rPr lang="es" sz="3400">
                <a:solidFill>
                  <a:srgbClr val="FA2F2F"/>
                </a:solidFill>
              </a:rPr>
              <a:t>Mauricio Rodríguez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inforests of the World by Slidesgo">
  <a:themeElements>
    <a:clrScheme name="Simple Light">
      <a:dk1>
        <a:srgbClr val="122D2D"/>
      </a:dk1>
      <a:lt1>
        <a:srgbClr val="FFFFFF"/>
      </a:lt1>
      <a:dk2>
        <a:srgbClr val="F8F9E6"/>
      </a:dk2>
      <a:lt2>
        <a:srgbClr val="E9EFB7"/>
      </a:lt2>
      <a:accent1>
        <a:srgbClr val="C8D7A4"/>
      </a:accent1>
      <a:accent2>
        <a:srgbClr val="71936F"/>
      </a:accent2>
      <a:accent3>
        <a:srgbClr val="849238"/>
      </a:accent3>
      <a:accent4>
        <a:srgbClr val="3F6B3D"/>
      </a:accent4>
      <a:accent5>
        <a:srgbClr val="FFFFFF"/>
      </a:accent5>
      <a:accent6>
        <a:srgbClr val="FFFFFF"/>
      </a:accent6>
      <a:hlink>
        <a:srgbClr val="122D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