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dc14b85b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dc14b85b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dc14b85b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dc14b85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c14b85b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c14b85b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c14b85b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dc14b85b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c14b85b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c14b85b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dc14b85b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dc14b85b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dc14b85b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dc14b85b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dc14b85b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dc14b85b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dc14b85b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dc14b85b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dc14b85b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dc14b85b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dc14b85b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dc14b85b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c14b85b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c14b85b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dc14b85b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dc14b85b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dc14b85b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dc14b85b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y títulos"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2686050" y="270057"/>
            <a:ext cx="3482100" cy="926100"/>
          </a:xfrm>
          <a:prstGeom prst="rect">
            <a:avLst/>
          </a:prstGeom>
          <a:noFill/>
          <a:ln>
            <a:noFill/>
          </a:ln>
        </p:spPr>
      </p:pic>
      <p:pic>
        <p:nvPicPr>
          <p:cNvPr id="11" name="Google Shape;11;p2"/>
          <p:cNvPicPr preferRelativeResize="0"/>
          <p:nvPr/>
        </p:nvPicPr>
        <p:blipFill rotWithShape="1">
          <a:blip r:embed="rId3">
            <a:alphaModFix/>
          </a:blip>
          <a:srcRect b="0" l="0" r="0" t="0"/>
          <a:stretch/>
        </p:blipFill>
        <p:spPr>
          <a:xfrm>
            <a:off x="0" y="3629994"/>
            <a:ext cx="9144000" cy="1547400"/>
          </a:xfrm>
          <a:prstGeom prst="rect">
            <a:avLst/>
          </a:prstGeom>
          <a:noFill/>
          <a:ln>
            <a:noFill/>
          </a:ln>
        </p:spPr>
      </p:pic>
      <p:sp>
        <p:nvSpPr>
          <p:cNvPr id="12" name="Google Shape;12;p2"/>
          <p:cNvSpPr txBox="1"/>
          <p:nvPr>
            <p:ph type="ctrTitle"/>
          </p:nvPr>
        </p:nvSpPr>
        <p:spPr>
          <a:xfrm>
            <a:off x="1143000" y="1688940"/>
            <a:ext cx="6858000" cy="1790700"/>
          </a:xfrm>
          <a:prstGeom prst="rect">
            <a:avLst/>
          </a:prstGeom>
          <a:noFill/>
          <a:ln>
            <a:noFill/>
          </a:ln>
        </p:spPr>
        <p:txBody>
          <a:bodyPr anchorCtr="0" anchor="b" bIns="68575" lIns="68575" spcFirstLastPara="1" rIns="68575" wrap="square" tIns="68575">
            <a:noAutofit/>
          </a:bodyPr>
          <a:lstStyle>
            <a:lvl1pPr indent="0" lvl="0" marL="0" marR="0" rtl="0" algn="ctr">
              <a:lnSpc>
                <a:spcPct val="90000"/>
              </a:lnSpc>
              <a:spcBef>
                <a:spcPts val="0"/>
              </a:spcBef>
              <a:spcAft>
                <a:spcPts val="0"/>
              </a:spcAft>
              <a:buClr>
                <a:srgbClr val="006939"/>
              </a:buClr>
              <a:buSzPts val="1100"/>
              <a:buFont typeface="Calibri"/>
              <a:buNone/>
              <a:defRPr b="0" i="0" sz="4500" u="none" cap="none" strike="noStrike">
                <a:solidFill>
                  <a:srgbClr val="006939"/>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13" name="Google Shape;13;p2"/>
          <p:cNvSpPr txBox="1"/>
          <p:nvPr>
            <p:ph idx="1" type="subTitle"/>
          </p:nvPr>
        </p:nvSpPr>
        <p:spPr>
          <a:xfrm>
            <a:off x="1143000" y="3726195"/>
            <a:ext cx="6858000" cy="630600"/>
          </a:xfrm>
          <a:prstGeom prst="rect">
            <a:avLst/>
          </a:prstGeom>
          <a:noFill/>
          <a:ln>
            <a:noFill/>
          </a:ln>
        </p:spPr>
        <p:txBody>
          <a:bodyPr anchorCtr="0" anchor="t" bIns="68575" lIns="68575" spcFirstLastPara="1" rIns="68575" wrap="square" tIns="68575">
            <a:noAutofit/>
          </a:bodyPr>
          <a:lstStyle>
            <a:lvl1pPr indent="0" lvl="0" marL="0" marR="0" rtl="0" algn="ctr">
              <a:lnSpc>
                <a:spcPct val="90000"/>
              </a:lnSpc>
              <a:spcBef>
                <a:spcPts val="0"/>
              </a:spcBef>
              <a:spcAft>
                <a:spcPts val="0"/>
              </a:spcAft>
              <a:buClr>
                <a:srgbClr val="006939"/>
              </a:buClr>
              <a:buSzPts val="2700"/>
              <a:buFont typeface="Calibri"/>
              <a:buNone/>
              <a:defRPr sz="2700">
                <a:solidFill>
                  <a:srgbClr val="006939"/>
                </a:solidFill>
                <a:latin typeface="Calibri"/>
                <a:ea typeface="Calibri"/>
                <a:cs typeface="Calibri"/>
                <a:sym typeface="Calibri"/>
              </a:defRPr>
            </a:lvl1pPr>
            <a:lvl2pPr indent="0" lvl="1" marL="342900" marR="0" rtl="0" algn="ctr">
              <a:lnSpc>
                <a:spcPct val="90000"/>
              </a:lnSpc>
              <a:spcBef>
                <a:spcPts val="400"/>
              </a:spcBef>
              <a:spcAft>
                <a:spcPts val="0"/>
              </a:spcAft>
              <a:buClr>
                <a:schemeClr val="dk1"/>
              </a:buClr>
              <a:buSzPts val="1100"/>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spcAft>
                <a:spcPts val="0"/>
              </a:spcAft>
              <a:buClr>
                <a:schemeClr val="dk1"/>
              </a:buClr>
              <a:buSzPts val="1100"/>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spcAft>
                <a:spcPts val="0"/>
              </a:spcAft>
              <a:buClr>
                <a:schemeClr val="dk1"/>
              </a:buClr>
              <a:buSzPts val="1100"/>
              <a:buFont typeface="Arial"/>
              <a:buNone/>
              <a:defRPr b="0" i="0" sz="12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65" name="Shape 65"/>
        <p:cNvGrpSpPr/>
        <p:nvPr/>
      </p:nvGrpSpPr>
      <p:grpSpPr>
        <a:xfrm>
          <a:off x="0" y="0"/>
          <a:ext cx="0" cy="0"/>
          <a:chOff x="0" y="0"/>
          <a:chExt cx="0" cy="0"/>
        </a:xfrm>
      </p:grpSpPr>
      <p:pic>
        <p:nvPicPr>
          <p:cNvPr id="66" name="Google Shape;66;p11"/>
          <p:cNvPicPr preferRelativeResize="0"/>
          <p:nvPr/>
        </p:nvPicPr>
        <p:blipFill rotWithShape="1">
          <a:blip r:embed="rId2">
            <a:alphaModFix/>
          </a:blip>
          <a:srcRect b="0" l="0" r="0" t="0"/>
          <a:stretch/>
        </p:blipFill>
        <p:spPr>
          <a:xfrm>
            <a:off x="8348975" y="51225"/>
            <a:ext cx="735300" cy="914400"/>
          </a:xfrm>
          <a:prstGeom prst="rect">
            <a:avLst/>
          </a:prstGeom>
          <a:noFill/>
          <a:ln>
            <a:noFill/>
          </a:ln>
        </p:spPr>
      </p:pic>
      <p:sp>
        <p:nvSpPr>
          <p:cNvPr id="67" name="Google Shape;67;p11"/>
          <p:cNvSpPr txBox="1"/>
          <p:nvPr>
            <p:ph type="title"/>
          </p:nvPr>
        </p:nvSpPr>
        <p:spPr>
          <a:xfrm>
            <a:off x="685800" y="2632400"/>
            <a:ext cx="7772400" cy="1362000"/>
          </a:xfrm>
          <a:prstGeom prst="rect">
            <a:avLst/>
          </a:prstGeom>
        </p:spPr>
        <p:txBody>
          <a:bodyPr anchorCtr="0" anchor="t" bIns="68575" lIns="68575" spcFirstLastPara="1" rIns="68575" wrap="square" tIns="68575">
            <a:noAutofit/>
          </a:bodyPr>
          <a:lstStyle>
            <a:lvl1pPr lvl="0" rtl="0">
              <a:spcBef>
                <a:spcPts val="0"/>
              </a:spcBef>
              <a:spcAft>
                <a:spcPts val="0"/>
              </a:spcAft>
              <a:buNone/>
              <a:defRPr b="1" sz="4400">
                <a:solidFill>
                  <a:srgbClr val="1F3E14"/>
                </a:solidFill>
                <a:latin typeface="Calibri"/>
                <a:ea typeface="Calibri"/>
                <a:cs typeface="Calibri"/>
                <a:sym typeface="Calibr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8" name="Google Shape;68;p11"/>
          <p:cNvSpPr txBox="1"/>
          <p:nvPr>
            <p:ph idx="1" type="subTitle"/>
          </p:nvPr>
        </p:nvSpPr>
        <p:spPr>
          <a:xfrm>
            <a:off x="685800" y="1743800"/>
            <a:ext cx="7772400" cy="815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latin typeface="Calibri"/>
                <a:ea typeface="Calibri"/>
                <a:cs typeface="Calibri"/>
                <a:sym typeface="Calibri"/>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69" name="Shape 69"/>
        <p:cNvGrpSpPr/>
        <p:nvPr/>
      </p:nvGrpSpPr>
      <p:grpSpPr>
        <a:xfrm>
          <a:off x="0" y="0"/>
          <a:ext cx="0" cy="0"/>
          <a:chOff x="0" y="0"/>
          <a:chExt cx="0" cy="0"/>
        </a:xfrm>
      </p:grpSpPr>
      <p:sp>
        <p:nvSpPr>
          <p:cNvPr id="70" name="Google Shape;70;p12"/>
          <p:cNvSpPr txBox="1"/>
          <p:nvPr>
            <p:ph type="title"/>
          </p:nvPr>
        </p:nvSpPr>
        <p:spPr>
          <a:xfrm>
            <a:off x="311700" y="445025"/>
            <a:ext cx="8520600" cy="572700"/>
          </a:xfrm>
          <a:prstGeom prst="rect">
            <a:avLst/>
          </a:prstGeom>
        </p:spPr>
        <p:txBody>
          <a:bodyPr anchorCtr="0" anchor="t" bIns="68575" lIns="68575" spcFirstLastPara="1" rIns="68575" wrap="square" tIns="68575">
            <a:noAutofit/>
          </a:bodyPr>
          <a:lstStyle>
            <a:lvl1pPr lvl="0" rtl="0">
              <a:spcBef>
                <a:spcPts val="0"/>
              </a:spcBef>
              <a:spcAft>
                <a:spcPts val="0"/>
              </a:spcAft>
              <a:buSzPts val="11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2" name="Google Shape;7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erpo de texto" type="obj">
  <p:cSld name="OBJECT">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0" l="0" r="0" t="0"/>
          <a:stretch/>
        </p:blipFill>
        <p:spPr>
          <a:xfrm>
            <a:off x="7119091" y="80057"/>
            <a:ext cx="1879200" cy="499800"/>
          </a:xfrm>
          <a:prstGeom prst="rect">
            <a:avLst/>
          </a:prstGeom>
          <a:noFill/>
          <a:ln>
            <a:noFill/>
          </a:ln>
        </p:spPr>
      </p:pic>
      <p:pic>
        <p:nvPicPr>
          <p:cNvPr id="19" name="Google Shape;19;p3"/>
          <p:cNvPicPr preferRelativeResize="0"/>
          <p:nvPr/>
        </p:nvPicPr>
        <p:blipFill rotWithShape="1">
          <a:blip r:embed="rId3">
            <a:alphaModFix/>
          </a:blip>
          <a:srcRect b="0" l="0" r="0" t="0"/>
          <a:stretch/>
        </p:blipFill>
        <p:spPr>
          <a:xfrm>
            <a:off x="0" y="3629994"/>
            <a:ext cx="9144000" cy="1547400"/>
          </a:xfrm>
          <a:prstGeom prst="rect">
            <a:avLst/>
          </a:prstGeom>
          <a:noFill/>
          <a:ln>
            <a:noFill/>
          </a:ln>
        </p:spPr>
      </p:pic>
      <p:sp>
        <p:nvSpPr>
          <p:cNvPr id="20" name="Google Shape;20;p3"/>
          <p:cNvSpPr txBox="1"/>
          <p:nvPr>
            <p:ph type="title"/>
          </p:nvPr>
        </p:nvSpPr>
        <p:spPr>
          <a:xfrm>
            <a:off x="628650" y="781540"/>
            <a:ext cx="7886700" cy="5013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0"/>
              </a:spcBef>
              <a:spcAft>
                <a:spcPts val="0"/>
              </a:spcAft>
              <a:buClr>
                <a:srgbClr val="006739"/>
              </a:buClr>
              <a:buSzPts val="1100"/>
              <a:buFont typeface="Calibri"/>
              <a:buNone/>
              <a:defRPr b="0" i="0" sz="3300" u="none" cap="none" strike="noStrike">
                <a:solidFill>
                  <a:srgbClr val="006739"/>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21" name="Google Shape;21;p3"/>
          <p:cNvSpPr txBox="1"/>
          <p:nvPr>
            <p:ph idx="1" type="body"/>
          </p:nvPr>
        </p:nvSpPr>
        <p:spPr>
          <a:xfrm>
            <a:off x="628650" y="1484555"/>
            <a:ext cx="7886700" cy="31482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 name="Google Shape;22;p3"/>
          <p:cNvSpPr txBox="1"/>
          <p:nvPr>
            <p:ph idx="10" type="dt"/>
          </p:nvPr>
        </p:nvSpPr>
        <p:spPr>
          <a:xfrm>
            <a:off x="628650" y="4767263"/>
            <a:ext cx="20574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3028950" y="4767263"/>
            <a:ext cx="22395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5510606" y="4767263"/>
            <a:ext cx="21057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OBJECT_1">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b="0" l="0" r="78949" t="0"/>
          <a:stretch/>
        </p:blipFill>
        <p:spPr>
          <a:xfrm>
            <a:off x="8652673" y="4632750"/>
            <a:ext cx="395700" cy="499800"/>
          </a:xfrm>
          <a:prstGeom prst="rect">
            <a:avLst/>
          </a:prstGeom>
          <a:noFill/>
          <a:ln>
            <a:noFill/>
          </a:ln>
        </p:spPr>
      </p:pic>
      <p:sp>
        <p:nvSpPr>
          <p:cNvPr id="27" name="Google Shape;27;p4"/>
          <p:cNvSpPr txBox="1"/>
          <p:nvPr>
            <p:ph type="title"/>
          </p:nvPr>
        </p:nvSpPr>
        <p:spPr>
          <a:xfrm>
            <a:off x="383513" y="152888"/>
            <a:ext cx="8463300" cy="5139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0"/>
              </a:spcBef>
              <a:spcAft>
                <a:spcPts val="0"/>
              </a:spcAft>
              <a:buClr>
                <a:srgbClr val="006739"/>
              </a:buClr>
              <a:buSzPts val="3600"/>
              <a:buFont typeface="Calibri"/>
              <a:buNone/>
              <a:defRPr b="1" i="0" sz="3600" u="none" cap="none" strike="noStrike">
                <a:solidFill>
                  <a:srgbClr val="006739"/>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28" name="Google Shape;28;p4"/>
          <p:cNvSpPr txBox="1"/>
          <p:nvPr>
            <p:ph idx="1" type="body"/>
          </p:nvPr>
        </p:nvSpPr>
        <p:spPr>
          <a:xfrm>
            <a:off x="383513" y="843072"/>
            <a:ext cx="8463300" cy="39039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9" name="Google Shape;29;p4"/>
          <p:cNvSpPr txBox="1"/>
          <p:nvPr>
            <p:ph idx="10" type="dt"/>
          </p:nvPr>
        </p:nvSpPr>
        <p:spPr>
          <a:xfrm>
            <a:off x="628650" y="4767263"/>
            <a:ext cx="20574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0" name="Google Shape;30;p4"/>
          <p:cNvSpPr txBox="1"/>
          <p:nvPr>
            <p:ph idx="11" type="ftr"/>
          </p:nvPr>
        </p:nvSpPr>
        <p:spPr>
          <a:xfrm>
            <a:off x="3028950" y="4767263"/>
            <a:ext cx="22395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1" name="Google Shape;31;p4"/>
          <p:cNvSpPr txBox="1"/>
          <p:nvPr>
            <p:ph idx="12" type="sldNum"/>
          </p:nvPr>
        </p:nvSpPr>
        <p:spPr>
          <a:xfrm>
            <a:off x="8196656" y="4767263"/>
            <a:ext cx="3957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OBJECT_1_1">
    <p:spTree>
      <p:nvGrpSpPr>
        <p:cNvPr id="32" name="Shape 32"/>
        <p:cNvGrpSpPr/>
        <p:nvPr/>
      </p:nvGrpSpPr>
      <p:grpSpPr>
        <a:xfrm>
          <a:off x="0" y="0"/>
          <a:ext cx="0" cy="0"/>
          <a:chOff x="0" y="0"/>
          <a:chExt cx="0" cy="0"/>
        </a:xfrm>
      </p:grpSpPr>
      <p:pic>
        <p:nvPicPr>
          <p:cNvPr id="33" name="Google Shape;33;p5"/>
          <p:cNvPicPr preferRelativeResize="0"/>
          <p:nvPr/>
        </p:nvPicPr>
        <p:blipFill rotWithShape="1">
          <a:blip r:embed="rId2">
            <a:alphaModFix/>
          </a:blip>
          <a:srcRect b="0" l="0" r="78949" t="0"/>
          <a:stretch/>
        </p:blipFill>
        <p:spPr>
          <a:xfrm>
            <a:off x="8652673" y="4632750"/>
            <a:ext cx="395700" cy="499800"/>
          </a:xfrm>
          <a:prstGeom prst="rect">
            <a:avLst/>
          </a:prstGeom>
          <a:noFill/>
          <a:ln>
            <a:noFill/>
          </a:ln>
        </p:spPr>
      </p:pic>
      <p:sp>
        <p:nvSpPr>
          <p:cNvPr id="34" name="Google Shape;34;p5"/>
          <p:cNvSpPr txBox="1"/>
          <p:nvPr>
            <p:ph idx="1" type="body"/>
          </p:nvPr>
        </p:nvSpPr>
        <p:spPr>
          <a:xfrm>
            <a:off x="4476263" y="126900"/>
            <a:ext cx="4572000" cy="4640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35" name="Google Shape;35;p5"/>
          <p:cNvSpPr txBox="1"/>
          <p:nvPr>
            <p:ph idx="10" type="dt"/>
          </p:nvPr>
        </p:nvSpPr>
        <p:spPr>
          <a:xfrm>
            <a:off x="628650" y="4767263"/>
            <a:ext cx="20574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8196656" y="4767263"/>
            <a:ext cx="3957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
              <a:t>‹#›</a:t>
            </a:fld>
            <a:endParaRPr/>
          </a:p>
        </p:txBody>
      </p:sp>
      <p:sp>
        <p:nvSpPr>
          <p:cNvPr id="37" name="Google Shape;37;p5"/>
          <p:cNvSpPr/>
          <p:nvPr/>
        </p:nvSpPr>
        <p:spPr>
          <a:xfrm>
            <a:off x="0" y="0"/>
            <a:ext cx="4360800" cy="5132400"/>
          </a:xfrm>
          <a:prstGeom prst="rect">
            <a:avLst/>
          </a:prstGeom>
          <a:solidFill>
            <a:srgbClr val="004B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highlight>
                <a:srgbClr val="006939"/>
              </a:highlight>
            </a:endParaRPr>
          </a:p>
        </p:txBody>
      </p:sp>
      <p:cxnSp>
        <p:nvCxnSpPr>
          <p:cNvPr id="38" name="Google Shape;38;p5"/>
          <p:cNvCxnSpPr/>
          <p:nvPr/>
        </p:nvCxnSpPr>
        <p:spPr>
          <a:xfrm>
            <a:off x="5088130" y="4485864"/>
            <a:ext cx="474000" cy="0"/>
          </a:xfrm>
          <a:prstGeom prst="straightConnector1">
            <a:avLst/>
          </a:prstGeom>
          <a:noFill/>
          <a:ln cap="flat" cmpd="sng" w="19050">
            <a:solidFill>
              <a:srgbClr val="FFFFFF"/>
            </a:solidFill>
            <a:prstDash val="solid"/>
            <a:round/>
            <a:headEnd len="sm" w="sm" type="none"/>
            <a:tailEnd len="sm" w="sm" type="none"/>
          </a:ln>
        </p:spPr>
      </p:cxnSp>
      <p:sp>
        <p:nvSpPr>
          <p:cNvPr id="39" name="Google Shape;39;p5"/>
          <p:cNvSpPr txBox="1"/>
          <p:nvPr/>
        </p:nvSpPr>
        <p:spPr>
          <a:xfrm>
            <a:off x="8588923" y="4670976"/>
            <a:ext cx="555000" cy="3930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fld id="{00000000-1234-1234-1234-123412341234}" type="slidenum">
              <a:rPr lang="es" sz="1000">
                <a:solidFill>
                  <a:srgbClr val="FFFFFF"/>
                </a:solidFill>
                <a:latin typeface="Times New Roman"/>
                <a:ea typeface="Times New Roman"/>
                <a:cs typeface="Times New Roman"/>
                <a:sym typeface="Times New Roman"/>
              </a:rPr>
              <a:t>‹#›</a:t>
            </a:fld>
            <a:endParaRPr sz="1000">
              <a:solidFill>
                <a:srgbClr val="FFFFFF"/>
              </a:solidFill>
              <a:latin typeface="Times New Roman"/>
              <a:ea typeface="Times New Roman"/>
              <a:cs typeface="Times New Roman"/>
              <a:sym typeface="Times New Roman"/>
            </a:endParaRPr>
          </a:p>
        </p:txBody>
      </p:sp>
      <p:sp>
        <p:nvSpPr>
          <p:cNvPr id="40" name="Google Shape;40;p5"/>
          <p:cNvSpPr txBox="1"/>
          <p:nvPr>
            <p:ph type="ctrTitle"/>
          </p:nvPr>
        </p:nvSpPr>
        <p:spPr>
          <a:xfrm>
            <a:off x="462488" y="366225"/>
            <a:ext cx="3630300" cy="1984500"/>
          </a:xfrm>
          <a:prstGeom prst="rect">
            <a:avLst/>
          </a:prstGeom>
          <a:noFill/>
          <a:ln>
            <a:noFill/>
          </a:ln>
        </p:spPr>
        <p:txBody>
          <a:bodyPr anchorCtr="0" anchor="b" bIns="68575" lIns="68575" spcFirstLastPara="1" rIns="68575" wrap="square" tIns="68575">
            <a:noAutofit/>
          </a:bodyPr>
          <a:lstStyle>
            <a:lvl1pPr indent="0" lvl="0" marL="0" marR="0" rtl="0" algn="ctr">
              <a:lnSpc>
                <a:spcPct val="90000"/>
              </a:lnSpc>
              <a:spcBef>
                <a:spcPts val="0"/>
              </a:spcBef>
              <a:spcAft>
                <a:spcPts val="0"/>
              </a:spcAft>
              <a:buClr>
                <a:schemeClr val="lt1"/>
              </a:buClr>
              <a:buSzPts val="3600"/>
              <a:buNone/>
              <a:defRPr b="0" i="0" sz="3600" u="none" cap="none" strike="noStrike">
                <a:solidFill>
                  <a:schemeClr val="lt1"/>
                </a:solidFill>
              </a:defRPr>
            </a:lvl1pPr>
            <a:lvl2pPr indent="0" lvl="1" rtl="0">
              <a:spcBef>
                <a:spcPts val="0"/>
              </a:spcBef>
              <a:spcAft>
                <a:spcPts val="0"/>
              </a:spcAft>
              <a:buSzPts val="3200"/>
              <a:buFont typeface="Oswald"/>
              <a:buNone/>
              <a:defRPr sz="3200">
                <a:latin typeface="Oswald"/>
                <a:ea typeface="Oswald"/>
                <a:cs typeface="Oswald"/>
                <a:sym typeface="Oswald"/>
              </a:defRPr>
            </a:lvl2pPr>
            <a:lvl3pPr indent="0" lvl="2" rtl="0">
              <a:spcBef>
                <a:spcPts val="0"/>
              </a:spcBef>
              <a:spcAft>
                <a:spcPts val="0"/>
              </a:spcAft>
              <a:buSzPts val="3200"/>
              <a:buFont typeface="Oswald"/>
              <a:buNone/>
              <a:defRPr sz="3200">
                <a:latin typeface="Oswald"/>
                <a:ea typeface="Oswald"/>
                <a:cs typeface="Oswald"/>
                <a:sym typeface="Oswald"/>
              </a:defRPr>
            </a:lvl3pPr>
            <a:lvl4pPr indent="0" lvl="3" rtl="0">
              <a:spcBef>
                <a:spcPts val="0"/>
              </a:spcBef>
              <a:spcAft>
                <a:spcPts val="0"/>
              </a:spcAft>
              <a:buSzPts val="3200"/>
              <a:buFont typeface="Oswald"/>
              <a:buNone/>
              <a:defRPr sz="3200">
                <a:latin typeface="Oswald"/>
                <a:ea typeface="Oswald"/>
                <a:cs typeface="Oswald"/>
                <a:sym typeface="Oswald"/>
              </a:defRPr>
            </a:lvl4pPr>
            <a:lvl5pPr indent="0" lvl="4" rtl="0">
              <a:spcBef>
                <a:spcPts val="0"/>
              </a:spcBef>
              <a:spcAft>
                <a:spcPts val="0"/>
              </a:spcAft>
              <a:buSzPts val="3200"/>
              <a:buFont typeface="Oswald"/>
              <a:buNone/>
              <a:defRPr sz="3200">
                <a:latin typeface="Oswald"/>
                <a:ea typeface="Oswald"/>
                <a:cs typeface="Oswald"/>
                <a:sym typeface="Oswald"/>
              </a:defRPr>
            </a:lvl5pPr>
            <a:lvl6pPr indent="0" lvl="5" rtl="0">
              <a:spcBef>
                <a:spcPts val="0"/>
              </a:spcBef>
              <a:spcAft>
                <a:spcPts val="0"/>
              </a:spcAft>
              <a:buSzPts val="3200"/>
              <a:buFont typeface="Oswald"/>
              <a:buNone/>
              <a:defRPr sz="3200">
                <a:latin typeface="Oswald"/>
                <a:ea typeface="Oswald"/>
                <a:cs typeface="Oswald"/>
                <a:sym typeface="Oswald"/>
              </a:defRPr>
            </a:lvl6pPr>
            <a:lvl7pPr indent="0" lvl="6" rtl="0">
              <a:spcBef>
                <a:spcPts val="0"/>
              </a:spcBef>
              <a:spcAft>
                <a:spcPts val="0"/>
              </a:spcAft>
              <a:buSzPts val="3200"/>
              <a:buFont typeface="Oswald"/>
              <a:buNone/>
              <a:defRPr sz="3200">
                <a:latin typeface="Oswald"/>
                <a:ea typeface="Oswald"/>
                <a:cs typeface="Oswald"/>
                <a:sym typeface="Oswald"/>
              </a:defRPr>
            </a:lvl7pPr>
            <a:lvl8pPr indent="0" lvl="7" rtl="0">
              <a:spcBef>
                <a:spcPts val="0"/>
              </a:spcBef>
              <a:spcAft>
                <a:spcPts val="0"/>
              </a:spcAft>
              <a:buSzPts val="3200"/>
              <a:buFont typeface="Oswald"/>
              <a:buNone/>
              <a:defRPr sz="3200">
                <a:latin typeface="Oswald"/>
                <a:ea typeface="Oswald"/>
                <a:cs typeface="Oswald"/>
                <a:sym typeface="Oswald"/>
              </a:defRPr>
            </a:lvl8pPr>
            <a:lvl9pPr indent="0" lvl="8" rtl="0">
              <a:spcBef>
                <a:spcPts val="0"/>
              </a:spcBef>
              <a:spcAft>
                <a:spcPts val="0"/>
              </a:spcAft>
              <a:buSzPts val="3200"/>
              <a:buFont typeface="Oswald"/>
              <a:buNone/>
              <a:defRPr sz="3200">
                <a:latin typeface="Oswald"/>
                <a:ea typeface="Oswald"/>
                <a:cs typeface="Oswald"/>
                <a:sym typeface="Oswald"/>
              </a:defRPr>
            </a:lvl9pPr>
          </a:lstStyle>
          <a:p/>
        </p:txBody>
      </p:sp>
      <p:sp>
        <p:nvSpPr>
          <p:cNvPr id="41" name="Google Shape;41;p5"/>
          <p:cNvSpPr txBox="1"/>
          <p:nvPr>
            <p:ph idx="2" type="ctrTitle"/>
          </p:nvPr>
        </p:nvSpPr>
        <p:spPr>
          <a:xfrm>
            <a:off x="519638" y="2881725"/>
            <a:ext cx="3630300" cy="1069200"/>
          </a:xfrm>
          <a:prstGeom prst="rect">
            <a:avLst/>
          </a:prstGeom>
          <a:noFill/>
          <a:ln>
            <a:noFill/>
          </a:ln>
        </p:spPr>
        <p:txBody>
          <a:bodyPr anchorCtr="0" anchor="b" bIns="68575" lIns="68575" spcFirstLastPara="1" rIns="68575" wrap="square" tIns="68575">
            <a:noAutofit/>
          </a:bodyPr>
          <a:lstStyle>
            <a:lvl1pPr indent="0" lvl="0" marL="0" marR="0" rtl="0" algn="ctr">
              <a:lnSpc>
                <a:spcPct val="90000"/>
              </a:lnSpc>
              <a:spcBef>
                <a:spcPts val="0"/>
              </a:spcBef>
              <a:spcAft>
                <a:spcPts val="0"/>
              </a:spcAft>
              <a:buClr>
                <a:schemeClr val="lt1"/>
              </a:buClr>
              <a:buSzPts val="2400"/>
              <a:buNone/>
              <a:defRPr b="0" i="0" sz="2400" u="none" cap="none" strike="noStrike">
                <a:solidFill>
                  <a:schemeClr val="lt1"/>
                </a:solidFill>
              </a:defRPr>
            </a:lvl1pPr>
            <a:lvl2pPr indent="0" lvl="1" rtl="0">
              <a:spcBef>
                <a:spcPts val="0"/>
              </a:spcBef>
              <a:spcAft>
                <a:spcPts val="0"/>
              </a:spcAft>
              <a:buSzPts val="1600"/>
              <a:buFont typeface="Average"/>
              <a:buNone/>
              <a:defRPr sz="1600">
                <a:latin typeface="Average"/>
                <a:ea typeface="Average"/>
                <a:cs typeface="Average"/>
                <a:sym typeface="Average"/>
              </a:defRPr>
            </a:lvl2pPr>
            <a:lvl3pPr indent="0" lvl="2" rtl="0">
              <a:spcBef>
                <a:spcPts val="0"/>
              </a:spcBef>
              <a:spcAft>
                <a:spcPts val="0"/>
              </a:spcAft>
              <a:buSzPts val="1600"/>
              <a:buFont typeface="Average"/>
              <a:buNone/>
              <a:defRPr sz="1600">
                <a:latin typeface="Average"/>
                <a:ea typeface="Average"/>
                <a:cs typeface="Average"/>
                <a:sym typeface="Average"/>
              </a:defRPr>
            </a:lvl3pPr>
            <a:lvl4pPr indent="0" lvl="3" rtl="0">
              <a:spcBef>
                <a:spcPts val="0"/>
              </a:spcBef>
              <a:spcAft>
                <a:spcPts val="0"/>
              </a:spcAft>
              <a:buSzPts val="1600"/>
              <a:buFont typeface="Average"/>
              <a:buNone/>
              <a:defRPr sz="1600">
                <a:latin typeface="Average"/>
                <a:ea typeface="Average"/>
                <a:cs typeface="Average"/>
                <a:sym typeface="Average"/>
              </a:defRPr>
            </a:lvl4pPr>
            <a:lvl5pPr indent="0" lvl="4" rtl="0">
              <a:spcBef>
                <a:spcPts val="0"/>
              </a:spcBef>
              <a:spcAft>
                <a:spcPts val="0"/>
              </a:spcAft>
              <a:buSzPts val="1600"/>
              <a:buFont typeface="Average"/>
              <a:buNone/>
              <a:defRPr sz="1600">
                <a:latin typeface="Average"/>
                <a:ea typeface="Average"/>
                <a:cs typeface="Average"/>
                <a:sym typeface="Average"/>
              </a:defRPr>
            </a:lvl5pPr>
            <a:lvl6pPr indent="0" lvl="5" rtl="0">
              <a:spcBef>
                <a:spcPts val="0"/>
              </a:spcBef>
              <a:spcAft>
                <a:spcPts val="0"/>
              </a:spcAft>
              <a:buSzPts val="1600"/>
              <a:buFont typeface="Average"/>
              <a:buNone/>
              <a:defRPr sz="1600">
                <a:latin typeface="Average"/>
                <a:ea typeface="Average"/>
                <a:cs typeface="Average"/>
                <a:sym typeface="Average"/>
              </a:defRPr>
            </a:lvl6pPr>
            <a:lvl7pPr indent="0" lvl="6" rtl="0">
              <a:spcBef>
                <a:spcPts val="0"/>
              </a:spcBef>
              <a:spcAft>
                <a:spcPts val="0"/>
              </a:spcAft>
              <a:buSzPts val="1600"/>
              <a:buFont typeface="Average"/>
              <a:buNone/>
              <a:defRPr sz="1600">
                <a:latin typeface="Average"/>
                <a:ea typeface="Average"/>
                <a:cs typeface="Average"/>
                <a:sym typeface="Average"/>
              </a:defRPr>
            </a:lvl7pPr>
            <a:lvl8pPr indent="0" lvl="7" rtl="0">
              <a:spcBef>
                <a:spcPts val="0"/>
              </a:spcBef>
              <a:spcAft>
                <a:spcPts val="0"/>
              </a:spcAft>
              <a:buSzPts val="1600"/>
              <a:buFont typeface="Average"/>
              <a:buNone/>
              <a:defRPr sz="1600">
                <a:latin typeface="Average"/>
                <a:ea typeface="Average"/>
                <a:cs typeface="Average"/>
                <a:sym typeface="Average"/>
              </a:defRPr>
            </a:lvl8pPr>
            <a:lvl9pPr indent="0" lvl="8" rtl="0">
              <a:spcBef>
                <a:spcPts val="0"/>
              </a:spcBef>
              <a:spcAft>
                <a:spcPts val="0"/>
              </a:spcAft>
              <a:buSzPts val="1600"/>
              <a:buFont typeface="Average"/>
              <a:buNone/>
              <a:defRPr sz="1600">
                <a:latin typeface="Average"/>
                <a:ea typeface="Average"/>
                <a:cs typeface="Average"/>
                <a:sym typeface="Averag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04B00"/>
        </a:solidFill>
      </p:bgPr>
    </p:bg>
    <p:spTree>
      <p:nvGrpSpPr>
        <p:cNvPr id="42" name="Shape 42"/>
        <p:cNvGrpSpPr/>
        <p:nvPr/>
      </p:nvGrpSpPr>
      <p:grpSpPr>
        <a:xfrm>
          <a:off x="0" y="0"/>
          <a:ext cx="0" cy="0"/>
          <a:chOff x="0" y="0"/>
          <a:chExt cx="0" cy="0"/>
        </a:xfrm>
      </p:grpSpPr>
      <p:sp>
        <p:nvSpPr>
          <p:cNvPr id="43" name="Google Shape;43;p6"/>
          <p:cNvSpPr txBox="1"/>
          <p:nvPr>
            <p:ph type="title"/>
          </p:nvPr>
        </p:nvSpPr>
        <p:spPr>
          <a:xfrm>
            <a:off x="490250" y="526350"/>
            <a:ext cx="8000100" cy="4090800"/>
          </a:xfrm>
          <a:prstGeom prst="rect">
            <a:avLst/>
          </a:prstGeom>
        </p:spPr>
        <p:txBody>
          <a:bodyPr anchorCtr="0" anchor="ctr" bIns="68575" lIns="68575" spcFirstLastPara="1" rIns="68575" wrap="square" tIns="68575">
            <a:noAutofit/>
          </a:bodyPr>
          <a:lstStyle>
            <a:lvl1pPr indent="0" lvl="0" marL="0" marR="0" rtl="0" algn="l">
              <a:lnSpc>
                <a:spcPct val="100000"/>
              </a:lnSpc>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4" name="Google Shape;44;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bg>
      <p:bgPr>
        <a:solidFill>
          <a:schemeClr val="lt1"/>
        </a:solidFill>
      </p:bgPr>
    </p:bg>
    <p:spTree>
      <p:nvGrpSpPr>
        <p:cNvPr id="45" name="Shape 45"/>
        <p:cNvGrpSpPr/>
        <p:nvPr/>
      </p:nvGrpSpPr>
      <p:grpSpPr>
        <a:xfrm>
          <a:off x="0" y="0"/>
          <a:ext cx="0" cy="0"/>
          <a:chOff x="0" y="0"/>
          <a:chExt cx="0" cy="0"/>
        </a:xfrm>
      </p:grpSpPr>
      <p:pic>
        <p:nvPicPr>
          <p:cNvPr id="46" name="Google Shape;46;p7"/>
          <p:cNvPicPr preferRelativeResize="0"/>
          <p:nvPr/>
        </p:nvPicPr>
        <p:blipFill rotWithShape="1">
          <a:blip r:embed="rId2">
            <a:alphaModFix/>
          </a:blip>
          <a:srcRect b="0" l="0" r="0" t="0"/>
          <a:stretch/>
        </p:blipFill>
        <p:spPr>
          <a:xfrm>
            <a:off x="8585600" y="4440200"/>
            <a:ext cx="503700" cy="626400"/>
          </a:xfrm>
          <a:prstGeom prst="rect">
            <a:avLst/>
          </a:prstGeom>
          <a:noFill/>
          <a:ln>
            <a:noFill/>
          </a:ln>
        </p:spPr>
      </p:pic>
      <p:sp>
        <p:nvSpPr>
          <p:cNvPr id="47" name="Google Shape;47;p7"/>
          <p:cNvSpPr txBox="1"/>
          <p:nvPr>
            <p:ph type="title"/>
          </p:nvPr>
        </p:nvSpPr>
        <p:spPr>
          <a:xfrm>
            <a:off x="383513" y="152888"/>
            <a:ext cx="8463300" cy="5139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0"/>
              </a:spcBef>
              <a:spcAft>
                <a:spcPts val="0"/>
              </a:spcAft>
              <a:buClr>
                <a:srgbClr val="006739"/>
              </a:buClr>
              <a:buSzPts val="1100"/>
              <a:buFont typeface="Calibri"/>
              <a:buNone/>
              <a:defRPr b="1" i="0" sz="3300" u="none" cap="none" strike="noStrike">
                <a:solidFill>
                  <a:srgbClr val="006739"/>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48" name="Google Shape;48;p7"/>
          <p:cNvSpPr txBox="1"/>
          <p:nvPr>
            <p:ph idx="1" type="body"/>
          </p:nvPr>
        </p:nvSpPr>
        <p:spPr>
          <a:xfrm>
            <a:off x="383513" y="843072"/>
            <a:ext cx="8463300" cy="39039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9" name="Google Shape;49;p7"/>
          <p:cNvSpPr txBox="1"/>
          <p:nvPr>
            <p:ph idx="10" type="dt"/>
          </p:nvPr>
        </p:nvSpPr>
        <p:spPr>
          <a:xfrm>
            <a:off x="628650" y="4767263"/>
            <a:ext cx="20574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0" name="Google Shape;50;p7"/>
          <p:cNvSpPr txBox="1"/>
          <p:nvPr>
            <p:ph idx="11" type="ftr"/>
          </p:nvPr>
        </p:nvSpPr>
        <p:spPr>
          <a:xfrm>
            <a:off x="3028950" y="4767263"/>
            <a:ext cx="22395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1" name="Google Shape;51;p7"/>
          <p:cNvSpPr txBox="1"/>
          <p:nvPr>
            <p:ph idx="12" type="sldNum"/>
          </p:nvPr>
        </p:nvSpPr>
        <p:spPr>
          <a:xfrm>
            <a:off x="8196656" y="4767263"/>
            <a:ext cx="3957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2">
    <p:bg>
      <p:bgPr>
        <a:solidFill>
          <a:schemeClr val="lt1"/>
        </a:solidFill>
      </p:bgPr>
    </p:bg>
    <p:spTree>
      <p:nvGrpSpPr>
        <p:cNvPr id="52" name="Shape 52"/>
        <p:cNvGrpSpPr/>
        <p:nvPr/>
      </p:nvGrpSpPr>
      <p:grpSpPr>
        <a:xfrm>
          <a:off x="0" y="0"/>
          <a:ext cx="0" cy="0"/>
          <a:chOff x="0" y="0"/>
          <a:chExt cx="0" cy="0"/>
        </a:xfrm>
      </p:grpSpPr>
      <p:pic>
        <p:nvPicPr>
          <p:cNvPr id="53" name="Google Shape;53;p8"/>
          <p:cNvPicPr preferRelativeResize="0"/>
          <p:nvPr/>
        </p:nvPicPr>
        <p:blipFill rotWithShape="1">
          <a:blip r:embed="rId2">
            <a:alphaModFix/>
          </a:blip>
          <a:srcRect b="0" l="0" r="0" t="0"/>
          <a:stretch/>
        </p:blipFill>
        <p:spPr>
          <a:xfrm>
            <a:off x="8585600" y="4440200"/>
            <a:ext cx="503700" cy="626400"/>
          </a:xfrm>
          <a:prstGeom prst="rect">
            <a:avLst/>
          </a:prstGeom>
          <a:noFill/>
          <a:ln>
            <a:noFill/>
          </a:ln>
        </p:spPr>
      </p:pic>
      <p:sp>
        <p:nvSpPr>
          <p:cNvPr id="54" name="Google Shape;54;p8"/>
          <p:cNvSpPr txBox="1"/>
          <p:nvPr>
            <p:ph type="title"/>
          </p:nvPr>
        </p:nvSpPr>
        <p:spPr>
          <a:xfrm>
            <a:off x="383513" y="152888"/>
            <a:ext cx="8463300" cy="5139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0"/>
              </a:spcBef>
              <a:spcAft>
                <a:spcPts val="0"/>
              </a:spcAft>
              <a:buClr>
                <a:srgbClr val="006739"/>
              </a:buClr>
              <a:buSzPts val="1100"/>
              <a:buFont typeface="Calibri"/>
              <a:buNone/>
              <a:defRPr b="1" i="0" sz="3300" u="none" cap="none" strike="noStrike">
                <a:solidFill>
                  <a:srgbClr val="006739"/>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55" name="Google Shape;55;p8"/>
          <p:cNvSpPr txBox="1"/>
          <p:nvPr>
            <p:ph idx="10" type="dt"/>
          </p:nvPr>
        </p:nvSpPr>
        <p:spPr>
          <a:xfrm>
            <a:off x="628650" y="4767263"/>
            <a:ext cx="20574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028950" y="4767263"/>
            <a:ext cx="2239500" cy="2739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400">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196656" y="4767263"/>
            <a:ext cx="3957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8" name="Shape 5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bg>
      <p:bgPr>
        <a:solidFill>
          <a:schemeClr val="lt1"/>
        </a:solidFill>
      </p:bgPr>
    </p:bg>
    <p:spTree>
      <p:nvGrpSpPr>
        <p:cNvPr id="59" name="Shape 59"/>
        <p:cNvGrpSpPr/>
        <p:nvPr/>
      </p:nvGrpSpPr>
      <p:grpSpPr>
        <a:xfrm>
          <a:off x="0" y="0"/>
          <a:ext cx="0" cy="0"/>
          <a:chOff x="0" y="0"/>
          <a:chExt cx="0" cy="0"/>
        </a:xfrm>
      </p:grpSpPr>
      <p:sp>
        <p:nvSpPr>
          <p:cNvPr id="60" name="Google Shape;60;p10"/>
          <p:cNvSpPr txBox="1"/>
          <p:nvPr>
            <p:ph type="title"/>
          </p:nvPr>
        </p:nvSpPr>
        <p:spPr>
          <a:xfrm>
            <a:off x="457200" y="129775"/>
            <a:ext cx="8272200" cy="777600"/>
          </a:xfrm>
          <a:prstGeom prst="rect">
            <a:avLst/>
          </a:prstGeom>
          <a:solidFill>
            <a:srgbClr val="1F3E14"/>
          </a:solidFill>
        </p:spPr>
        <p:txBody>
          <a:bodyPr anchorCtr="0" anchor="t" bIns="68575" lIns="68575" spcFirstLastPara="1" rIns="68575" wrap="square" tIns="68575">
            <a:noAutofit/>
          </a:bodyPr>
          <a:lstStyle>
            <a:lvl1pPr lvl="0" rtl="0" algn="ctr">
              <a:spcBef>
                <a:spcPts val="0"/>
              </a:spcBef>
              <a:spcAft>
                <a:spcPts val="0"/>
              </a:spcAft>
              <a:buClr>
                <a:schemeClr val="lt1"/>
              </a:buClr>
              <a:buSzPts val="4000"/>
              <a:buNone/>
              <a:defRPr sz="4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 name="Google Shape;61;p10"/>
          <p:cNvSpPr txBox="1"/>
          <p:nvPr>
            <p:ph idx="1" type="body"/>
          </p:nvPr>
        </p:nvSpPr>
        <p:spPr>
          <a:xfrm>
            <a:off x="457200" y="1034288"/>
            <a:ext cx="8229600" cy="39885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Clr>
                <a:srgbClr val="000000"/>
              </a:buClr>
              <a:buSzPts val="14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17500" lvl="4" marL="2286000" rtl="0">
              <a:spcBef>
                <a:spcPts val="0"/>
              </a:spcBef>
              <a:spcAft>
                <a:spcPts val="0"/>
              </a:spcAft>
              <a:buClr>
                <a:srgbClr val="000000"/>
              </a:buClr>
              <a:buSzPts val="1400"/>
              <a:buChar char="○"/>
              <a:defRPr>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pic>
        <p:nvPicPr>
          <p:cNvPr id="62" name="Google Shape;62;p10"/>
          <p:cNvPicPr preferRelativeResize="0"/>
          <p:nvPr/>
        </p:nvPicPr>
        <p:blipFill rotWithShape="1">
          <a:blip r:embed="rId2">
            <a:alphaModFix/>
          </a:blip>
          <a:srcRect b="0" l="0" r="0" t="0"/>
          <a:stretch/>
        </p:blipFill>
        <p:spPr>
          <a:xfrm>
            <a:off x="8585600" y="4440200"/>
            <a:ext cx="503700" cy="626400"/>
          </a:xfrm>
          <a:prstGeom prst="rect">
            <a:avLst/>
          </a:prstGeom>
          <a:noFill/>
          <a:ln>
            <a:noFill/>
          </a:ln>
        </p:spPr>
      </p:pic>
      <p:sp>
        <p:nvSpPr>
          <p:cNvPr id="63" name="Google Shape;63;p10"/>
          <p:cNvSpPr/>
          <p:nvPr/>
        </p:nvSpPr>
        <p:spPr>
          <a:xfrm>
            <a:off x="0" y="5098700"/>
            <a:ext cx="9144000" cy="66000"/>
          </a:xfrm>
          <a:prstGeom prst="rect">
            <a:avLst/>
          </a:prstGeom>
          <a:solidFill>
            <a:srgbClr val="1F3E1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nvSpPr>
        <p:spPr>
          <a:xfrm>
            <a:off x="6452000" y="465770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 sz="1200">
                <a:solidFill>
                  <a:srgbClr val="888888"/>
                </a:solidFill>
                <a:latin typeface="Times New Roman"/>
                <a:ea typeface="Times New Roman"/>
                <a:cs typeface="Times New Roman"/>
                <a:sym typeface="Times New Roman"/>
              </a:rPr>
              <a:t>‹#›</a:t>
            </a:fld>
            <a:endParaRPr sz="1200">
              <a:solidFill>
                <a:srgbClr val="888888"/>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3513" y="152888"/>
            <a:ext cx="8463300" cy="513900"/>
          </a:xfrm>
          <a:prstGeom prst="rect">
            <a:avLst/>
          </a:prstGeom>
          <a:noFill/>
          <a:ln>
            <a:noFill/>
          </a:ln>
        </p:spPr>
        <p:txBody>
          <a:bodyPr anchorCtr="0" anchor="t" bIns="68575" lIns="68575" spcFirstLastPara="1" rIns="68575" wrap="square" tIns="68575">
            <a:noAutofit/>
          </a:bodyPr>
          <a:lstStyle>
            <a:lvl1pPr indent="0" lvl="0" marL="0" marR="0" rtl="0" algn="l">
              <a:lnSpc>
                <a:spcPct val="90000"/>
              </a:lnSpc>
              <a:spcBef>
                <a:spcPts val="0"/>
              </a:spcBef>
              <a:spcAft>
                <a:spcPts val="0"/>
              </a:spcAft>
              <a:buClr>
                <a:srgbClr val="006739"/>
              </a:buClr>
              <a:buSzPts val="1100"/>
              <a:buFont typeface="Calibri"/>
              <a:buNone/>
              <a:defRPr b="1" i="0" sz="3300" u="none" cap="none" strike="noStrike">
                <a:solidFill>
                  <a:srgbClr val="006739"/>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 name="Google Shape;7;p1"/>
          <p:cNvSpPr txBox="1"/>
          <p:nvPr>
            <p:ph idx="1" type="body"/>
          </p:nvPr>
        </p:nvSpPr>
        <p:spPr>
          <a:xfrm>
            <a:off x="383513" y="843072"/>
            <a:ext cx="8463300" cy="39039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196656" y="4767263"/>
            <a:ext cx="3957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www.linkedin.com/pulse/los-8-dominios-de-desempe%C3%B1o-del-proyecto-la-gu%C3%ADa-pmbok7-valio-spa/?trk=organization-update-content_share-article" TargetMode="External"/><Relationship Id="rId4" Type="http://schemas.openxmlformats.org/officeDocument/2006/relationships/hyperlink" Target="https://www.linkedin.com/pulse/los-8-dominios-de-desempe%C3%B1o-del-proyecto-la-gu%C3%ADa-pmbok7-valio-spa/?trk=organization-update-content_share-article" TargetMode="External"/><Relationship Id="rId5" Type="http://schemas.openxmlformats.org/officeDocument/2006/relationships/hyperlink" Target="https://www.linkedin.com/pulse/los-8-dominios-de-desempe%C3%B1o-del-proyecto-la-gu%C3%ADa-pmbok7-valio-spa/?trk=organization-update-content_share-article" TargetMode="External"/><Relationship Id="rId6" Type="http://schemas.openxmlformats.org/officeDocument/2006/relationships/hyperlink" Target="https://blog.quizpm.com/pmbok7-dominios-de-desempeno-del-proyecto" TargetMode="External"/><Relationship Id="rId7" Type="http://schemas.openxmlformats.org/officeDocument/2006/relationships/hyperlink" Target="https://modoproyecto.com/los-8-performance-domain-de-pmbok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type="ctrTitle"/>
          </p:nvPr>
        </p:nvSpPr>
        <p:spPr>
          <a:xfrm>
            <a:off x="1143000" y="1688940"/>
            <a:ext cx="6858000" cy="1790700"/>
          </a:xfrm>
          <a:prstGeom prst="rect">
            <a:avLst/>
          </a:prstGeom>
        </p:spPr>
        <p:txBody>
          <a:bodyPr anchorCtr="0" anchor="b" bIns="68575" lIns="68575" spcFirstLastPara="1" rIns="68575" wrap="square" tIns="68575">
            <a:noAutofit/>
          </a:bodyPr>
          <a:lstStyle/>
          <a:p>
            <a:pPr indent="0" lvl="0" marL="0" rtl="0" algn="ctr">
              <a:spcBef>
                <a:spcPts val="0"/>
              </a:spcBef>
              <a:spcAft>
                <a:spcPts val="0"/>
              </a:spcAft>
              <a:buNone/>
            </a:pPr>
            <a:r>
              <a:rPr lang="es"/>
              <a:t>Dominios de desempeño del proyecto</a:t>
            </a:r>
            <a:endParaRPr/>
          </a:p>
        </p:txBody>
      </p:sp>
      <p:sp>
        <p:nvSpPr>
          <p:cNvPr id="78" name="Google Shape;78;p13"/>
          <p:cNvSpPr txBox="1"/>
          <p:nvPr>
            <p:ph idx="1" type="subTitle"/>
          </p:nvPr>
        </p:nvSpPr>
        <p:spPr>
          <a:xfrm>
            <a:off x="1143000" y="3726195"/>
            <a:ext cx="6858000" cy="630600"/>
          </a:xfrm>
          <a:prstGeom prst="rect">
            <a:avLst/>
          </a:prstGeom>
        </p:spPr>
        <p:txBody>
          <a:bodyPr anchorCtr="0" anchor="t" bIns="68575" lIns="68575" spcFirstLastPara="1" rIns="68575" wrap="square" tIns="68575">
            <a:noAutofit/>
          </a:bodyPr>
          <a:lstStyle/>
          <a:p>
            <a:pPr indent="0" lvl="0" marL="0" rtl="0" algn="ctr">
              <a:spcBef>
                <a:spcPts val="0"/>
              </a:spcBef>
              <a:spcAft>
                <a:spcPts val="0"/>
              </a:spcAft>
              <a:buNone/>
            </a:pPr>
            <a:r>
              <a:rPr lang="es"/>
              <a:t>Carlos Daniel Quiros Carvajal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5. Trabajo del proyecto</a:t>
            </a:r>
            <a:endParaRPr/>
          </a:p>
        </p:txBody>
      </p:sp>
      <p:sp>
        <p:nvSpPr>
          <p:cNvPr id="130" name="Google Shape;130;p22"/>
          <p:cNvSpPr txBox="1"/>
          <p:nvPr>
            <p:ph idx="1" type="body"/>
          </p:nvPr>
        </p:nvSpPr>
        <p:spPr>
          <a:xfrm>
            <a:off x="383525" y="1377024"/>
            <a:ext cx="8463300" cy="2131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Este dominio se basa en el establecimiento de los procesos adecuados a fin de llevar a cabo el proyecto y en la mejora continua, con el objetivo de que se realice de forma eficiente y efectiva en base a los requerimientos de los stakeholders, es importante que el Project Manager impulse el aprendizaje continuo en todas las etapas.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6. Entrega</a:t>
            </a:r>
            <a:endParaRPr/>
          </a:p>
        </p:txBody>
      </p:sp>
      <p:sp>
        <p:nvSpPr>
          <p:cNvPr id="136" name="Google Shape;136;p23"/>
          <p:cNvSpPr txBox="1"/>
          <p:nvPr>
            <p:ph idx="1" type="body"/>
          </p:nvPr>
        </p:nvSpPr>
        <p:spPr>
          <a:xfrm>
            <a:off x="383525" y="1573174"/>
            <a:ext cx="8463300" cy="24042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La guía recomienda dar prioridad a las actividades asociadas con el alcance y la calidad del proyecto, por lo que es esencial que los integrantes del equipo comprendan la estrategia; para que los entregables y el producto final se suministren en el tiempo establecido, cumpliendo con los requerimientos de los interesados, los objetivos del proyecto y lo más importante generen valor al negocio.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7. Medición</a:t>
            </a:r>
            <a:endParaRPr/>
          </a:p>
        </p:txBody>
      </p:sp>
      <p:sp>
        <p:nvSpPr>
          <p:cNvPr id="142" name="Google Shape;142;p24"/>
          <p:cNvSpPr txBox="1"/>
          <p:nvPr>
            <p:ph idx="1" type="body"/>
          </p:nvPr>
        </p:nvSpPr>
        <p:spPr>
          <a:xfrm>
            <a:off x="383525" y="1584099"/>
            <a:ext cx="8463300" cy="22191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Consiste en comparar los planificado con lo ejecutado, por lo que es primordial la comprensión de los datos, que nos permitirán realizar evaluaciones confiables, determinado el estado del proyecto y poder tomar las decisiones necesarias de manera oportuna para ajustar el plan, si se requiere, todo lo anterior para alcanzar los objetivos propuestos.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8. Incertidumbre</a:t>
            </a:r>
            <a:endParaRPr/>
          </a:p>
        </p:txBody>
      </p:sp>
      <p:sp>
        <p:nvSpPr>
          <p:cNvPr id="148" name="Google Shape;148;p25"/>
          <p:cNvSpPr txBox="1"/>
          <p:nvPr>
            <p:ph idx="1" type="body"/>
          </p:nvPr>
        </p:nvSpPr>
        <p:spPr>
          <a:xfrm>
            <a:off x="383525" y="843074"/>
            <a:ext cx="8463300" cy="28512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Se fundamenta en que los proyectos se mueven en un ambiente impredecible, esto incluye los entornos técnicos, financieros, sociales, políticos y el mercado, llenos de incertidumbres por lo tanto, debemos estar preparados para distintos escenarios, se recomienda actuar de forma proactiva,  anticipando las amenazas y aprovechando las oportunidades para ajustar o mejorar el desempeño, teniendo siempre presente que todas las variables son interdependiente, si alguna es afectada puede producir un impacto en todo el proyecto o en algunas de sus partes.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Referencias</a:t>
            </a:r>
            <a:endParaRPr/>
          </a:p>
        </p:txBody>
      </p:sp>
      <p:sp>
        <p:nvSpPr>
          <p:cNvPr id="159" name="Google Shape;159;p27"/>
          <p:cNvSpPr txBox="1"/>
          <p:nvPr>
            <p:ph idx="1" type="body"/>
          </p:nvPr>
        </p:nvSpPr>
        <p:spPr>
          <a:xfrm>
            <a:off x="340350" y="1921924"/>
            <a:ext cx="8463300" cy="2131800"/>
          </a:xfrm>
          <a:prstGeom prst="rect">
            <a:avLst/>
          </a:prstGeom>
        </p:spPr>
        <p:txBody>
          <a:bodyPr anchorCtr="0" anchor="t" bIns="68575" lIns="68575" spcFirstLastPara="1" rIns="68575" wrap="square" tIns="68575">
            <a:noAutofit/>
          </a:bodyPr>
          <a:lstStyle/>
          <a:p>
            <a:pPr indent="-304800" lvl="0" marL="457200" rtl="0" algn="l">
              <a:lnSpc>
                <a:spcPct val="100000"/>
              </a:lnSpc>
              <a:spcBef>
                <a:spcPts val="0"/>
              </a:spcBef>
              <a:spcAft>
                <a:spcPts val="0"/>
              </a:spcAft>
              <a:buSzPts val="1200"/>
              <a:buFont typeface="Arial"/>
              <a:buChar char="●"/>
            </a:pPr>
            <a:r>
              <a:rPr i="1" lang="es" sz="1200">
                <a:latin typeface="Arial"/>
                <a:ea typeface="Arial"/>
                <a:cs typeface="Arial"/>
                <a:sym typeface="Arial"/>
              </a:rPr>
              <a:t>Los 8 dominios de desempeño del proyecto de la guía PMBOK7</a:t>
            </a:r>
            <a:r>
              <a:rPr lang="es" sz="1200">
                <a:latin typeface="Arial"/>
                <a:ea typeface="Arial"/>
                <a:cs typeface="Arial"/>
                <a:sym typeface="Arial"/>
              </a:rPr>
              <a:t>. (2022, 2 marzo). Linkedin. </a:t>
            </a:r>
            <a:r>
              <a:rPr lang="es" sz="1200" u="sng">
                <a:solidFill>
                  <a:schemeClr val="hlink"/>
                </a:solidFill>
                <a:latin typeface="Arial"/>
                <a:ea typeface="Arial"/>
                <a:cs typeface="Arial"/>
                <a:sym typeface="Arial"/>
                <a:hlinkClick r:id="rId3"/>
              </a:rPr>
              <a:t>https://www.linkedin.com/pulse/los-8-dominios-de-desempe%C3%B1o-del-proyecto-la-gu%C3%ADa-pmbok7-valio-spa/?t</a:t>
            </a:r>
            <a:r>
              <a:rPr lang="es" sz="1200" u="sng">
                <a:solidFill>
                  <a:schemeClr val="hlink"/>
                </a:solidFill>
                <a:latin typeface="Arial"/>
                <a:ea typeface="Arial"/>
                <a:cs typeface="Arial"/>
                <a:sym typeface="Arial"/>
                <a:hlinkClick r:id="rId4"/>
              </a:rPr>
              <a:t>r</a:t>
            </a:r>
            <a:r>
              <a:rPr lang="es" sz="1200" u="sng">
                <a:solidFill>
                  <a:schemeClr val="hlink"/>
                </a:solidFill>
                <a:latin typeface="Arial"/>
                <a:ea typeface="Arial"/>
                <a:cs typeface="Arial"/>
                <a:sym typeface="Arial"/>
                <a:hlinkClick r:id="rId5"/>
              </a:rPr>
              <a:t>k=organization-update-content_share-article</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s" sz="1200">
                <a:latin typeface="Arial"/>
                <a:ea typeface="Arial"/>
                <a:cs typeface="Arial"/>
                <a:sym typeface="Arial"/>
              </a:rPr>
              <a:t>Q. (2021, 24 agosto). PMBOK7: Dominios de Desempeño del Proyecto. QuizPM. </a:t>
            </a:r>
            <a:r>
              <a:rPr lang="es" sz="1200" u="sng">
                <a:solidFill>
                  <a:schemeClr val="hlink"/>
                </a:solidFill>
                <a:latin typeface="Arial"/>
                <a:ea typeface="Arial"/>
                <a:cs typeface="Arial"/>
                <a:sym typeface="Arial"/>
                <a:hlinkClick r:id="rId6"/>
              </a:rPr>
              <a:t>https://blog.quizpm.com/pmbok7-dominios-de-desempeno-del-proyecto</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s" sz="1200">
                <a:latin typeface="Arial"/>
                <a:ea typeface="Arial"/>
                <a:cs typeface="Arial"/>
                <a:sym typeface="Arial"/>
              </a:rPr>
              <a:t>Project Management Institute, P., 2021. Guide to the Project Management Body of Knowledge (PMBOK® Guide) - Seventh Edition. 7th ed. Project Management Institute.</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s" sz="1200">
                <a:latin typeface="Arial"/>
                <a:ea typeface="Arial"/>
                <a:cs typeface="Arial"/>
                <a:sym typeface="Arial"/>
              </a:rPr>
              <a:t>Carmona, L. A. (2021, 14 octubre). </a:t>
            </a:r>
            <a:r>
              <a:rPr i="1" lang="es" sz="1200">
                <a:latin typeface="Arial"/>
                <a:ea typeface="Arial"/>
                <a:cs typeface="Arial"/>
                <a:sym typeface="Arial"/>
              </a:rPr>
              <a:t>Los 8 Performance Domain de PMBOK®7</a:t>
            </a:r>
            <a:r>
              <a:rPr lang="es" sz="1200">
                <a:latin typeface="Arial"/>
                <a:ea typeface="Arial"/>
                <a:cs typeface="Arial"/>
                <a:sym typeface="Arial"/>
              </a:rPr>
              <a:t>. Modo Proyecto. </a:t>
            </a:r>
            <a:r>
              <a:rPr lang="es" sz="1200" u="sng">
                <a:solidFill>
                  <a:schemeClr val="hlink"/>
                </a:solidFill>
                <a:latin typeface="Arial"/>
                <a:ea typeface="Arial"/>
                <a:cs typeface="Arial"/>
                <a:sym typeface="Arial"/>
                <a:hlinkClick r:id="rId7"/>
              </a:rPr>
              <a:t>https://modoproyecto.com/los-8-performance-domain-de-pmbok7/</a:t>
            </a:r>
            <a:endParaRPr sz="1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340350" y="1494899"/>
            <a:ext cx="8463300" cy="21537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sz="2050">
                <a:highlight>
                  <a:srgbClr val="FFFFFF"/>
                </a:highlight>
              </a:rPr>
              <a:t>En la séptima edición de la Guía PMBOK, se sustituyen las áreas de conocimiento, por dominios de desempeño del proyecto, orientados en la entrega de valor al negocio; estas prácticas pretenden guiar a todos los interesados en la eficiente gestión del proyecto y lograr resultados efectivos</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Que es un dominio</a:t>
            </a:r>
            <a:endParaRPr/>
          </a:p>
        </p:txBody>
      </p:sp>
      <p:sp>
        <p:nvSpPr>
          <p:cNvPr id="89" name="Google Shape;89;p15"/>
          <p:cNvSpPr txBox="1"/>
          <p:nvPr>
            <p:ph idx="1" type="body"/>
          </p:nvPr>
        </p:nvSpPr>
        <p:spPr>
          <a:xfrm>
            <a:off x="383525" y="1278975"/>
            <a:ext cx="8463300" cy="26658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Clr>
                <a:schemeClr val="dk1"/>
              </a:buClr>
              <a:buSzPts val="1100"/>
              <a:buFont typeface="Arial"/>
              <a:buNone/>
            </a:pPr>
            <a:r>
              <a:rPr lang="es" sz="1800"/>
              <a:t>Un dominio de desempeño es un grupo de actividades relacionadas que son fundamentales para la consecución efectiva de los resultados de los proyectos. En conjunto, los dominios de desempeño representan un sistema de dirección de proyectos de capacidades de gestión interactivas, interrelacionadas e interdependientes que funcionan al unísono para lograr los resultados deseados del proyecto. A medida que los dominios de desempeño interactúan y reaccionan entre sí, se producen cambios. Los equipos de proyecto revisan, discuten, adaptan y responden a esos cambios continuamente teniendo en cuenta todo el sistema, no sólo el dominio de desempeño específico en el que se produjo el cambio</a:t>
            </a:r>
            <a:endParaRPr sz="1800"/>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sz="2800"/>
              <a:t>LOS DOMINIOS DE DESEMPEÑO DE LOS PROYECTOS</a:t>
            </a:r>
            <a:endParaRPr sz="2800"/>
          </a:p>
        </p:txBody>
      </p:sp>
      <p:sp>
        <p:nvSpPr>
          <p:cNvPr id="95" name="Google Shape;95;p16"/>
          <p:cNvSpPr txBox="1"/>
          <p:nvPr>
            <p:ph idx="1" type="body"/>
          </p:nvPr>
        </p:nvSpPr>
        <p:spPr>
          <a:xfrm>
            <a:off x="383525" y="1289849"/>
            <a:ext cx="8463300" cy="2676600"/>
          </a:xfrm>
          <a:prstGeom prst="rect">
            <a:avLst/>
          </a:prstGeom>
        </p:spPr>
        <p:txBody>
          <a:bodyPr anchorCtr="0" anchor="t" bIns="68575" lIns="68575" spcFirstLastPara="1" rIns="68575" wrap="square" tIns="68575">
            <a:noAutofit/>
          </a:bodyPr>
          <a:lstStyle/>
          <a:p>
            <a:pPr indent="-361950" lvl="0" marL="457200" rtl="0" algn="l">
              <a:spcBef>
                <a:spcPts val="800"/>
              </a:spcBef>
              <a:spcAft>
                <a:spcPts val="0"/>
              </a:spcAft>
              <a:buSzPts val="2100"/>
              <a:buAutoNum type="arabicPeriod"/>
            </a:pPr>
            <a:r>
              <a:rPr lang="es"/>
              <a:t>Interesados o Stakeholders.</a:t>
            </a:r>
            <a:endParaRPr/>
          </a:p>
          <a:p>
            <a:pPr indent="-361950" lvl="0" marL="457200" rtl="0" algn="l">
              <a:spcBef>
                <a:spcPts val="0"/>
              </a:spcBef>
              <a:spcAft>
                <a:spcPts val="0"/>
              </a:spcAft>
              <a:buSzPts val="2100"/>
              <a:buAutoNum type="arabicPeriod"/>
            </a:pPr>
            <a:r>
              <a:rPr lang="es"/>
              <a:t>Equipo.</a:t>
            </a:r>
            <a:endParaRPr/>
          </a:p>
          <a:p>
            <a:pPr indent="-361950" lvl="0" marL="457200" rtl="0" algn="l">
              <a:spcBef>
                <a:spcPts val="0"/>
              </a:spcBef>
              <a:spcAft>
                <a:spcPts val="0"/>
              </a:spcAft>
              <a:buSzPts val="2100"/>
              <a:buAutoNum type="arabicPeriod"/>
            </a:pPr>
            <a:r>
              <a:rPr lang="es"/>
              <a:t>Enfoque de desarrollo y ciclo de vida.</a:t>
            </a:r>
            <a:endParaRPr/>
          </a:p>
          <a:p>
            <a:pPr indent="-361950" lvl="0" marL="457200" rtl="0" algn="l">
              <a:spcBef>
                <a:spcPts val="0"/>
              </a:spcBef>
              <a:spcAft>
                <a:spcPts val="0"/>
              </a:spcAft>
              <a:buSzPts val="2100"/>
              <a:buAutoNum type="arabicPeriod"/>
            </a:pPr>
            <a:r>
              <a:rPr lang="es"/>
              <a:t>Planificación.</a:t>
            </a:r>
            <a:endParaRPr/>
          </a:p>
          <a:p>
            <a:pPr indent="-361950" lvl="0" marL="457200" rtl="0" algn="l">
              <a:spcBef>
                <a:spcPts val="0"/>
              </a:spcBef>
              <a:spcAft>
                <a:spcPts val="0"/>
              </a:spcAft>
              <a:buSzPts val="2100"/>
              <a:buAutoNum type="arabicPeriod"/>
            </a:pPr>
            <a:r>
              <a:rPr lang="es"/>
              <a:t>Trabajo del proyecto.</a:t>
            </a:r>
            <a:endParaRPr/>
          </a:p>
          <a:p>
            <a:pPr indent="-361950" lvl="0" marL="457200" rtl="0" algn="l">
              <a:spcBef>
                <a:spcPts val="0"/>
              </a:spcBef>
              <a:spcAft>
                <a:spcPts val="0"/>
              </a:spcAft>
              <a:buSzPts val="2100"/>
              <a:buAutoNum type="arabicPeriod"/>
            </a:pPr>
            <a:r>
              <a:rPr lang="es"/>
              <a:t>Entrega.</a:t>
            </a:r>
            <a:endParaRPr/>
          </a:p>
          <a:p>
            <a:pPr indent="-361950" lvl="0" marL="457200" rtl="0" algn="l">
              <a:spcBef>
                <a:spcPts val="0"/>
              </a:spcBef>
              <a:spcAft>
                <a:spcPts val="0"/>
              </a:spcAft>
              <a:buSzPts val="2100"/>
              <a:buAutoNum type="arabicPeriod"/>
            </a:pPr>
            <a:r>
              <a:rPr lang="es"/>
              <a:t>Métricas o Medición.</a:t>
            </a:r>
            <a:endParaRPr/>
          </a:p>
          <a:p>
            <a:pPr indent="-361950" lvl="0" marL="457200" rtl="0" algn="l">
              <a:spcBef>
                <a:spcPts val="0"/>
              </a:spcBef>
              <a:spcAft>
                <a:spcPts val="0"/>
              </a:spcAft>
              <a:buSzPts val="2100"/>
              <a:buAutoNum type="arabicPeriod"/>
            </a:pPr>
            <a:r>
              <a:rPr lang="es"/>
              <a:t>Incertidumbre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152400" y="795325"/>
            <a:ext cx="8839201" cy="29521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1. </a:t>
            </a:r>
            <a:r>
              <a:rPr lang="es"/>
              <a:t>Stakeholders</a:t>
            </a:r>
            <a:endParaRPr/>
          </a:p>
        </p:txBody>
      </p:sp>
      <p:sp>
        <p:nvSpPr>
          <p:cNvPr id="106" name="Google Shape;106;p18"/>
          <p:cNvSpPr txBox="1"/>
          <p:nvPr>
            <p:ph idx="1" type="body"/>
          </p:nvPr>
        </p:nvSpPr>
        <p:spPr>
          <a:xfrm>
            <a:off x="383525" y="1693073"/>
            <a:ext cx="8463300" cy="16632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Para esta versión del PMBOK los interesados tienen la prioridad; la estrategia consiste en </a:t>
            </a:r>
            <a:r>
              <a:rPr lang="es"/>
              <a:t>involucrarse</a:t>
            </a:r>
            <a:r>
              <a:rPr lang="es"/>
              <a:t> en cada fase del proyecto, para contar con su apoyo y de esta manera conocer de cerca sus intereses y mantenerlos cubiertos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2. Equipo</a:t>
            </a:r>
            <a:endParaRPr/>
          </a:p>
        </p:txBody>
      </p:sp>
      <p:sp>
        <p:nvSpPr>
          <p:cNvPr id="112" name="Google Shape;112;p19"/>
          <p:cNvSpPr txBox="1"/>
          <p:nvPr>
            <p:ph idx="1" type="body"/>
          </p:nvPr>
        </p:nvSpPr>
        <p:spPr>
          <a:xfrm>
            <a:off x="383525" y="1475125"/>
            <a:ext cx="8463300" cy="19575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La finalidad es constituir un equipo de alto rendimiento, es responsabilidad del Project Manager crear y mantener un clima colaborativo, donde cada integrante se sienta empoderado y parte del proyecto, consiguiendo gestionar eficazmente los entregables y obtener los resultados esperados al </a:t>
            </a:r>
            <a:r>
              <a:rPr lang="es"/>
              <a:t>culminar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3. Enfoque de desarrollo y del ciclo de vida</a:t>
            </a:r>
            <a:endParaRPr/>
          </a:p>
        </p:txBody>
      </p:sp>
      <p:sp>
        <p:nvSpPr>
          <p:cNvPr id="118" name="Google Shape;118;p20"/>
          <p:cNvSpPr txBox="1"/>
          <p:nvPr>
            <p:ph idx="1" type="body"/>
          </p:nvPr>
        </p:nvSpPr>
        <p:spPr>
          <a:xfrm>
            <a:off x="383525" y="1747549"/>
            <a:ext cx="8463300" cy="21210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Durante todo el ciclo de vida del proyecto, la orientación se basa en la entrega de valor a todos los interesados y al negocio, donde el enfoque del desarrollo se decide tomando en cuenta, cual es el más conveniente para el proyecto; se espera con la aplicación de este dominio cubrir las expectativas en cuanto a entregables se refiere y en la consecución de resultados satisfactorios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83513" y="152888"/>
            <a:ext cx="8463300" cy="5139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s"/>
              <a:t>4. Planificación</a:t>
            </a:r>
            <a:endParaRPr/>
          </a:p>
        </p:txBody>
      </p:sp>
      <p:sp>
        <p:nvSpPr>
          <p:cNvPr id="124" name="Google Shape;124;p21"/>
          <p:cNvSpPr txBox="1"/>
          <p:nvPr>
            <p:ph idx="1" type="body"/>
          </p:nvPr>
        </p:nvSpPr>
        <p:spPr>
          <a:xfrm>
            <a:off x="383525" y="1464224"/>
            <a:ext cx="8463300" cy="24696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s"/>
              <a:t>Este punto hace énfasis en la organización y coordinación necesaria para la ejecución del proyecto, donde es primordial estimar con precisión recursos, costos y tiempos, esto va a depender del enfoque elegido; de seleccionar el método predictivo no podemos cerrarnos a la idea de ajustar los planes de ser necesario, por ende la recomendación es realizar una planificación suficiente y esperar el progreso del proyecto, un buen ejemplo de ello, es utilizar técnicas como fast tracking a modo de cumplir con los tiempos.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C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