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0563" y="804937"/>
            <a:ext cx="15366873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0" i="0">
                <a:solidFill>
                  <a:srgbClr val="1C242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C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722626" y="4357328"/>
            <a:ext cx="9525" cy="3095625"/>
          </a:xfrm>
          <a:custGeom>
            <a:avLst/>
            <a:gdLst/>
            <a:ahLst/>
            <a:cxnLst/>
            <a:rect l="l" t="t" r="r" b="b"/>
            <a:pathLst>
              <a:path w="9525" h="3095625">
                <a:moveTo>
                  <a:pt x="9525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9525" y="0"/>
                </a:lnTo>
                <a:lnTo>
                  <a:pt x="9525" y="3095625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3822" y="4267548"/>
            <a:ext cx="4100354" cy="133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C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57194" y="7504508"/>
            <a:ext cx="2630805" cy="2782570"/>
          </a:xfrm>
          <a:custGeom>
            <a:avLst/>
            <a:gdLst/>
            <a:ahLst/>
            <a:cxnLst/>
            <a:rect l="l" t="t" r="r" b="b"/>
            <a:pathLst>
              <a:path w="2630805" h="2782570">
                <a:moveTo>
                  <a:pt x="2630804" y="2782490"/>
                </a:moveTo>
                <a:lnTo>
                  <a:pt x="0" y="2782490"/>
                </a:lnTo>
                <a:lnTo>
                  <a:pt x="1300" y="2772049"/>
                </a:lnTo>
                <a:lnTo>
                  <a:pt x="7826" y="2725223"/>
                </a:lnTo>
                <a:lnTo>
                  <a:pt x="15013" y="2678611"/>
                </a:lnTo>
                <a:lnTo>
                  <a:pt x="22856" y="2632219"/>
                </a:lnTo>
                <a:lnTo>
                  <a:pt x="31350" y="2586052"/>
                </a:lnTo>
                <a:lnTo>
                  <a:pt x="40491" y="2540114"/>
                </a:lnTo>
                <a:lnTo>
                  <a:pt x="50274" y="2494411"/>
                </a:lnTo>
                <a:lnTo>
                  <a:pt x="60693" y="2448947"/>
                </a:lnTo>
                <a:lnTo>
                  <a:pt x="71744" y="2403728"/>
                </a:lnTo>
                <a:lnTo>
                  <a:pt x="83422" y="2358758"/>
                </a:lnTo>
                <a:lnTo>
                  <a:pt x="95722" y="2314042"/>
                </a:lnTo>
                <a:lnTo>
                  <a:pt x="108639" y="2269585"/>
                </a:lnTo>
                <a:lnTo>
                  <a:pt x="122168" y="2225392"/>
                </a:lnTo>
                <a:lnTo>
                  <a:pt x="136304" y="2181468"/>
                </a:lnTo>
                <a:lnTo>
                  <a:pt x="151043" y="2137818"/>
                </a:lnTo>
                <a:lnTo>
                  <a:pt x="166379" y="2094446"/>
                </a:lnTo>
                <a:lnTo>
                  <a:pt x="182308" y="2051358"/>
                </a:lnTo>
                <a:lnTo>
                  <a:pt x="198824" y="2008558"/>
                </a:lnTo>
                <a:lnTo>
                  <a:pt x="215923" y="1966052"/>
                </a:lnTo>
                <a:lnTo>
                  <a:pt x="233600" y="1923844"/>
                </a:lnTo>
                <a:lnTo>
                  <a:pt x="251849" y="1881940"/>
                </a:lnTo>
                <a:lnTo>
                  <a:pt x="270667" y="1840343"/>
                </a:lnTo>
                <a:lnTo>
                  <a:pt x="290048" y="1799060"/>
                </a:lnTo>
                <a:lnTo>
                  <a:pt x="309987" y="1758094"/>
                </a:lnTo>
                <a:lnTo>
                  <a:pt x="330479" y="1717451"/>
                </a:lnTo>
                <a:lnTo>
                  <a:pt x="351520" y="1677136"/>
                </a:lnTo>
                <a:lnTo>
                  <a:pt x="373104" y="1637153"/>
                </a:lnTo>
                <a:lnTo>
                  <a:pt x="395227" y="1597508"/>
                </a:lnTo>
                <a:lnTo>
                  <a:pt x="417883" y="1558206"/>
                </a:lnTo>
                <a:lnTo>
                  <a:pt x="441069" y="1519251"/>
                </a:lnTo>
                <a:lnTo>
                  <a:pt x="464778" y="1480648"/>
                </a:lnTo>
                <a:lnTo>
                  <a:pt x="489006" y="1442402"/>
                </a:lnTo>
                <a:lnTo>
                  <a:pt x="513748" y="1404518"/>
                </a:lnTo>
                <a:lnTo>
                  <a:pt x="538999" y="1367001"/>
                </a:lnTo>
                <a:lnTo>
                  <a:pt x="564755" y="1329856"/>
                </a:lnTo>
                <a:lnTo>
                  <a:pt x="591010" y="1293088"/>
                </a:lnTo>
                <a:lnTo>
                  <a:pt x="617759" y="1256701"/>
                </a:lnTo>
                <a:lnTo>
                  <a:pt x="644998" y="1220701"/>
                </a:lnTo>
                <a:lnTo>
                  <a:pt x="672722" y="1185092"/>
                </a:lnTo>
                <a:lnTo>
                  <a:pt x="700925" y="1149880"/>
                </a:lnTo>
                <a:lnTo>
                  <a:pt x="729603" y="1115069"/>
                </a:lnTo>
                <a:lnTo>
                  <a:pt x="758751" y="1080664"/>
                </a:lnTo>
                <a:lnTo>
                  <a:pt x="788365" y="1046671"/>
                </a:lnTo>
                <a:lnTo>
                  <a:pt x="818438" y="1013093"/>
                </a:lnTo>
                <a:lnTo>
                  <a:pt x="848966" y="979936"/>
                </a:lnTo>
                <a:lnTo>
                  <a:pt x="879945" y="947205"/>
                </a:lnTo>
                <a:lnTo>
                  <a:pt x="911369" y="914905"/>
                </a:lnTo>
                <a:lnTo>
                  <a:pt x="943234" y="883040"/>
                </a:lnTo>
                <a:lnTo>
                  <a:pt x="975534" y="851616"/>
                </a:lnTo>
                <a:lnTo>
                  <a:pt x="1008265" y="820637"/>
                </a:lnTo>
                <a:lnTo>
                  <a:pt x="1041422" y="790109"/>
                </a:lnTo>
                <a:lnTo>
                  <a:pt x="1075000" y="760035"/>
                </a:lnTo>
                <a:lnTo>
                  <a:pt x="1108994" y="730422"/>
                </a:lnTo>
                <a:lnTo>
                  <a:pt x="1143398" y="701274"/>
                </a:lnTo>
                <a:lnTo>
                  <a:pt x="1178209" y="672596"/>
                </a:lnTo>
                <a:lnTo>
                  <a:pt x="1213421" y="644393"/>
                </a:lnTo>
                <a:lnTo>
                  <a:pt x="1249030" y="616669"/>
                </a:lnTo>
                <a:lnTo>
                  <a:pt x="1285030" y="589430"/>
                </a:lnTo>
                <a:lnTo>
                  <a:pt x="1321417" y="562681"/>
                </a:lnTo>
                <a:lnTo>
                  <a:pt x="1358185" y="536426"/>
                </a:lnTo>
                <a:lnTo>
                  <a:pt x="1395330" y="510670"/>
                </a:lnTo>
                <a:lnTo>
                  <a:pt x="1432847" y="485419"/>
                </a:lnTo>
                <a:lnTo>
                  <a:pt x="1470731" y="460677"/>
                </a:lnTo>
                <a:lnTo>
                  <a:pt x="1508977" y="436449"/>
                </a:lnTo>
                <a:lnTo>
                  <a:pt x="1547580" y="412739"/>
                </a:lnTo>
                <a:lnTo>
                  <a:pt x="1586535" y="389554"/>
                </a:lnTo>
                <a:lnTo>
                  <a:pt x="1625838" y="366898"/>
                </a:lnTo>
                <a:lnTo>
                  <a:pt x="1665483" y="344775"/>
                </a:lnTo>
                <a:lnTo>
                  <a:pt x="1705465" y="323191"/>
                </a:lnTo>
                <a:lnTo>
                  <a:pt x="1745780" y="302150"/>
                </a:lnTo>
                <a:lnTo>
                  <a:pt x="1786423" y="281658"/>
                </a:lnTo>
                <a:lnTo>
                  <a:pt x="1827389" y="261719"/>
                </a:lnTo>
                <a:lnTo>
                  <a:pt x="1868672" y="242338"/>
                </a:lnTo>
                <a:lnTo>
                  <a:pt x="1910269" y="223520"/>
                </a:lnTo>
                <a:lnTo>
                  <a:pt x="1952174" y="205270"/>
                </a:lnTo>
                <a:lnTo>
                  <a:pt x="1994381" y="187594"/>
                </a:lnTo>
                <a:lnTo>
                  <a:pt x="2036888" y="170495"/>
                </a:lnTo>
                <a:lnTo>
                  <a:pt x="2079687" y="153978"/>
                </a:lnTo>
                <a:lnTo>
                  <a:pt x="2122775" y="138050"/>
                </a:lnTo>
                <a:lnTo>
                  <a:pt x="2166147" y="122714"/>
                </a:lnTo>
                <a:lnTo>
                  <a:pt x="2209797" y="107975"/>
                </a:lnTo>
                <a:lnTo>
                  <a:pt x="2253721" y="93839"/>
                </a:lnTo>
                <a:lnTo>
                  <a:pt x="2297914" y="80310"/>
                </a:lnTo>
                <a:lnTo>
                  <a:pt x="2342371" y="67393"/>
                </a:lnTo>
                <a:lnTo>
                  <a:pt x="2387087" y="55093"/>
                </a:lnTo>
                <a:lnTo>
                  <a:pt x="2432057" y="43415"/>
                </a:lnTo>
                <a:lnTo>
                  <a:pt x="2477276" y="32364"/>
                </a:lnTo>
                <a:lnTo>
                  <a:pt x="2522740" y="21945"/>
                </a:lnTo>
                <a:lnTo>
                  <a:pt x="2568443" y="12162"/>
                </a:lnTo>
                <a:lnTo>
                  <a:pt x="2614381" y="3021"/>
                </a:lnTo>
                <a:lnTo>
                  <a:pt x="2630804" y="0"/>
                </a:lnTo>
                <a:lnTo>
                  <a:pt x="2630804" y="2782490"/>
                </a:lnTo>
                <a:close/>
              </a:path>
            </a:pathLst>
          </a:custGeom>
          <a:solidFill>
            <a:srgbClr val="E84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"/>
            <a:ext cx="3914140" cy="1885950"/>
          </a:xfrm>
          <a:custGeom>
            <a:avLst/>
            <a:gdLst/>
            <a:ahLst/>
            <a:cxnLst/>
            <a:rect l="l" t="t" r="r" b="b"/>
            <a:pathLst>
              <a:path w="3914140" h="1885950">
                <a:moveTo>
                  <a:pt x="1029424" y="1885506"/>
                </a:moveTo>
                <a:lnTo>
                  <a:pt x="981215" y="1885144"/>
                </a:lnTo>
                <a:lnTo>
                  <a:pt x="933180" y="1884063"/>
                </a:lnTo>
                <a:lnTo>
                  <a:pt x="885326" y="1882267"/>
                </a:lnTo>
                <a:lnTo>
                  <a:pt x="837656" y="1879761"/>
                </a:lnTo>
                <a:lnTo>
                  <a:pt x="790176" y="1876551"/>
                </a:lnTo>
                <a:lnTo>
                  <a:pt x="742891" y="1872641"/>
                </a:lnTo>
                <a:lnTo>
                  <a:pt x="695806" y="1868037"/>
                </a:lnTo>
                <a:lnTo>
                  <a:pt x="648926" y="1862745"/>
                </a:lnTo>
                <a:lnTo>
                  <a:pt x="602257" y="1856768"/>
                </a:lnTo>
                <a:lnTo>
                  <a:pt x="555804" y="1850113"/>
                </a:lnTo>
                <a:lnTo>
                  <a:pt x="509572" y="1842784"/>
                </a:lnTo>
                <a:lnTo>
                  <a:pt x="463565" y="1834787"/>
                </a:lnTo>
                <a:lnTo>
                  <a:pt x="417789" y="1826127"/>
                </a:lnTo>
                <a:lnTo>
                  <a:pt x="372250" y="1816808"/>
                </a:lnTo>
                <a:lnTo>
                  <a:pt x="326952" y="1806837"/>
                </a:lnTo>
                <a:lnTo>
                  <a:pt x="281901" y="1796217"/>
                </a:lnTo>
                <a:lnTo>
                  <a:pt x="237101" y="1784955"/>
                </a:lnTo>
                <a:lnTo>
                  <a:pt x="192558" y="1773056"/>
                </a:lnTo>
                <a:lnTo>
                  <a:pt x="148277" y="1760524"/>
                </a:lnTo>
                <a:lnTo>
                  <a:pt x="104263" y="1747365"/>
                </a:lnTo>
                <a:lnTo>
                  <a:pt x="60521" y="1733583"/>
                </a:lnTo>
                <a:lnTo>
                  <a:pt x="17057" y="1719185"/>
                </a:lnTo>
                <a:lnTo>
                  <a:pt x="0" y="1713256"/>
                </a:lnTo>
                <a:lnTo>
                  <a:pt x="0" y="0"/>
                </a:lnTo>
                <a:lnTo>
                  <a:pt x="3914014" y="0"/>
                </a:lnTo>
                <a:lnTo>
                  <a:pt x="3912057" y="4533"/>
                </a:lnTo>
                <a:lnTo>
                  <a:pt x="3893484" y="45912"/>
                </a:lnTo>
                <a:lnTo>
                  <a:pt x="3874336" y="86972"/>
                </a:lnTo>
                <a:lnTo>
                  <a:pt x="3854616" y="127708"/>
                </a:lnTo>
                <a:lnTo>
                  <a:pt x="3834331" y="168116"/>
                </a:lnTo>
                <a:lnTo>
                  <a:pt x="3813486" y="208189"/>
                </a:lnTo>
                <a:lnTo>
                  <a:pt x="3792086" y="247924"/>
                </a:lnTo>
                <a:lnTo>
                  <a:pt x="3770135" y="287314"/>
                </a:lnTo>
                <a:lnTo>
                  <a:pt x="3747640" y="326355"/>
                </a:lnTo>
                <a:lnTo>
                  <a:pt x="3724604" y="365041"/>
                </a:lnTo>
                <a:lnTo>
                  <a:pt x="3701034" y="403367"/>
                </a:lnTo>
                <a:lnTo>
                  <a:pt x="3676935" y="441329"/>
                </a:lnTo>
                <a:lnTo>
                  <a:pt x="3652311" y="478921"/>
                </a:lnTo>
                <a:lnTo>
                  <a:pt x="3627168" y="516137"/>
                </a:lnTo>
                <a:lnTo>
                  <a:pt x="3601511" y="552973"/>
                </a:lnTo>
                <a:lnTo>
                  <a:pt x="3575345" y="589424"/>
                </a:lnTo>
                <a:lnTo>
                  <a:pt x="3548676" y="625485"/>
                </a:lnTo>
                <a:lnTo>
                  <a:pt x="3521507" y="661149"/>
                </a:lnTo>
                <a:lnTo>
                  <a:pt x="3493846" y="696413"/>
                </a:lnTo>
                <a:lnTo>
                  <a:pt x="3465696" y="731270"/>
                </a:lnTo>
                <a:lnTo>
                  <a:pt x="3437062" y="765717"/>
                </a:lnTo>
                <a:lnTo>
                  <a:pt x="3407951" y="799747"/>
                </a:lnTo>
                <a:lnTo>
                  <a:pt x="3378367" y="833356"/>
                </a:lnTo>
                <a:lnTo>
                  <a:pt x="3348315" y="866538"/>
                </a:lnTo>
                <a:lnTo>
                  <a:pt x="3317800" y="899288"/>
                </a:lnTo>
                <a:lnTo>
                  <a:pt x="3286828" y="931602"/>
                </a:lnTo>
                <a:lnTo>
                  <a:pt x="3255404" y="963474"/>
                </a:lnTo>
                <a:lnTo>
                  <a:pt x="3223532" y="994898"/>
                </a:lnTo>
                <a:lnTo>
                  <a:pt x="3191219" y="1025870"/>
                </a:lnTo>
                <a:lnTo>
                  <a:pt x="3158468" y="1056385"/>
                </a:lnTo>
                <a:lnTo>
                  <a:pt x="3125286" y="1086437"/>
                </a:lnTo>
                <a:lnTo>
                  <a:pt x="3091677" y="1116021"/>
                </a:lnTo>
                <a:lnTo>
                  <a:pt x="3057647" y="1145132"/>
                </a:lnTo>
                <a:lnTo>
                  <a:pt x="3023201" y="1173765"/>
                </a:lnTo>
                <a:lnTo>
                  <a:pt x="2988343" y="1201916"/>
                </a:lnTo>
                <a:lnTo>
                  <a:pt x="2953079" y="1229577"/>
                </a:lnTo>
                <a:lnTo>
                  <a:pt x="2917415" y="1256746"/>
                </a:lnTo>
                <a:lnTo>
                  <a:pt x="2881354" y="1283415"/>
                </a:lnTo>
                <a:lnTo>
                  <a:pt x="2844904" y="1309581"/>
                </a:lnTo>
                <a:lnTo>
                  <a:pt x="2808067" y="1335238"/>
                </a:lnTo>
                <a:lnTo>
                  <a:pt x="2770851" y="1360381"/>
                </a:lnTo>
                <a:lnTo>
                  <a:pt x="2733259" y="1385005"/>
                </a:lnTo>
                <a:lnTo>
                  <a:pt x="2695297" y="1409104"/>
                </a:lnTo>
                <a:lnTo>
                  <a:pt x="2656971" y="1432674"/>
                </a:lnTo>
                <a:lnTo>
                  <a:pt x="2618285" y="1455709"/>
                </a:lnTo>
                <a:lnTo>
                  <a:pt x="2579244" y="1478205"/>
                </a:lnTo>
                <a:lnTo>
                  <a:pt x="2539854" y="1500156"/>
                </a:lnTo>
                <a:lnTo>
                  <a:pt x="2500119" y="1521556"/>
                </a:lnTo>
                <a:lnTo>
                  <a:pt x="2460046" y="1542401"/>
                </a:lnTo>
                <a:lnTo>
                  <a:pt x="2419638" y="1562686"/>
                </a:lnTo>
                <a:lnTo>
                  <a:pt x="2378902" y="1582406"/>
                </a:lnTo>
                <a:lnTo>
                  <a:pt x="2337842" y="1601554"/>
                </a:lnTo>
                <a:lnTo>
                  <a:pt x="2296463" y="1620127"/>
                </a:lnTo>
                <a:lnTo>
                  <a:pt x="2254771" y="1638119"/>
                </a:lnTo>
                <a:lnTo>
                  <a:pt x="2212771" y="1655525"/>
                </a:lnTo>
                <a:lnTo>
                  <a:pt x="2170468" y="1672340"/>
                </a:lnTo>
                <a:lnTo>
                  <a:pt x="2127866" y="1688558"/>
                </a:lnTo>
                <a:lnTo>
                  <a:pt x="2084972" y="1704175"/>
                </a:lnTo>
                <a:lnTo>
                  <a:pt x="2041790" y="1719185"/>
                </a:lnTo>
                <a:lnTo>
                  <a:pt x="1998326" y="1733583"/>
                </a:lnTo>
                <a:lnTo>
                  <a:pt x="1954584" y="1747365"/>
                </a:lnTo>
                <a:lnTo>
                  <a:pt x="1910570" y="1760524"/>
                </a:lnTo>
                <a:lnTo>
                  <a:pt x="1866289" y="1773056"/>
                </a:lnTo>
                <a:lnTo>
                  <a:pt x="1821746" y="1784955"/>
                </a:lnTo>
                <a:lnTo>
                  <a:pt x="1776946" y="1796217"/>
                </a:lnTo>
                <a:lnTo>
                  <a:pt x="1731895" y="1806837"/>
                </a:lnTo>
                <a:lnTo>
                  <a:pt x="1686597" y="1816808"/>
                </a:lnTo>
                <a:lnTo>
                  <a:pt x="1641058" y="1826127"/>
                </a:lnTo>
                <a:lnTo>
                  <a:pt x="1595282" y="1834787"/>
                </a:lnTo>
                <a:lnTo>
                  <a:pt x="1549276" y="1842784"/>
                </a:lnTo>
                <a:lnTo>
                  <a:pt x="1503043" y="1850113"/>
                </a:lnTo>
                <a:lnTo>
                  <a:pt x="1456590" y="1856768"/>
                </a:lnTo>
                <a:lnTo>
                  <a:pt x="1409921" y="1862745"/>
                </a:lnTo>
                <a:lnTo>
                  <a:pt x="1363041" y="1868037"/>
                </a:lnTo>
                <a:lnTo>
                  <a:pt x="1315957" y="1872641"/>
                </a:lnTo>
                <a:lnTo>
                  <a:pt x="1268672" y="1876551"/>
                </a:lnTo>
                <a:lnTo>
                  <a:pt x="1221191" y="1879761"/>
                </a:lnTo>
                <a:lnTo>
                  <a:pt x="1173522" y="1882267"/>
                </a:lnTo>
                <a:lnTo>
                  <a:pt x="1125667" y="1884063"/>
                </a:lnTo>
                <a:lnTo>
                  <a:pt x="1077632" y="1885144"/>
                </a:lnTo>
                <a:lnTo>
                  <a:pt x="1029424" y="1885506"/>
                </a:lnTo>
                <a:close/>
              </a:path>
            </a:pathLst>
          </a:custGeom>
          <a:solidFill>
            <a:srgbClr val="8BD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722626" y="4357328"/>
            <a:ext cx="9525" cy="3095625"/>
          </a:xfrm>
          <a:custGeom>
            <a:avLst/>
            <a:gdLst/>
            <a:ahLst/>
            <a:cxnLst/>
            <a:rect l="l" t="t" r="r" b="b"/>
            <a:pathLst>
              <a:path w="9525" h="3095625">
                <a:moveTo>
                  <a:pt x="9525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9525" y="0"/>
                </a:lnTo>
                <a:lnTo>
                  <a:pt x="9525" y="3095625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917501" y="2748116"/>
            <a:ext cx="4857115" cy="4848860"/>
            <a:chOff x="10917501" y="2748116"/>
            <a:chExt cx="4857115" cy="4848860"/>
          </a:xfrm>
        </p:grpSpPr>
        <p:sp>
          <p:nvSpPr>
            <p:cNvPr id="7" name="object 7"/>
            <p:cNvSpPr/>
            <p:nvPr/>
          </p:nvSpPr>
          <p:spPr>
            <a:xfrm>
              <a:off x="10917501" y="5171250"/>
              <a:ext cx="2435860" cy="2425700"/>
            </a:xfrm>
            <a:custGeom>
              <a:avLst/>
              <a:gdLst/>
              <a:ahLst/>
              <a:cxnLst/>
              <a:rect l="l" t="t" r="r" b="b"/>
              <a:pathLst>
                <a:path w="2435859" h="2425700">
                  <a:moveTo>
                    <a:pt x="1490739" y="2425577"/>
                  </a:moveTo>
                  <a:lnTo>
                    <a:pt x="1445533" y="2421524"/>
                  </a:lnTo>
                  <a:lnTo>
                    <a:pt x="1402962" y="2409837"/>
                  </a:lnTo>
                  <a:lnTo>
                    <a:pt x="1363744" y="2391230"/>
                  </a:lnTo>
                  <a:lnTo>
                    <a:pt x="1328595" y="2366414"/>
                  </a:lnTo>
                  <a:lnTo>
                    <a:pt x="1298229" y="2336102"/>
                  </a:lnTo>
                  <a:lnTo>
                    <a:pt x="1273365" y="2301005"/>
                  </a:lnTo>
                  <a:lnTo>
                    <a:pt x="1254718" y="2261835"/>
                  </a:lnTo>
                  <a:lnTo>
                    <a:pt x="1243005" y="2219304"/>
                  </a:lnTo>
                  <a:lnTo>
                    <a:pt x="1238941" y="2174125"/>
                  </a:lnTo>
                  <a:lnTo>
                    <a:pt x="1243685" y="2125423"/>
                  </a:lnTo>
                  <a:lnTo>
                    <a:pt x="1257276" y="2079952"/>
                  </a:lnTo>
                  <a:lnTo>
                    <a:pt x="1278751" y="2038559"/>
                  </a:lnTo>
                  <a:lnTo>
                    <a:pt x="1307146" y="2002091"/>
                  </a:lnTo>
                  <a:lnTo>
                    <a:pt x="1318900" y="1976440"/>
                  </a:lnTo>
                  <a:lnTo>
                    <a:pt x="1326734" y="1948086"/>
                  </a:lnTo>
                  <a:lnTo>
                    <a:pt x="1328014" y="1918449"/>
                  </a:lnTo>
                  <a:lnTo>
                    <a:pt x="1320103" y="1888949"/>
                  </a:lnTo>
                  <a:lnTo>
                    <a:pt x="725568" y="1888949"/>
                  </a:lnTo>
                  <a:lnTo>
                    <a:pt x="677795" y="1882535"/>
                  </a:lnTo>
                  <a:lnTo>
                    <a:pt x="634872" y="1864431"/>
                  </a:lnTo>
                  <a:lnTo>
                    <a:pt x="598508" y="1836349"/>
                  </a:lnTo>
                  <a:lnTo>
                    <a:pt x="570415" y="1800000"/>
                  </a:lnTo>
                  <a:lnTo>
                    <a:pt x="552304" y="1757093"/>
                  </a:lnTo>
                  <a:lnTo>
                    <a:pt x="545887" y="1709340"/>
                  </a:lnTo>
                  <a:lnTo>
                    <a:pt x="545887" y="1122373"/>
                  </a:lnTo>
                  <a:lnTo>
                    <a:pt x="512029" y="1110265"/>
                  </a:lnTo>
                  <a:lnTo>
                    <a:pt x="477620" y="1111102"/>
                  </a:lnTo>
                  <a:lnTo>
                    <a:pt x="444954" y="1120689"/>
                  </a:lnTo>
                  <a:lnTo>
                    <a:pt x="416321" y="1134836"/>
                  </a:lnTo>
                  <a:lnTo>
                    <a:pt x="406829" y="1142525"/>
                  </a:lnTo>
                  <a:lnTo>
                    <a:pt x="397039" y="1149803"/>
                  </a:lnTo>
                  <a:lnTo>
                    <a:pt x="347814" y="1176958"/>
                  </a:lnTo>
                  <a:lnTo>
                    <a:pt x="285269" y="1193728"/>
                  </a:lnTo>
                  <a:lnTo>
                    <a:pt x="251797" y="1195927"/>
                  </a:lnTo>
                  <a:lnTo>
                    <a:pt x="206527" y="1191873"/>
                  </a:lnTo>
                  <a:lnTo>
                    <a:pt x="163922" y="1180187"/>
                  </a:lnTo>
                  <a:lnTo>
                    <a:pt x="124694" y="1161580"/>
                  </a:lnTo>
                  <a:lnTo>
                    <a:pt x="89552" y="1136764"/>
                  </a:lnTo>
                  <a:lnTo>
                    <a:pt x="59207" y="1106452"/>
                  </a:lnTo>
                  <a:lnTo>
                    <a:pt x="34369" y="1071355"/>
                  </a:lnTo>
                  <a:lnTo>
                    <a:pt x="15748" y="1032185"/>
                  </a:lnTo>
                  <a:lnTo>
                    <a:pt x="4055" y="989654"/>
                  </a:lnTo>
                  <a:lnTo>
                    <a:pt x="0" y="944474"/>
                  </a:lnTo>
                  <a:lnTo>
                    <a:pt x="4055" y="899222"/>
                  </a:lnTo>
                  <a:lnTo>
                    <a:pt x="15748" y="856635"/>
                  </a:lnTo>
                  <a:lnTo>
                    <a:pt x="34369" y="817422"/>
                  </a:lnTo>
                  <a:lnTo>
                    <a:pt x="59207" y="782294"/>
                  </a:lnTo>
                  <a:lnTo>
                    <a:pt x="89552" y="751962"/>
                  </a:lnTo>
                  <a:lnTo>
                    <a:pt x="124694" y="727133"/>
                  </a:lnTo>
                  <a:lnTo>
                    <a:pt x="163922" y="708520"/>
                  </a:lnTo>
                  <a:lnTo>
                    <a:pt x="206527" y="696831"/>
                  </a:lnTo>
                  <a:lnTo>
                    <a:pt x="251797" y="692777"/>
                  </a:lnTo>
                  <a:lnTo>
                    <a:pt x="300415" y="697481"/>
                  </a:lnTo>
                  <a:lnTo>
                    <a:pt x="345916" y="710983"/>
                  </a:lnTo>
                  <a:lnTo>
                    <a:pt x="387383" y="732365"/>
                  </a:lnTo>
                  <a:lnTo>
                    <a:pt x="423899" y="760711"/>
                  </a:lnTo>
                  <a:lnTo>
                    <a:pt x="451692" y="773246"/>
                  </a:lnTo>
                  <a:lnTo>
                    <a:pt x="482510" y="781085"/>
                  </a:lnTo>
                  <a:lnTo>
                    <a:pt x="514519" y="780814"/>
                  </a:lnTo>
                  <a:lnTo>
                    <a:pt x="545887" y="769020"/>
                  </a:lnTo>
                  <a:lnTo>
                    <a:pt x="545887" y="179364"/>
                  </a:lnTo>
                  <a:lnTo>
                    <a:pt x="552304" y="131714"/>
                  </a:lnTo>
                  <a:lnTo>
                    <a:pt x="570415" y="88876"/>
                  </a:lnTo>
                  <a:lnTo>
                    <a:pt x="598508" y="52569"/>
                  </a:lnTo>
                  <a:lnTo>
                    <a:pt x="634872" y="24509"/>
                  </a:lnTo>
                  <a:lnTo>
                    <a:pt x="677795" y="6413"/>
                  </a:lnTo>
                  <a:lnTo>
                    <a:pt x="725568" y="0"/>
                  </a:lnTo>
                  <a:lnTo>
                    <a:pt x="1315214" y="0"/>
                  </a:lnTo>
                  <a:lnTo>
                    <a:pt x="1327051" y="31355"/>
                  </a:lnTo>
                  <a:lnTo>
                    <a:pt x="1327406" y="63351"/>
                  </a:lnTo>
                  <a:lnTo>
                    <a:pt x="1319649" y="94157"/>
                  </a:lnTo>
                  <a:lnTo>
                    <a:pt x="1307146" y="121938"/>
                  </a:lnTo>
                  <a:lnTo>
                    <a:pt x="1278751" y="158440"/>
                  </a:lnTo>
                  <a:lnTo>
                    <a:pt x="1257276" y="199891"/>
                  </a:lnTo>
                  <a:lnTo>
                    <a:pt x="1243685" y="245374"/>
                  </a:lnTo>
                  <a:lnTo>
                    <a:pt x="1238941" y="293972"/>
                  </a:lnTo>
                  <a:lnTo>
                    <a:pt x="1243005" y="339224"/>
                  </a:lnTo>
                  <a:lnTo>
                    <a:pt x="1254718" y="381812"/>
                  </a:lnTo>
                  <a:lnTo>
                    <a:pt x="1273365" y="421024"/>
                  </a:lnTo>
                  <a:lnTo>
                    <a:pt x="1298229" y="456152"/>
                  </a:lnTo>
                  <a:lnTo>
                    <a:pt x="1328595" y="486485"/>
                  </a:lnTo>
                  <a:lnTo>
                    <a:pt x="1363744" y="511313"/>
                  </a:lnTo>
                  <a:lnTo>
                    <a:pt x="1402962" y="529926"/>
                  </a:lnTo>
                  <a:lnTo>
                    <a:pt x="1445533" y="541615"/>
                  </a:lnTo>
                  <a:lnTo>
                    <a:pt x="1490739" y="545669"/>
                  </a:lnTo>
                  <a:lnTo>
                    <a:pt x="1536009" y="541615"/>
                  </a:lnTo>
                  <a:lnTo>
                    <a:pt x="1578613" y="529926"/>
                  </a:lnTo>
                  <a:lnTo>
                    <a:pt x="1617842" y="511313"/>
                  </a:lnTo>
                  <a:lnTo>
                    <a:pt x="1652983" y="486485"/>
                  </a:lnTo>
                  <a:lnTo>
                    <a:pt x="1683328" y="456152"/>
                  </a:lnTo>
                  <a:lnTo>
                    <a:pt x="1708166" y="421024"/>
                  </a:lnTo>
                  <a:lnTo>
                    <a:pt x="1726787" y="381812"/>
                  </a:lnTo>
                  <a:lnTo>
                    <a:pt x="1738481" y="339224"/>
                  </a:lnTo>
                  <a:lnTo>
                    <a:pt x="1742536" y="293972"/>
                  </a:lnTo>
                  <a:lnTo>
                    <a:pt x="1740302" y="260478"/>
                  </a:lnTo>
                  <a:lnTo>
                    <a:pt x="1723457" y="197890"/>
                  </a:lnTo>
                  <a:lnTo>
                    <a:pt x="1703113" y="158895"/>
                  </a:lnTo>
                  <a:lnTo>
                    <a:pt x="1681420" y="129514"/>
                  </a:lnTo>
                  <a:lnTo>
                    <a:pt x="1667131" y="100892"/>
                  </a:lnTo>
                  <a:lnTo>
                    <a:pt x="1657493" y="68239"/>
                  </a:lnTo>
                  <a:lnTo>
                    <a:pt x="1656703" y="33844"/>
                  </a:lnTo>
                  <a:lnTo>
                    <a:pt x="1668953" y="0"/>
                  </a:lnTo>
                  <a:lnTo>
                    <a:pt x="2255910" y="0"/>
                  </a:lnTo>
                  <a:lnTo>
                    <a:pt x="2303682" y="6413"/>
                  </a:lnTo>
                  <a:lnTo>
                    <a:pt x="2346606" y="24509"/>
                  </a:lnTo>
                  <a:lnTo>
                    <a:pt x="2382970" y="52569"/>
                  </a:lnTo>
                  <a:lnTo>
                    <a:pt x="2411063" y="88876"/>
                  </a:lnTo>
                  <a:lnTo>
                    <a:pt x="2429173" y="131714"/>
                  </a:lnTo>
                  <a:lnTo>
                    <a:pt x="2435591" y="179364"/>
                  </a:lnTo>
                  <a:lnTo>
                    <a:pt x="2435591" y="769020"/>
                  </a:lnTo>
                  <a:lnTo>
                    <a:pt x="2404223" y="780814"/>
                  </a:lnTo>
                  <a:lnTo>
                    <a:pt x="2372213" y="781085"/>
                  </a:lnTo>
                  <a:lnTo>
                    <a:pt x="2341396" y="773246"/>
                  </a:lnTo>
                  <a:lnTo>
                    <a:pt x="2313603" y="760711"/>
                  </a:lnTo>
                  <a:lnTo>
                    <a:pt x="2276983" y="732365"/>
                  </a:lnTo>
                  <a:lnTo>
                    <a:pt x="2235528" y="710983"/>
                  </a:lnTo>
                  <a:lnTo>
                    <a:pt x="2190084" y="697481"/>
                  </a:lnTo>
                  <a:lnTo>
                    <a:pt x="2141501" y="692777"/>
                  </a:lnTo>
                  <a:lnTo>
                    <a:pt x="2096230" y="696831"/>
                  </a:lnTo>
                  <a:lnTo>
                    <a:pt x="2053626" y="708520"/>
                  </a:lnTo>
                  <a:lnTo>
                    <a:pt x="2014398" y="727133"/>
                  </a:lnTo>
                  <a:lnTo>
                    <a:pt x="1979256" y="751962"/>
                  </a:lnTo>
                  <a:lnTo>
                    <a:pt x="1948911" y="782294"/>
                  </a:lnTo>
                  <a:lnTo>
                    <a:pt x="1924073" y="817422"/>
                  </a:lnTo>
                  <a:lnTo>
                    <a:pt x="1905452" y="856635"/>
                  </a:lnTo>
                  <a:lnTo>
                    <a:pt x="1893759" y="899222"/>
                  </a:lnTo>
                  <a:lnTo>
                    <a:pt x="1889703" y="944474"/>
                  </a:lnTo>
                  <a:lnTo>
                    <a:pt x="1893759" y="989654"/>
                  </a:lnTo>
                  <a:lnTo>
                    <a:pt x="1905452" y="1032185"/>
                  </a:lnTo>
                  <a:lnTo>
                    <a:pt x="1924073" y="1071355"/>
                  </a:lnTo>
                  <a:lnTo>
                    <a:pt x="1948911" y="1106452"/>
                  </a:lnTo>
                  <a:lnTo>
                    <a:pt x="1979256" y="1136764"/>
                  </a:lnTo>
                  <a:lnTo>
                    <a:pt x="2014398" y="1161580"/>
                  </a:lnTo>
                  <a:lnTo>
                    <a:pt x="2053626" y="1180187"/>
                  </a:lnTo>
                  <a:lnTo>
                    <a:pt x="2096230" y="1191873"/>
                  </a:lnTo>
                  <a:lnTo>
                    <a:pt x="2141501" y="1195927"/>
                  </a:lnTo>
                  <a:lnTo>
                    <a:pt x="2175008" y="1193728"/>
                  </a:lnTo>
                  <a:lnTo>
                    <a:pt x="2237621" y="1176958"/>
                  </a:lnTo>
                  <a:lnTo>
                    <a:pt x="2276666" y="1156622"/>
                  </a:lnTo>
                  <a:lnTo>
                    <a:pt x="2306025" y="1134836"/>
                  </a:lnTo>
                  <a:lnTo>
                    <a:pt x="2334658" y="1120689"/>
                  </a:lnTo>
                  <a:lnTo>
                    <a:pt x="2367324" y="1111102"/>
                  </a:lnTo>
                  <a:lnTo>
                    <a:pt x="2401732" y="1110265"/>
                  </a:lnTo>
                  <a:lnTo>
                    <a:pt x="2435591" y="1122373"/>
                  </a:lnTo>
                  <a:lnTo>
                    <a:pt x="2435591" y="1709340"/>
                  </a:lnTo>
                  <a:lnTo>
                    <a:pt x="2429173" y="1757093"/>
                  </a:lnTo>
                  <a:lnTo>
                    <a:pt x="2411063" y="1800000"/>
                  </a:lnTo>
                  <a:lnTo>
                    <a:pt x="2382970" y="1836349"/>
                  </a:lnTo>
                  <a:lnTo>
                    <a:pt x="2346606" y="1864431"/>
                  </a:lnTo>
                  <a:lnTo>
                    <a:pt x="2303682" y="1882535"/>
                  </a:lnTo>
                  <a:lnTo>
                    <a:pt x="2255910" y="1888949"/>
                  </a:lnTo>
                  <a:lnTo>
                    <a:pt x="1664308" y="1888949"/>
                  </a:lnTo>
                  <a:lnTo>
                    <a:pt x="1656084" y="1920801"/>
                  </a:lnTo>
                  <a:lnTo>
                    <a:pt x="1658471" y="1952790"/>
                  </a:lnTo>
                  <a:lnTo>
                    <a:pt x="1668055" y="1983038"/>
                  </a:lnTo>
                  <a:lnTo>
                    <a:pt x="1681420" y="2009666"/>
                  </a:lnTo>
                  <a:lnTo>
                    <a:pt x="1689079" y="2019013"/>
                  </a:lnTo>
                  <a:lnTo>
                    <a:pt x="1696302" y="2028727"/>
                  </a:lnTo>
                  <a:lnTo>
                    <a:pt x="1723457" y="2077940"/>
                  </a:lnTo>
                  <a:lnTo>
                    <a:pt x="1740302" y="2140627"/>
                  </a:lnTo>
                  <a:lnTo>
                    <a:pt x="1742536" y="2174125"/>
                  </a:lnTo>
                  <a:lnTo>
                    <a:pt x="1738481" y="2219304"/>
                  </a:lnTo>
                  <a:lnTo>
                    <a:pt x="1726787" y="2261835"/>
                  </a:lnTo>
                  <a:lnTo>
                    <a:pt x="1708166" y="2301005"/>
                  </a:lnTo>
                  <a:lnTo>
                    <a:pt x="1683328" y="2336102"/>
                  </a:lnTo>
                  <a:lnTo>
                    <a:pt x="1652983" y="2366414"/>
                  </a:lnTo>
                  <a:lnTo>
                    <a:pt x="1617842" y="2391230"/>
                  </a:lnTo>
                  <a:lnTo>
                    <a:pt x="1578613" y="2409837"/>
                  </a:lnTo>
                  <a:lnTo>
                    <a:pt x="1536009" y="2421524"/>
                  </a:lnTo>
                  <a:lnTo>
                    <a:pt x="1490739" y="2425577"/>
                  </a:lnTo>
                  <a:close/>
                </a:path>
              </a:pathLst>
            </a:custGeom>
            <a:solidFill>
              <a:srgbClr val="F5E7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804272" y="4624114"/>
              <a:ext cx="2426970" cy="2435225"/>
            </a:xfrm>
            <a:custGeom>
              <a:avLst/>
              <a:gdLst/>
              <a:ahLst/>
              <a:cxnLst/>
              <a:rect l="l" t="t" r="r" b="b"/>
              <a:pathLst>
                <a:path w="2426969" h="2435225">
                  <a:moveTo>
                    <a:pt x="2247109" y="2434863"/>
                  </a:moveTo>
                  <a:lnTo>
                    <a:pt x="1657463" y="2434863"/>
                  </a:lnTo>
                  <a:lnTo>
                    <a:pt x="1645484" y="2403367"/>
                  </a:lnTo>
                  <a:lnTo>
                    <a:pt x="1645056" y="2371297"/>
                  </a:lnTo>
                  <a:lnTo>
                    <a:pt x="1652788" y="2340465"/>
                  </a:lnTo>
                  <a:lnTo>
                    <a:pt x="1665286" y="2312680"/>
                  </a:lnTo>
                  <a:lnTo>
                    <a:pt x="1693785" y="2276178"/>
                  </a:lnTo>
                  <a:lnTo>
                    <a:pt x="1715248" y="2234727"/>
                  </a:lnTo>
                  <a:lnTo>
                    <a:pt x="1728781" y="2189245"/>
                  </a:lnTo>
                  <a:lnTo>
                    <a:pt x="1733491" y="2140646"/>
                  </a:lnTo>
                  <a:lnTo>
                    <a:pt x="1729435" y="2095394"/>
                  </a:lnTo>
                  <a:lnTo>
                    <a:pt x="1717742" y="2052807"/>
                  </a:lnTo>
                  <a:lnTo>
                    <a:pt x="1699121" y="2013594"/>
                  </a:lnTo>
                  <a:lnTo>
                    <a:pt x="1674283" y="1978466"/>
                  </a:lnTo>
                  <a:lnTo>
                    <a:pt x="1643938" y="1948133"/>
                  </a:lnTo>
                  <a:lnTo>
                    <a:pt x="1608797" y="1923305"/>
                  </a:lnTo>
                  <a:lnTo>
                    <a:pt x="1569568" y="1904692"/>
                  </a:lnTo>
                  <a:lnTo>
                    <a:pt x="1526964" y="1893003"/>
                  </a:lnTo>
                  <a:lnTo>
                    <a:pt x="1481694" y="1888949"/>
                  </a:lnTo>
                  <a:lnTo>
                    <a:pt x="1436496" y="1893003"/>
                  </a:lnTo>
                  <a:lnTo>
                    <a:pt x="1393948" y="1904692"/>
                  </a:lnTo>
                  <a:lnTo>
                    <a:pt x="1354763" y="1923305"/>
                  </a:lnTo>
                  <a:lnTo>
                    <a:pt x="1319651" y="1948133"/>
                  </a:lnTo>
                  <a:lnTo>
                    <a:pt x="1289327" y="1978466"/>
                  </a:lnTo>
                  <a:lnTo>
                    <a:pt x="1264501" y="2013594"/>
                  </a:lnTo>
                  <a:lnTo>
                    <a:pt x="1245887" y="2052807"/>
                  </a:lnTo>
                  <a:lnTo>
                    <a:pt x="1234196" y="2095394"/>
                  </a:lnTo>
                  <a:lnTo>
                    <a:pt x="1230140" y="2140646"/>
                  </a:lnTo>
                  <a:lnTo>
                    <a:pt x="1232341" y="2174144"/>
                  </a:lnTo>
                  <a:lnTo>
                    <a:pt x="1249117" y="2236831"/>
                  </a:lnTo>
                  <a:lnTo>
                    <a:pt x="1269461" y="2275964"/>
                  </a:lnTo>
                  <a:lnTo>
                    <a:pt x="1291256" y="2305105"/>
                  </a:lnTo>
                  <a:lnTo>
                    <a:pt x="1305439" y="2333730"/>
                  </a:lnTo>
                  <a:lnTo>
                    <a:pt x="1315061" y="2366410"/>
                  </a:lnTo>
                  <a:lnTo>
                    <a:pt x="1315836" y="2400877"/>
                  </a:lnTo>
                  <a:lnTo>
                    <a:pt x="1303480" y="2434863"/>
                  </a:lnTo>
                  <a:lnTo>
                    <a:pt x="716522" y="2434863"/>
                  </a:lnTo>
                  <a:lnTo>
                    <a:pt x="668750" y="2428449"/>
                  </a:lnTo>
                  <a:lnTo>
                    <a:pt x="625826" y="2410345"/>
                  </a:lnTo>
                  <a:lnTo>
                    <a:pt x="589462" y="2382263"/>
                  </a:lnTo>
                  <a:lnTo>
                    <a:pt x="561369" y="2345914"/>
                  </a:lnTo>
                  <a:lnTo>
                    <a:pt x="543259" y="2303007"/>
                  </a:lnTo>
                  <a:lnTo>
                    <a:pt x="536842" y="2255254"/>
                  </a:lnTo>
                  <a:lnTo>
                    <a:pt x="536842" y="1663644"/>
                  </a:lnTo>
                  <a:lnTo>
                    <a:pt x="504977" y="1655423"/>
                  </a:lnTo>
                  <a:lnTo>
                    <a:pt x="472975" y="1657810"/>
                  </a:lnTo>
                  <a:lnTo>
                    <a:pt x="442715" y="1667389"/>
                  </a:lnTo>
                  <a:lnTo>
                    <a:pt x="416077" y="1680749"/>
                  </a:lnTo>
                  <a:lnTo>
                    <a:pt x="406726" y="1688405"/>
                  </a:lnTo>
                  <a:lnTo>
                    <a:pt x="397008" y="1695625"/>
                  </a:lnTo>
                  <a:lnTo>
                    <a:pt x="347780" y="1722872"/>
                  </a:lnTo>
                  <a:lnTo>
                    <a:pt x="285166" y="1739642"/>
                  </a:lnTo>
                  <a:lnTo>
                    <a:pt x="251797" y="1741841"/>
                  </a:lnTo>
                  <a:lnTo>
                    <a:pt x="206527" y="1737787"/>
                  </a:lnTo>
                  <a:lnTo>
                    <a:pt x="163922" y="1726098"/>
                  </a:lnTo>
                  <a:lnTo>
                    <a:pt x="124694" y="1707485"/>
                  </a:lnTo>
                  <a:lnTo>
                    <a:pt x="89552" y="1682657"/>
                  </a:lnTo>
                  <a:lnTo>
                    <a:pt x="59207" y="1652324"/>
                  </a:lnTo>
                  <a:lnTo>
                    <a:pt x="34369" y="1617196"/>
                  </a:lnTo>
                  <a:lnTo>
                    <a:pt x="15748" y="1577984"/>
                  </a:lnTo>
                  <a:lnTo>
                    <a:pt x="4055" y="1535396"/>
                  </a:lnTo>
                  <a:lnTo>
                    <a:pt x="0" y="1490144"/>
                  </a:lnTo>
                  <a:lnTo>
                    <a:pt x="4055" y="1444964"/>
                  </a:lnTo>
                  <a:lnTo>
                    <a:pt x="15748" y="1402434"/>
                  </a:lnTo>
                  <a:lnTo>
                    <a:pt x="34369" y="1363264"/>
                  </a:lnTo>
                  <a:lnTo>
                    <a:pt x="59207" y="1328166"/>
                  </a:lnTo>
                  <a:lnTo>
                    <a:pt x="89552" y="1297854"/>
                  </a:lnTo>
                  <a:lnTo>
                    <a:pt x="124694" y="1273038"/>
                  </a:lnTo>
                  <a:lnTo>
                    <a:pt x="163922" y="1254431"/>
                  </a:lnTo>
                  <a:lnTo>
                    <a:pt x="206527" y="1242745"/>
                  </a:lnTo>
                  <a:lnTo>
                    <a:pt x="251797" y="1238691"/>
                  </a:lnTo>
                  <a:lnTo>
                    <a:pt x="300377" y="1243395"/>
                  </a:lnTo>
                  <a:lnTo>
                    <a:pt x="345793" y="1256896"/>
                  </a:lnTo>
                  <a:lnTo>
                    <a:pt x="387176" y="1278278"/>
                  </a:lnTo>
                  <a:lnTo>
                    <a:pt x="423655" y="1306625"/>
                  </a:lnTo>
                  <a:lnTo>
                    <a:pt x="449350" y="1318374"/>
                  </a:lnTo>
                  <a:lnTo>
                    <a:pt x="477773" y="1326205"/>
                  </a:lnTo>
                  <a:lnTo>
                    <a:pt x="507433" y="1327484"/>
                  </a:lnTo>
                  <a:lnTo>
                    <a:pt x="536842" y="1319576"/>
                  </a:lnTo>
                  <a:lnTo>
                    <a:pt x="536842" y="725278"/>
                  </a:lnTo>
                  <a:lnTo>
                    <a:pt x="543259" y="677525"/>
                  </a:lnTo>
                  <a:lnTo>
                    <a:pt x="561369" y="634618"/>
                  </a:lnTo>
                  <a:lnTo>
                    <a:pt x="589462" y="598269"/>
                  </a:lnTo>
                  <a:lnTo>
                    <a:pt x="625826" y="570187"/>
                  </a:lnTo>
                  <a:lnTo>
                    <a:pt x="668750" y="552084"/>
                  </a:lnTo>
                  <a:lnTo>
                    <a:pt x="716522" y="545669"/>
                  </a:lnTo>
                  <a:lnTo>
                    <a:pt x="1303480" y="545669"/>
                  </a:lnTo>
                  <a:lnTo>
                    <a:pt x="1315836" y="511824"/>
                  </a:lnTo>
                  <a:lnTo>
                    <a:pt x="1315061" y="477430"/>
                  </a:lnTo>
                  <a:lnTo>
                    <a:pt x="1305439" y="444776"/>
                  </a:lnTo>
                  <a:lnTo>
                    <a:pt x="1291256" y="416155"/>
                  </a:lnTo>
                  <a:lnTo>
                    <a:pt x="1283563" y="406770"/>
                  </a:lnTo>
                  <a:lnTo>
                    <a:pt x="1276283" y="396972"/>
                  </a:lnTo>
                  <a:lnTo>
                    <a:pt x="1249117" y="347778"/>
                  </a:lnTo>
                  <a:lnTo>
                    <a:pt x="1232341" y="285190"/>
                  </a:lnTo>
                  <a:lnTo>
                    <a:pt x="1230140" y="251697"/>
                  </a:lnTo>
                  <a:lnTo>
                    <a:pt x="1234196" y="206444"/>
                  </a:lnTo>
                  <a:lnTo>
                    <a:pt x="1245887" y="163857"/>
                  </a:lnTo>
                  <a:lnTo>
                    <a:pt x="1264501" y="124644"/>
                  </a:lnTo>
                  <a:lnTo>
                    <a:pt x="1289327" y="89517"/>
                  </a:lnTo>
                  <a:lnTo>
                    <a:pt x="1319651" y="59184"/>
                  </a:lnTo>
                  <a:lnTo>
                    <a:pt x="1354763" y="34356"/>
                  </a:lnTo>
                  <a:lnTo>
                    <a:pt x="1393948" y="15742"/>
                  </a:lnTo>
                  <a:lnTo>
                    <a:pt x="1436496" y="4053"/>
                  </a:lnTo>
                  <a:lnTo>
                    <a:pt x="1481694" y="0"/>
                  </a:lnTo>
                  <a:lnTo>
                    <a:pt x="1526964" y="4053"/>
                  </a:lnTo>
                  <a:lnTo>
                    <a:pt x="1569568" y="15742"/>
                  </a:lnTo>
                  <a:lnTo>
                    <a:pt x="1608797" y="34356"/>
                  </a:lnTo>
                  <a:lnTo>
                    <a:pt x="1643938" y="59184"/>
                  </a:lnTo>
                  <a:lnTo>
                    <a:pt x="1674283" y="89517"/>
                  </a:lnTo>
                  <a:lnTo>
                    <a:pt x="1699121" y="124644"/>
                  </a:lnTo>
                  <a:lnTo>
                    <a:pt x="1717742" y="163857"/>
                  </a:lnTo>
                  <a:lnTo>
                    <a:pt x="1729435" y="206444"/>
                  </a:lnTo>
                  <a:lnTo>
                    <a:pt x="1733491" y="251697"/>
                  </a:lnTo>
                  <a:lnTo>
                    <a:pt x="1728781" y="300295"/>
                  </a:lnTo>
                  <a:lnTo>
                    <a:pt x="1715248" y="345778"/>
                  </a:lnTo>
                  <a:lnTo>
                    <a:pt x="1693785" y="387228"/>
                  </a:lnTo>
                  <a:lnTo>
                    <a:pt x="1665286" y="423730"/>
                  </a:lnTo>
                  <a:lnTo>
                    <a:pt x="1652788" y="451512"/>
                  </a:lnTo>
                  <a:lnTo>
                    <a:pt x="1645056" y="482317"/>
                  </a:lnTo>
                  <a:lnTo>
                    <a:pt x="1645484" y="514314"/>
                  </a:lnTo>
                  <a:lnTo>
                    <a:pt x="1657463" y="545669"/>
                  </a:lnTo>
                  <a:lnTo>
                    <a:pt x="2247109" y="545669"/>
                  </a:lnTo>
                  <a:lnTo>
                    <a:pt x="2294881" y="552084"/>
                  </a:lnTo>
                  <a:lnTo>
                    <a:pt x="2337805" y="570187"/>
                  </a:lnTo>
                  <a:lnTo>
                    <a:pt x="2374169" y="598269"/>
                  </a:lnTo>
                  <a:lnTo>
                    <a:pt x="2402262" y="634618"/>
                  </a:lnTo>
                  <a:lnTo>
                    <a:pt x="2420373" y="677525"/>
                  </a:lnTo>
                  <a:lnTo>
                    <a:pt x="2426790" y="725278"/>
                  </a:lnTo>
                  <a:lnTo>
                    <a:pt x="2426790" y="1314689"/>
                  </a:lnTo>
                  <a:lnTo>
                    <a:pt x="2395281" y="1326625"/>
                  </a:lnTo>
                  <a:lnTo>
                    <a:pt x="2363199" y="1326968"/>
                  </a:lnTo>
                  <a:lnTo>
                    <a:pt x="2332354" y="1319156"/>
                  </a:lnTo>
                  <a:lnTo>
                    <a:pt x="2304558" y="1306625"/>
                  </a:lnTo>
                  <a:lnTo>
                    <a:pt x="2268041" y="1278278"/>
                  </a:lnTo>
                  <a:lnTo>
                    <a:pt x="2226574" y="1256896"/>
                  </a:lnTo>
                  <a:lnTo>
                    <a:pt x="2181073" y="1243395"/>
                  </a:lnTo>
                  <a:lnTo>
                    <a:pt x="2132456" y="1238691"/>
                  </a:lnTo>
                  <a:lnTo>
                    <a:pt x="2087194" y="1242745"/>
                  </a:lnTo>
                  <a:lnTo>
                    <a:pt x="2044612" y="1254431"/>
                  </a:lnTo>
                  <a:lnTo>
                    <a:pt x="2005416" y="1273038"/>
                  </a:lnTo>
                  <a:lnTo>
                    <a:pt x="1970313" y="1297854"/>
                  </a:lnTo>
                  <a:lnTo>
                    <a:pt x="1940008" y="1328166"/>
                  </a:lnTo>
                  <a:lnTo>
                    <a:pt x="1915209" y="1363264"/>
                  </a:lnTo>
                  <a:lnTo>
                    <a:pt x="1896621" y="1402434"/>
                  </a:lnTo>
                  <a:lnTo>
                    <a:pt x="1884950" y="1444964"/>
                  </a:lnTo>
                  <a:lnTo>
                    <a:pt x="1880903" y="1490144"/>
                  </a:lnTo>
                  <a:lnTo>
                    <a:pt x="1884950" y="1535396"/>
                  </a:lnTo>
                  <a:lnTo>
                    <a:pt x="1896621" y="1577984"/>
                  </a:lnTo>
                  <a:lnTo>
                    <a:pt x="1915209" y="1617196"/>
                  </a:lnTo>
                  <a:lnTo>
                    <a:pt x="1940008" y="1652324"/>
                  </a:lnTo>
                  <a:lnTo>
                    <a:pt x="1970313" y="1682657"/>
                  </a:lnTo>
                  <a:lnTo>
                    <a:pt x="2005416" y="1707485"/>
                  </a:lnTo>
                  <a:lnTo>
                    <a:pt x="2044612" y="1726098"/>
                  </a:lnTo>
                  <a:lnTo>
                    <a:pt x="2087194" y="1737787"/>
                  </a:lnTo>
                  <a:lnTo>
                    <a:pt x="2132456" y="1741841"/>
                  </a:lnTo>
                  <a:lnTo>
                    <a:pt x="2165966" y="1739642"/>
                  </a:lnTo>
                  <a:lnTo>
                    <a:pt x="2228679" y="1722872"/>
                  </a:lnTo>
                  <a:lnTo>
                    <a:pt x="2277820" y="1695625"/>
                  </a:lnTo>
                  <a:lnTo>
                    <a:pt x="2296980" y="1680749"/>
                  </a:lnTo>
                  <a:lnTo>
                    <a:pt x="2325651" y="1666465"/>
                  </a:lnTo>
                  <a:lnTo>
                    <a:pt x="2358401" y="1656832"/>
                  </a:lnTo>
                  <a:lnTo>
                    <a:pt x="2392893" y="1656042"/>
                  </a:lnTo>
                  <a:lnTo>
                    <a:pt x="2426790" y="1668287"/>
                  </a:lnTo>
                  <a:lnTo>
                    <a:pt x="2426790" y="2255254"/>
                  </a:lnTo>
                  <a:lnTo>
                    <a:pt x="2420373" y="2303007"/>
                  </a:lnTo>
                  <a:lnTo>
                    <a:pt x="2402262" y="2345914"/>
                  </a:lnTo>
                  <a:lnTo>
                    <a:pt x="2374169" y="2382263"/>
                  </a:lnTo>
                  <a:lnTo>
                    <a:pt x="2337805" y="2410345"/>
                  </a:lnTo>
                  <a:lnTo>
                    <a:pt x="2294881" y="2428449"/>
                  </a:lnTo>
                  <a:lnTo>
                    <a:pt x="2247109" y="2434863"/>
                  </a:lnTo>
                  <a:close/>
                </a:path>
              </a:pathLst>
            </a:custGeom>
            <a:solidFill>
              <a:srgbClr val="E84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338425" y="2748116"/>
              <a:ext cx="2435860" cy="2425700"/>
            </a:xfrm>
            <a:custGeom>
              <a:avLst/>
              <a:gdLst/>
              <a:ahLst/>
              <a:cxnLst/>
              <a:rect l="l" t="t" r="r" b="b"/>
              <a:pathLst>
                <a:path w="2435859" h="2425700">
                  <a:moveTo>
                    <a:pt x="1710023" y="2425577"/>
                  </a:moveTo>
                  <a:lnTo>
                    <a:pt x="1120376" y="2425577"/>
                  </a:lnTo>
                  <a:lnTo>
                    <a:pt x="1108539" y="2394222"/>
                  </a:lnTo>
                  <a:lnTo>
                    <a:pt x="1108184" y="2362225"/>
                  </a:lnTo>
                  <a:lnTo>
                    <a:pt x="1115942" y="2331420"/>
                  </a:lnTo>
                  <a:lnTo>
                    <a:pt x="1128444" y="2303639"/>
                  </a:lnTo>
                  <a:lnTo>
                    <a:pt x="1156943" y="2267136"/>
                  </a:lnTo>
                  <a:lnTo>
                    <a:pt x="1178406" y="2225686"/>
                  </a:lnTo>
                  <a:lnTo>
                    <a:pt x="1191939" y="2180203"/>
                  </a:lnTo>
                  <a:lnTo>
                    <a:pt x="1196649" y="2131605"/>
                  </a:lnTo>
                  <a:lnTo>
                    <a:pt x="1192593" y="2086353"/>
                  </a:lnTo>
                  <a:lnTo>
                    <a:pt x="1180900" y="2043765"/>
                  </a:lnTo>
                  <a:lnTo>
                    <a:pt x="1162279" y="2004553"/>
                  </a:lnTo>
                  <a:lnTo>
                    <a:pt x="1137441" y="1969425"/>
                  </a:lnTo>
                  <a:lnTo>
                    <a:pt x="1107096" y="1939092"/>
                  </a:lnTo>
                  <a:lnTo>
                    <a:pt x="1071954" y="1914264"/>
                  </a:lnTo>
                  <a:lnTo>
                    <a:pt x="1032726" y="1895650"/>
                  </a:lnTo>
                  <a:lnTo>
                    <a:pt x="990122" y="1883962"/>
                  </a:lnTo>
                  <a:lnTo>
                    <a:pt x="944851" y="1879908"/>
                  </a:lnTo>
                  <a:lnTo>
                    <a:pt x="899581" y="1883962"/>
                  </a:lnTo>
                  <a:lnTo>
                    <a:pt x="856977" y="1895650"/>
                  </a:lnTo>
                  <a:lnTo>
                    <a:pt x="817748" y="1914264"/>
                  </a:lnTo>
                  <a:lnTo>
                    <a:pt x="782607" y="1939092"/>
                  </a:lnTo>
                  <a:lnTo>
                    <a:pt x="752262" y="1969425"/>
                  </a:lnTo>
                  <a:lnTo>
                    <a:pt x="727424" y="2004553"/>
                  </a:lnTo>
                  <a:lnTo>
                    <a:pt x="708803" y="2043765"/>
                  </a:lnTo>
                  <a:lnTo>
                    <a:pt x="697109" y="2086353"/>
                  </a:lnTo>
                  <a:lnTo>
                    <a:pt x="693054" y="2131605"/>
                  </a:lnTo>
                  <a:lnTo>
                    <a:pt x="695258" y="2165098"/>
                  </a:lnTo>
                  <a:lnTo>
                    <a:pt x="712133" y="2227687"/>
                  </a:lnTo>
                  <a:lnTo>
                    <a:pt x="732584" y="2266716"/>
                  </a:lnTo>
                  <a:lnTo>
                    <a:pt x="754414" y="2296063"/>
                  </a:lnTo>
                  <a:lnTo>
                    <a:pt x="768563" y="2324685"/>
                  </a:lnTo>
                  <a:lnTo>
                    <a:pt x="778127" y="2357338"/>
                  </a:lnTo>
                  <a:lnTo>
                    <a:pt x="778891" y="2391733"/>
                  </a:lnTo>
                  <a:lnTo>
                    <a:pt x="766637" y="2425577"/>
                  </a:lnTo>
                  <a:lnTo>
                    <a:pt x="179680" y="2425577"/>
                  </a:lnTo>
                  <a:lnTo>
                    <a:pt x="131908" y="2419163"/>
                  </a:lnTo>
                  <a:lnTo>
                    <a:pt x="88984" y="2401059"/>
                  </a:lnTo>
                  <a:lnTo>
                    <a:pt x="52620" y="2372977"/>
                  </a:lnTo>
                  <a:lnTo>
                    <a:pt x="24527" y="2336628"/>
                  </a:lnTo>
                  <a:lnTo>
                    <a:pt x="6417" y="2293721"/>
                  </a:lnTo>
                  <a:lnTo>
                    <a:pt x="0" y="2245968"/>
                  </a:lnTo>
                  <a:lnTo>
                    <a:pt x="0" y="1656557"/>
                  </a:lnTo>
                  <a:lnTo>
                    <a:pt x="31371" y="1644763"/>
                  </a:lnTo>
                  <a:lnTo>
                    <a:pt x="63407" y="1644492"/>
                  </a:lnTo>
                  <a:lnTo>
                    <a:pt x="94298" y="1652330"/>
                  </a:lnTo>
                  <a:lnTo>
                    <a:pt x="122231" y="1664866"/>
                  </a:lnTo>
                  <a:lnTo>
                    <a:pt x="158710" y="1693212"/>
                  </a:lnTo>
                  <a:lnTo>
                    <a:pt x="200093" y="1714594"/>
                  </a:lnTo>
                  <a:lnTo>
                    <a:pt x="245510" y="1728095"/>
                  </a:lnTo>
                  <a:lnTo>
                    <a:pt x="294089" y="1732799"/>
                  </a:lnTo>
                  <a:lnTo>
                    <a:pt x="339360" y="1728745"/>
                  </a:lnTo>
                  <a:lnTo>
                    <a:pt x="381964" y="1717057"/>
                  </a:lnTo>
                  <a:lnTo>
                    <a:pt x="421192" y="1698443"/>
                  </a:lnTo>
                  <a:lnTo>
                    <a:pt x="456334" y="1673615"/>
                  </a:lnTo>
                  <a:lnTo>
                    <a:pt x="486679" y="1643282"/>
                  </a:lnTo>
                  <a:lnTo>
                    <a:pt x="511517" y="1608155"/>
                  </a:lnTo>
                  <a:lnTo>
                    <a:pt x="530138" y="1568942"/>
                  </a:lnTo>
                  <a:lnTo>
                    <a:pt x="541831" y="1526355"/>
                  </a:lnTo>
                  <a:lnTo>
                    <a:pt x="545887" y="1481102"/>
                  </a:lnTo>
                  <a:lnTo>
                    <a:pt x="541831" y="1435923"/>
                  </a:lnTo>
                  <a:lnTo>
                    <a:pt x="530138" y="1393392"/>
                  </a:lnTo>
                  <a:lnTo>
                    <a:pt x="511517" y="1354222"/>
                  </a:lnTo>
                  <a:lnTo>
                    <a:pt x="486679" y="1319125"/>
                  </a:lnTo>
                  <a:lnTo>
                    <a:pt x="456334" y="1288812"/>
                  </a:lnTo>
                  <a:lnTo>
                    <a:pt x="421192" y="1263997"/>
                  </a:lnTo>
                  <a:lnTo>
                    <a:pt x="381964" y="1245390"/>
                  </a:lnTo>
                  <a:lnTo>
                    <a:pt x="339360" y="1233703"/>
                  </a:lnTo>
                  <a:lnTo>
                    <a:pt x="294089" y="1229650"/>
                  </a:lnTo>
                  <a:lnTo>
                    <a:pt x="260582" y="1231849"/>
                  </a:lnTo>
                  <a:lnTo>
                    <a:pt x="197969" y="1248619"/>
                  </a:lnTo>
                  <a:lnTo>
                    <a:pt x="158962" y="1268954"/>
                  </a:lnTo>
                  <a:lnTo>
                    <a:pt x="129810" y="1290741"/>
                  </a:lnTo>
                  <a:lnTo>
                    <a:pt x="101036" y="1304918"/>
                  </a:lnTo>
                  <a:lnTo>
                    <a:pt x="68297" y="1314536"/>
                  </a:lnTo>
                  <a:lnTo>
                    <a:pt x="33862" y="1315311"/>
                  </a:lnTo>
                  <a:lnTo>
                    <a:pt x="0" y="1302959"/>
                  </a:lnTo>
                  <a:lnTo>
                    <a:pt x="0" y="716236"/>
                  </a:lnTo>
                  <a:lnTo>
                    <a:pt x="6417" y="668483"/>
                  </a:lnTo>
                  <a:lnTo>
                    <a:pt x="24527" y="625577"/>
                  </a:lnTo>
                  <a:lnTo>
                    <a:pt x="52620" y="589227"/>
                  </a:lnTo>
                  <a:lnTo>
                    <a:pt x="88984" y="561145"/>
                  </a:lnTo>
                  <a:lnTo>
                    <a:pt x="131908" y="543042"/>
                  </a:lnTo>
                  <a:lnTo>
                    <a:pt x="179680" y="536627"/>
                  </a:lnTo>
                  <a:lnTo>
                    <a:pt x="771527" y="536627"/>
                  </a:lnTo>
                  <a:lnTo>
                    <a:pt x="779647" y="504673"/>
                  </a:lnTo>
                  <a:lnTo>
                    <a:pt x="777272" y="472695"/>
                  </a:lnTo>
                  <a:lnTo>
                    <a:pt x="767745" y="442504"/>
                  </a:lnTo>
                  <a:lnTo>
                    <a:pt x="754414" y="415911"/>
                  </a:lnTo>
                  <a:lnTo>
                    <a:pt x="746618" y="406564"/>
                  </a:lnTo>
                  <a:lnTo>
                    <a:pt x="739349" y="396850"/>
                  </a:lnTo>
                  <a:lnTo>
                    <a:pt x="712133" y="347637"/>
                  </a:lnTo>
                  <a:lnTo>
                    <a:pt x="695258" y="284949"/>
                  </a:lnTo>
                  <a:lnTo>
                    <a:pt x="693054" y="251452"/>
                  </a:lnTo>
                  <a:lnTo>
                    <a:pt x="697109" y="206273"/>
                  </a:lnTo>
                  <a:lnTo>
                    <a:pt x="708803" y="163742"/>
                  </a:lnTo>
                  <a:lnTo>
                    <a:pt x="727424" y="124572"/>
                  </a:lnTo>
                  <a:lnTo>
                    <a:pt x="752262" y="89475"/>
                  </a:lnTo>
                  <a:lnTo>
                    <a:pt x="782607" y="59162"/>
                  </a:lnTo>
                  <a:lnTo>
                    <a:pt x="817748" y="34347"/>
                  </a:lnTo>
                  <a:lnTo>
                    <a:pt x="856977" y="15739"/>
                  </a:lnTo>
                  <a:lnTo>
                    <a:pt x="899581" y="4053"/>
                  </a:lnTo>
                  <a:lnTo>
                    <a:pt x="944851" y="0"/>
                  </a:lnTo>
                  <a:lnTo>
                    <a:pt x="990122" y="4053"/>
                  </a:lnTo>
                  <a:lnTo>
                    <a:pt x="1032726" y="15739"/>
                  </a:lnTo>
                  <a:lnTo>
                    <a:pt x="1071954" y="34347"/>
                  </a:lnTo>
                  <a:lnTo>
                    <a:pt x="1107096" y="59162"/>
                  </a:lnTo>
                  <a:lnTo>
                    <a:pt x="1137441" y="89475"/>
                  </a:lnTo>
                  <a:lnTo>
                    <a:pt x="1162279" y="124572"/>
                  </a:lnTo>
                  <a:lnTo>
                    <a:pt x="1180900" y="163742"/>
                  </a:lnTo>
                  <a:lnTo>
                    <a:pt x="1192593" y="206273"/>
                  </a:lnTo>
                  <a:lnTo>
                    <a:pt x="1196649" y="251452"/>
                  </a:lnTo>
                  <a:lnTo>
                    <a:pt x="1191939" y="300154"/>
                  </a:lnTo>
                  <a:lnTo>
                    <a:pt x="1178406" y="345625"/>
                  </a:lnTo>
                  <a:lnTo>
                    <a:pt x="1156943" y="387018"/>
                  </a:lnTo>
                  <a:lnTo>
                    <a:pt x="1128444" y="423486"/>
                  </a:lnTo>
                  <a:lnTo>
                    <a:pt x="1116797" y="449171"/>
                  </a:lnTo>
                  <a:lnTo>
                    <a:pt x="1108978" y="477582"/>
                  </a:lnTo>
                  <a:lnTo>
                    <a:pt x="1107714" y="507231"/>
                  </a:lnTo>
                  <a:lnTo>
                    <a:pt x="1115731" y="536627"/>
                  </a:lnTo>
                  <a:lnTo>
                    <a:pt x="1710023" y="536627"/>
                  </a:lnTo>
                  <a:lnTo>
                    <a:pt x="1757795" y="543042"/>
                  </a:lnTo>
                  <a:lnTo>
                    <a:pt x="1800719" y="561145"/>
                  </a:lnTo>
                  <a:lnTo>
                    <a:pt x="1837083" y="589227"/>
                  </a:lnTo>
                  <a:lnTo>
                    <a:pt x="1865175" y="625577"/>
                  </a:lnTo>
                  <a:lnTo>
                    <a:pt x="1883286" y="668483"/>
                  </a:lnTo>
                  <a:lnTo>
                    <a:pt x="1889703" y="716236"/>
                  </a:lnTo>
                  <a:lnTo>
                    <a:pt x="1889703" y="1302959"/>
                  </a:lnTo>
                  <a:lnTo>
                    <a:pt x="1923565" y="1315311"/>
                  </a:lnTo>
                  <a:lnTo>
                    <a:pt x="1958000" y="1314536"/>
                  </a:lnTo>
                  <a:lnTo>
                    <a:pt x="1990739" y="1304918"/>
                  </a:lnTo>
                  <a:lnTo>
                    <a:pt x="2019513" y="1290741"/>
                  </a:lnTo>
                  <a:lnTo>
                    <a:pt x="2028864" y="1283051"/>
                  </a:lnTo>
                  <a:lnTo>
                    <a:pt x="2038582" y="1275774"/>
                  </a:lnTo>
                  <a:lnTo>
                    <a:pt x="2087776" y="1248619"/>
                  </a:lnTo>
                  <a:lnTo>
                    <a:pt x="2150321" y="1231849"/>
                  </a:lnTo>
                  <a:lnTo>
                    <a:pt x="2183793" y="1229650"/>
                  </a:lnTo>
                  <a:lnTo>
                    <a:pt x="2229063" y="1233703"/>
                  </a:lnTo>
                  <a:lnTo>
                    <a:pt x="2271668" y="1245390"/>
                  </a:lnTo>
                  <a:lnTo>
                    <a:pt x="2310896" y="1263997"/>
                  </a:lnTo>
                  <a:lnTo>
                    <a:pt x="2346038" y="1288812"/>
                  </a:lnTo>
                  <a:lnTo>
                    <a:pt x="2376383" y="1319125"/>
                  </a:lnTo>
                  <a:lnTo>
                    <a:pt x="2401221" y="1354222"/>
                  </a:lnTo>
                  <a:lnTo>
                    <a:pt x="2419842" y="1393392"/>
                  </a:lnTo>
                  <a:lnTo>
                    <a:pt x="2431535" y="1435923"/>
                  </a:lnTo>
                  <a:lnTo>
                    <a:pt x="2435591" y="1481102"/>
                  </a:lnTo>
                  <a:lnTo>
                    <a:pt x="2431535" y="1526355"/>
                  </a:lnTo>
                  <a:lnTo>
                    <a:pt x="2419842" y="1568942"/>
                  </a:lnTo>
                  <a:lnTo>
                    <a:pt x="2401221" y="1608155"/>
                  </a:lnTo>
                  <a:lnTo>
                    <a:pt x="2376383" y="1643282"/>
                  </a:lnTo>
                  <a:lnTo>
                    <a:pt x="2346038" y="1673615"/>
                  </a:lnTo>
                  <a:lnTo>
                    <a:pt x="2310896" y="1698443"/>
                  </a:lnTo>
                  <a:lnTo>
                    <a:pt x="2271668" y="1717057"/>
                  </a:lnTo>
                  <a:lnTo>
                    <a:pt x="2229063" y="1728745"/>
                  </a:lnTo>
                  <a:lnTo>
                    <a:pt x="2183793" y="1732799"/>
                  </a:lnTo>
                  <a:lnTo>
                    <a:pt x="2135214" y="1728095"/>
                  </a:lnTo>
                  <a:lnTo>
                    <a:pt x="2089797" y="1714594"/>
                  </a:lnTo>
                  <a:lnTo>
                    <a:pt x="2048414" y="1693212"/>
                  </a:lnTo>
                  <a:lnTo>
                    <a:pt x="2011935" y="1664866"/>
                  </a:lnTo>
                  <a:lnTo>
                    <a:pt x="1984139" y="1652330"/>
                  </a:lnTo>
                  <a:lnTo>
                    <a:pt x="1953294" y="1644492"/>
                  </a:lnTo>
                  <a:lnTo>
                    <a:pt x="1921212" y="1644763"/>
                  </a:lnTo>
                  <a:lnTo>
                    <a:pt x="1889703" y="1656557"/>
                  </a:lnTo>
                  <a:lnTo>
                    <a:pt x="1889703" y="2245968"/>
                  </a:lnTo>
                  <a:lnTo>
                    <a:pt x="1883286" y="2293721"/>
                  </a:lnTo>
                  <a:lnTo>
                    <a:pt x="1865175" y="2336628"/>
                  </a:lnTo>
                  <a:lnTo>
                    <a:pt x="1837083" y="2372977"/>
                  </a:lnTo>
                  <a:lnTo>
                    <a:pt x="1800719" y="2401059"/>
                  </a:lnTo>
                  <a:lnTo>
                    <a:pt x="1757795" y="2419163"/>
                  </a:lnTo>
                  <a:lnTo>
                    <a:pt x="1710023" y="2425577"/>
                  </a:lnTo>
                  <a:close/>
                </a:path>
              </a:pathLst>
            </a:custGeom>
            <a:solidFill>
              <a:srgbClr val="5945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463633" y="3285965"/>
              <a:ext cx="2426970" cy="2435225"/>
            </a:xfrm>
            <a:custGeom>
              <a:avLst/>
              <a:gdLst/>
              <a:ahLst/>
              <a:cxnLst/>
              <a:rect l="l" t="t" r="r" b="b"/>
              <a:pathLst>
                <a:path w="2426969" h="2435225">
                  <a:moveTo>
                    <a:pt x="944851" y="2434863"/>
                  </a:moveTo>
                  <a:lnTo>
                    <a:pt x="899581" y="2430809"/>
                  </a:lnTo>
                  <a:lnTo>
                    <a:pt x="856977" y="2419120"/>
                  </a:lnTo>
                  <a:lnTo>
                    <a:pt x="817748" y="2400507"/>
                  </a:lnTo>
                  <a:lnTo>
                    <a:pt x="782607" y="2375679"/>
                  </a:lnTo>
                  <a:lnTo>
                    <a:pt x="752262" y="2345346"/>
                  </a:lnTo>
                  <a:lnTo>
                    <a:pt x="727424" y="2310218"/>
                  </a:lnTo>
                  <a:lnTo>
                    <a:pt x="708803" y="2271006"/>
                  </a:lnTo>
                  <a:lnTo>
                    <a:pt x="697109" y="2228418"/>
                  </a:lnTo>
                  <a:lnTo>
                    <a:pt x="693054" y="2183166"/>
                  </a:lnTo>
                  <a:lnTo>
                    <a:pt x="697760" y="2134568"/>
                  </a:lnTo>
                  <a:lnTo>
                    <a:pt x="711266" y="2089085"/>
                  </a:lnTo>
                  <a:lnTo>
                    <a:pt x="732657" y="2047635"/>
                  </a:lnTo>
                  <a:lnTo>
                    <a:pt x="761015" y="2011132"/>
                  </a:lnTo>
                  <a:lnTo>
                    <a:pt x="773551" y="1983351"/>
                  </a:lnTo>
                  <a:lnTo>
                    <a:pt x="781366" y="1952546"/>
                  </a:lnTo>
                  <a:lnTo>
                    <a:pt x="781023" y="1920549"/>
                  </a:lnTo>
                  <a:lnTo>
                    <a:pt x="769082" y="1889194"/>
                  </a:lnTo>
                  <a:lnTo>
                    <a:pt x="179436" y="1889194"/>
                  </a:lnTo>
                  <a:lnTo>
                    <a:pt x="131682" y="1882762"/>
                  </a:lnTo>
                  <a:lnTo>
                    <a:pt x="88803" y="1864621"/>
                  </a:lnTo>
                  <a:lnTo>
                    <a:pt x="52498" y="1836502"/>
                  </a:lnTo>
                  <a:lnTo>
                    <a:pt x="24464" y="1800136"/>
                  </a:lnTo>
                  <a:lnTo>
                    <a:pt x="6399" y="1757253"/>
                  </a:lnTo>
                  <a:lnTo>
                    <a:pt x="0" y="1709585"/>
                  </a:lnTo>
                  <a:lnTo>
                    <a:pt x="0" y="1120174"/>
                  </a:lnTo>
                  <a:lnTo>
                    <a:pt x="31367" y="1108238"/>
                  </a:lnTo>
                  <a:lnTo>
                    <a:pt x="63377" y="1107894"/>
                  </a:lnTo>
                  <a:lnTo>
                    <a:pt x="94194" y="1115706"/>
                  </a:lnTo>
                  <a:lnTo>
                    <a:pt x="121987" y="1128238"/>
                  </a:lnTo>
                  <a:lnTo>
                    <a:pt x="158469" y="1156584"/>
                  </a:lnTo>
                  <a:lnTo>
                    <a:pt x="199879" y="1177966"/>
                  </a:lnTo>
                  <a:lnTo>
                    <a:pt x="245368" y="1191467"/>
                  </a:lnTo>
                  <a:lnTo>
                    <a:pt x="294089" y="1196171"/>
                  </a:lnTo>
                  <a:lnTo>
                    <a:pt x="339287" y="1192117"/>
                  </a:lnTo>
                  <a:lnTo>
                    <a:pt x="381835" y="1180429"/>
                  </a:lnTo>
                  <a:lnTo>
                    <a:pt x="421020" y="1161815"/>
                  </a:lnTo>
                  <a:lnTo>
                    <a:pt x="456131" y="1136987"/>
                  </a:lnTo>
                  <a:lnTo>
                    <a:pt x="486456" y="1106654"/>
                  </a:lnTo>
                  <a:lnTo>
                    <a:pt x="511282" y="1071527"/>
                  </a:lnTo>
                  <a:lnTo>
                    <a:pt x="529896" y="1032314"/>
                  </a:lnTo>
                  <a:lnTo>
                    <a:pt x="541587" y="989727"/>
                  </a:lnTo>
                  <a:lnTo>
                    <a:pt x="545642" y="944474"/>
                  </a:lnTo>
                  <a:lnTo>
                    <a:pt x="541587" y="899295"/>
                  </a:lnTo>
                  <a:lnTo>
                    <a:pt x="529896" y="856764"/>
                  </a:lnTo>
                  <a:lnTo>
                    <a:pt x="511282" y="817594"/>
                  </a:lnTo>
                  <a:lnTo>
                    <a:pt x="486456" y="782497"/>
                  </a:lnTo>
                  <a:lnTo>
                    <a:pt x="456131" y="752184"/>
                  </a:lnTo>
                  <a:lnTo>
                    <a:pt x="421020" y="727369"/>
                  </a:lnTo>
                  <a:lnTo>
                    <a:pt x="381835" y="708762"/>
                  </a:lnTo>
                  <a:lnTo>
                    <a:pt x="339287" y="697075"/>
                  </a:lnTo>
                  <a:lnTo>
                    <a:pt x="294089" y="693022"/>
                  </a:lnTo>
                  <a:lnTo>
                    <a:pt x="260579" y="695221"/>
                  </a:lnTo>
                  <a:lnTo>
                    <a:pt x="197866" y="711991"/>
                  </a:lnTo>
                  <a:lnTo>
                    <a:pt x="158718" y="732433"/>
                  </a:lnTo>
                  <a:lnTo>
                    <a:pt x="129565" y="754358"/>
                  </a:lnTo>
                  <a:lnTo>
                    <a:pt x="100795" y="768500"/>
                  </a:lnTo>
                  <a:lnTo>
                    <a:pt x="68083" y="778061"/>
                  </a:lnTo>
                  <a:lnTo>
                    <a:pt x="33720" y="778825"/>
                  </a:lnTo>
                  <a:lnTo>
                    <a:pt x="0" y="766576"/>
                  </a:lnTo>
                  <a:lnTo>
                    <a:pt x="0" y="179609"/>
                  </a:lnTo>
                  <a:lnTo>
                    <a:pt x="6399" y="131940"/>
                  </a:lnTo>
                  <a:lnTo>
                    <a:pt x="24464" y="89057"/>
                  </a:lnTo>
                  <a:lnTo>
                    <a:pt x="52498" y="52691"/>
                  </a:lnTo>
                  <a:lnTo>
                    <a:pt x="88803" y="24572"/>
                  </a:lnTo>
                  <a:lnTo>
                    <a:pt x="131682" y="6431"/>
                  </a:lnTo>
                  <a:lnTo>
                    <a:pt x="179436" y="0"/>
                  </a:lnTo>
                  <a:lnTo>
                    <a:pt x="769082" y="0"/>
                  </a:lnTo>
                  <a:lnTo>
                    <a:pt x="781023" y="31496"/>
                  </a:lnTo>
                  <a:lnTo>
                    <a:pt x="781366" y="63565"/>
                  </a:lnTo>
                  <a:lnTo>
                    <a:pt x="773551" y="94397"/>
                  </a:lnTo>
                  <a:lnTo>
                    <a:pt x="761015" y="122183"/>
                  </a:lnTo>
                  <a:lnTo>
                    <a:pt x="732657" y="158650"/>
                  </a:lnTo>
                  <a:lnTo>
                    <a:pt x="711266" y="200044"/>
                  </a:lnTo>
                  <a:lnTo>
                    <a:pt x="697760" y="245515"/>
                  </a:lnTo>
                  <a:lnTo>
                    <a:pt x="693054" y="294216"/>
                  </a:lnTo>
                  <a:lnTo>
                    <a:pt x="697109" y="339396"/>
                  </a:lnTo>
                  <a:lnTo>
                    <a:pt x="708803" y="381927"/>
                  </a:lnTo>
                  <a:lnTo>
                    <a:pt x="727424" y="421097"/>
                  </a:lnTo>
                  <a:lnTo>
                    <a:pt x="752262" y="456194"/>
                  </a:lnTo>
                  <a:lnTo>
                    <a:pt x="782607" y="486506"/>
                  </a:lnTo>
                  <a:lnTo>
                    <a:pt x="817748" y="511322"/>
                  </a:lnTo>
                  <a:lnTo>
                    <a:pt x="856977" y="529929"/>
                  </a:lnTo>
                  <a:lnTo>
                    <a:pt x="899581" y="541615"/>
                  </a:lnTo>
                  <a:lnTo>
                    <a:pt x="944851" y="545669"/>
                  </a:lnTo>
                  <a:lnTo>
                    <a:pt x="990049" y="541615"/>
                  </a:lnTo>
                  <a:lnTo>
                    <a:pt x="1032597" y="529929"/>
                  </a:lnTo>
                  <a:lnTo>
                    <a:pt x="1071782" y="511322"/>
                  </a:lnTo>
                  <a:lnTo>
                    <a:pt x="1106894" y="486506"/>
                  </a:lnTo>
                  <a:lnTo>
                    <a:pt x="1137218" y="456194"/>
                  </a:lnTo>
                  <a:lnTo>
                    <a:pt x="1162044" y="421097"/>
                  </a:lnTo>
                  <a:lnTo>
                    <a:pt x="1180658" y="381927"/>
                  </a:lnTo>
                  <a:lnTo>
                    <a:pt x="1192349" y="339396"/>
                  </a:lnTo>
                  <a:lnTo>
                    <a:pt x="1196404" y="294216"/>
                  </a:lnTo>
                  <a:lnTo>
                    <a:pt x="1194204" y="260723"/>
                  </a:lnTo>
                  <a:lnTo>
                    <a:pt x="1177428" y="198135"/>
                  </a:lnTo>
                  <a:lnTo>
                    <a:pt x="1156981" y="159105"/>
                  </a:lnTo>
                  <a:lnTo>
                    <a:pt x="1135289" y="129758"/>
                  </a:lnTo>
                  <a:lnTo>
                    <a:pt x="1121102" y="101133"/>
                  </a:lnTo>
                  <a:lnTo>
                    <a:pt x="1111453" y="68453"/>
                  </a:lnTo>
                  <a:lnTo>
                    <a:pt x="1110605" y="33985"/>
                  </a:lnTo>
                  <a:lnTo>
                    <a:pt x="1122821" y="0"/>
                  </a:lnTo>
                  <a:lnTo>
                    <a:pt x="1710023" y="0"/>
                  </a:lnTo>
                  <a:lnTo>
                    <a:pt x="1757777" y="6431"/>
                  </a:lnTo>
                  <a:lnTo>
                    <a:pt x="1800655" y="24572"/>
                  </a:lnTo>
                  <a:lnTo>
                    <a:pt x="1836960" y="52691"/>
                  </a:lnTo>
                  <a:lnTo>
                    <a:pt x="1864994" y="89057"/>
                  </a:lnTo>
                  <a:lnTo>
                    <a:pt x="1883060" y="131940"/>
                  </a:lnTo>
                  <a:lnTo>
                    <a:pt x="1889459" y="179609"/>
                  </a:lnTo>
                  <a:lnTo>
                    <a:pt x="1889459" y="771219"/>
                  </a:lnTo>
                  <a:lnTo>
                    <a:pt x="1921430" y="779443"/>
                  </a:lnTo>
                  <a:lnTo>
                    <a:pt x="1953447" y="777084"/>
                  </a:lnTo>
                  <a:lnTo>
                    <a:pt x="1983722" y="767576"/>
                  </a:lnTo>
                  <a:lnTo>
                    <a:pt x="2010468" y="754358"/>
                  </a:lnTo>
                  <a:lnTo>
                    <a:pt x="2019819" y="746561"/>
                  </a:lnTo>
                  <a:lnTo>
                    <a:pt x="2029537" y="739268"/>
                  </a:lnTo>
                  <a:lnTo>
                    <a:pt x="2078731" y="711991"/>
                  </a:lnTo>
                  <a:lnTo>
                    <a:pt x="2141275" y="695221"/>
                  </a:lnTo>
                  <a:lnTo>
                    <a:pt x="2174748" y="693022"/>
                  </a:lnTo>
                  <a:lnTo>
                    <a:pt x="2220018" y="697075"/>
                  </a:lnTo>
                  <a:lnTo>
                    <a:pt x="2262623" y="708762"/>
                  </a:lnTo>
                  <a:lnTo>
                    <a:pt x="2301851" y="727369"/>
                  </a:lnTo>
                  <a:lnTo>
                    <a:pt x="2336993" y="752184"/>
                  </a:lnTo>
                  <a:lnTo>
                    <a:pt x="2367338" y="782497"/>
                  </a:lnTo>
                  <a:lnTo>
                    <a:pt x="2392176" y="817594"/>
                  </a:lnTo>
                  <a:lnTo>
                    <a:pt x="2410796" y="856764"/>
                  </a:lnTo>
                  <a:lnTo>
                    <a:pt x="2422490" y="899295"/>
                  </a:lnTo>
                  <a:lnTo>
                    <a:pt x="2426545" y="944474"/>
                  </a:lnTo>
                  <a:lnTo>
                    <a:pt x="2422490" y="989727"/>
                  </a:lnTo>
                  <a:lnTo>
                    <a:pt x="2410796" y="1032314"/>
                  </a:lnTo>
                  <a:lnTo>
                    <a:pt x="2392176" y="1071527"/>
                  </a:lnTo>
                  <a:lnTo>
                    <a:pt x="2367338" y="1106654"/>
                  </a:lnTo>
                  <a:lnTo>
                    <a:pt x="2336993" y="1136987"/>
                  </a:lnTo>
                  <a:lnTo>
                    <a:pt x="2301851" y="1161815"/>
                  </a:lnTo>
                  <a:lnTo>
                    <a:pt x="2262623" y="1180429"/>
                  </a:lnTo>
                  <a:lnTo>
                    <a:pt x="2220018" y="1192117"/>
                  </a:lnTo>
                  <a:lnTo>
                    <a:pt x="2174748" y="1196171"/>
                  </a:lnTo>
                  <a:lnTo>
                    <a:pt x="2126168" y="1191467"/>
                  </a:lnTo>
                  <a:lnTo>
                    <a:pt x="2080752" y="1177966"/>
                  </a:lnTo>
                  <a:lnTo>
                    <a:pt x="2039369" y="1156584"/>
                  </a:lnTo>
                  <a:lnTo>
                    <a:pt x="2002890" y="1128238"/>
                  </a:lnTo>
                  <a:lnTo>
                    <a:pt x="1977088" y="1116455"/>
                  </a:lnTo>
                  <a:lnTo>
                    <a:pt x="1948650" y="1108566"/>
                  </a:lnTo>
                  <a:lnTo>
                    <a:pt x="1918974" y="1107276"/>
                  </a:lnTo>
                  <a:lnTo>
                    <a:pt x="1889459" y="1115286"/>
                  </a:lnTo>
                  <a:lnTo>
                    <a:pt x="1889459" y="1709585"/>
                  </a:lnTo>
                  <a:lnTo>
                    <a:pt x="1883060" y="1757253"/>
                  </a:lnTo>
                  <a:lnTo>
                    <a:pt x="1864994" y="1800136"/>
                  </a:lnTo>
                  <a:lnTo>
                    <a:pt x="1836960" y="1836502"/>
                  </a:lnTo>
                  <a:lnTo>
                    <a:pt x="1800655" y="1864621"/>
                  </a:lnTo>
                  <a:lnTo>
                    <a:pt x="1757777" y="1882762"/>
                  </a:lnTo>
                  <a:lnTo>
                    <a:pt x="1710023" y="1889194"/>
                  </a:lnTo>
                  <a:lnTo>
                    <a:pt x="1122821" y="1889194"/>
                  </a:lnTo>
                  <a:lnTo>
                    <a:pt x="1110605" y="1923038"/>
                  </a:lnTo>
                  <a:lnTo>
                    <a:pt x="1111453" y="1957433"/>
                  </a:lnTo>
                  <a:lnTo>
                    <a:pt x="1121102" y="1990086"/>
                  </a:lnTo>
                  <a:lnTo>
                    <a:pt x="1135289" y="2018708"/>
                  </a:lnTo>
                  <a:lnTo>
                    <a:pt x="1142947" y="2028196"/>
                  </a:lnTo>
                  <a:lnTo>
                    <a:pt x="1150170" y="2037982"/>
                  </a:lnTo>
                  <a:lnTo>
                    <a:pt x="1177428" y="2087084"/>
                  </a:lnTo>
                  <a:lnTo>
                    <a:pt x="1194204" y="2149673"/>
                  </a:lnTo>
                  <a:lnTo>
                    <a:pt x="1196404" y="2183166"/>
                  </a:lnTo>
                  <a:lnTo>
                    <a:pt x="1192349" y="2228418"/>
                  </a:lnTo>
                  <a:lnTo>
                    <a:pt x="1180658" y="2271006"/>
                  </a:lnTo>
                  <a:lnTo>
                    <a:pt x="1162044" y="2310218"/>
                  </a:lnTo>
                  <a:lnTo>
                    <a:pt x="1137218" y="2345346"/>
                  </a:lnTo>
                  <a:lnTo>
                    <a:pt x="1106894" y="2375679"/>
                  </a:lnTo>
                  <a:lnTo>
                    <a:pt x="1071782" y="2400507"/>
                  </a:lnTo>
                  <a:lnTo>
                    <a:pt x="1032597" y="2419120"/>
                  </a:lnTo>
                  <a:lnTo>
                    <a:pt x="990049" y="2430809"/>
                  </a:lnTo>
                  <a:lnTo>
                    <a:pt x="944851" y="2434863"/>
                  </a:lnTo>
                  <a:close/>
                </a:path>
              </a:pathLst>
            </a:custGeom>
            <a:solidFill>
              <a:srgbClr val="3ABD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42382" y="3292291"/>
            <a:ext cx="9736455" cy="222567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4100" spc="120">
                <a:solidFill>
                  <a:srgbClr val="F5F5EF"/>
                </a:solidFill>
                <a:latin typeface="Verdana"/>
                <a:cs typeface="Verdana"/>
              </a:rPr>
              <a:t>PROCESO </a:t>
            </a:r>
            <a:r>
              <a:rPr dirty="0" sz="4100" spc="75">
                <a:solidFill>
                  <a:srgbClr val="F5F5EF"/>
                </a:solidFill>
                <a:latin typeface="Verdana"/>
                <a:cs typeface="Verdana"/>
              </a:rPr>
              <a:t>DE </a:t>
            </a:r>
            <a:r>
              <a:rPr dirty="0" sz="4100" spc="170">
                <a:solidFill>
                  <a:srgbClr val="F5F5EF"/>
                </a:solidFill>
                <a:latin typeface="Verdana"/>
                <a:cs typeface="Verdana"/>
              </a:rPr>
              <a:t>ADAPTACIÓN</a:t>
            </a:r>
            <a:r>
              <a:rPr dirty="0" sz="4100" spc="-1070">
                <a:solidFill>
                  <a:srgbClr val="F5F5EF"/>
                </a:solidFill>
                <a:latin typeface="Verdana"/>
                <a:cs typeface="Verdana"/>
              </a:rPr>
              <a:t> </a:t>
            </a:r>
            <a:r>
              <a:rPr dirty="0" sz="4100" spc="125">
                <a:solidFill>
                  <a:srgbClr val="F5F5EF"/>
                </a:solidFill>
                <a:latin typeface="Verdana"/>
                <a:cs typeface="Verdana"/>
              </a:rPr>
              <a:t>Y</a:t>
            </a:r>
            <a:endParaRPr sz="4100">
              <a:latin typeface="Verdana"/>
              <a:cs typeface="Verdana"/>
            </a:endParaRPr>
          </a:p>
          <a:p>
            <a:pPr algn="ctr" marL="12700" marR="5080">
              <a:lnSpc>
                <a:spcPts val="5780"/>
              </a:lnSpc>
              <a:spcBef>
                <a:spcPts val="334"/>
              </a:spcBef>
            </a:pPr>
            <a:r>
              <a:rPr dirty="0" sz="4100" spc="170">
                <a:solidFill>
                  <a:srgbClr val="F5F5EF"/>
                </a:solidFill>
                <a:latin typeface="Verdana"/>
                <a:cs typeface="Verdana"/>
              </a:rPr>
              <a:t>ADAPTACIÓN</a:t>
            </a:r>
            <a:r>
              <a:rPr dirty="0" sz="4100" spc="-295">
                <a:solidFill>
                  <a:srgbClr val="F5F5EF"/>
                </a:solidFill>
                <a:latin typeface="Verdana"/>
                <a:cs typeface="Verdana"/>
              </a:rPr>
              <a:t> </a:t>
            </a:r>
            <a:r>
              <a:rPr dirty="0" sz="4100" spc="75">
                <a:solidFill>
                  <a:srgbClr val="F5F5EF"/>
                </a:solidFill>
                <a:latin typeface="Verdana"/>
                <a:cs typeface="Verdana"/>
              </a:rPr>
              <a:t>DE</a:t>
            </a:r>
            <a:r>
              <a:rPr dirty="0" sz="4100" spc="-290">
                <a:solidFill>
                  <a:srgbClr val="F5F5EF"/>
                </a:solidFill>
                <a:latin typeface="Verdana"/>
                <a:cs typeface="Verdana"/>
              </a:rPr>
              <a:t> </a:t>
            </a:r>
            <a:r>
              <a:rPr dirty="0" sz="4100" spc="40">
                <a:solidFill>
                  <a:srgbClr val="F5F5EF"/>
                </a:solidFill>
                <a:latin typeface="Verdana"/>
                <a:cs typeface="Verdana"/>
              </a:rPr>
              <a:t>LOS</a:t>
            </a:r>
            <a:r>
              <a:rPr dirty="0" sz="4100" spc="-290">
                <a:solidFill>
                  <a:srgbClr val="F5F5EF"/>
                </a:solidFill>
                <a:latin typeface="Verdana"/>
                <a:cs typeface="Verdana"/>
              </a:rPr>
              <a:t> </a:t>
            </a:r>
            <a:r>
              <a:rPr dirty="0" sz="4100" spc="-5">
                <a:solidFill>
                  <a:srgbClr val="F5F5EF"/>
                </a:solidFill>
                <a:latin typeface="Verdana"/>
                <a:cs typeface="Verdana"/>
              </a:rPr>
              <a:t>DOMINIOS</a:t>
            </a:r>
            <a:r>
              <a:rPr dirty="0" sz="4100" spc="-295">
                <a:solidFill>
                  <a:srgbClr val="F5F5EF"/>
                </a:solidFill>
                <a:latin typeface="Verdana"/>
                <a:cs typeface="Verdana"/>
              </a:rPr>
              <a:t> </a:t>
            </a:r>
            <a:r>
              <a:rPr dirty="0" sz="4100" spc="75">
                <a:solidFill>
                  <a:srgbClr val="F5F5EF"/>
                </a:solidFill>
                <a:latin typeface="Verdana"/>
                <a:cs typeface="Verdana"/>
              </a:rPr>
              <a:t>DE  </a:t>
            </a:r>
            <a:r>
              <a:rPr dirty="0" sz="4100" spc="105">
                <a:solidFill>
                  <a:srgbClr val="F5F5EF"/>
                </a:solidFill>
                <a:latin typeface="Verdana"/>
                <a:cs typeface="Verdana"/>
              </a:rPr>
              <a:t>DESEMPEÑO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3608" y="6553541"/>
            <a:ext cx="487426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35">
                <a:solidFill>
                  <a:srgbClr val="F5F5EF"/>
                </a:solidFill>
                <a:latin typeface="Arial"/>
                <a:cs typeface="Arial"/>
              </a:rPr>
              <a:t>Juan </a:t>
            </a:r>
            <a:r>
              <a:rPr dirty="0" sz="5200" spc="60">
                <a:solidFill>
                  <a:srgbClr val="F5F5EF"/>
                </a:solidFill>
                <a:latin typeface="Arial"/>
                <a:cs typeface="Arial"/>
              </a:rPr>
              <a:t>David</a:t>
            </a:r>
            <a:r>
              <a:rPr dirty="0" sz="5200" spc="-865">
                <a:solidFill>
                  <a:srgbClr val="F5F5EF"/>
                </a:solidFill>
                <a:latin typeface="Arial"/>
                <a:cs typeface="Arial"/>
              </a:rPr>
              <a:t> </a:t>
            </a:r>
            <a:r>
              <a:rPr dirty="0" sz="5200" spc="-155">
                <a:solidFill>
                  <a:srgbClr val="F5F5EF"/>
                </a:solidFill>
                <a:latin typeface="Arial"/>
                <a:cs typeface="Arial"/>
              </a:rPr>
              <a:t>Raga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C24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22626" y="4357328"/>
            <a:ext cx="9525" cy="3095625"/>
          </a:xfrm>
          <a:custGeom>
            <a:avLst/>
            <a:gdLst/>
            <a:ahLst/>
            <a:cxnLst/>
            <a:rect l="l" t="t" r="r" b="b"/>
            <a:pathLst>
              <a:path w="9525" h="3095625">
                <a:moveTo>
                  <a:pt x="9525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9525" y="0"/>
                </a:lnTo>
                <a:lnTo>
                  <a:pt x="9525" y="3095625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615987" y="687579"/>
            <a:ext cx="7060565" cy="8915400"/>
            <a:chOff x="5615987" y="687579"/>
            <a:chExt cx="7060565" cy="8915400"/>
          </a:xfrm>
        </p:grpSpPr>
        <p:sp>
          <p:nvSpPr>
            <p:cNvPr id="5" name="object 5"/>
            <p:cNvSpPr/>
            <p:nvPr/>
          </p:nvSpPr>
          <p:spPr>
            <a:xfrm>
              <a:off x="5615978" y="687590"/>
              <a:ext cx="7060565" cy="8915400"/>
            </a:xfrm>
            <a:custGeom>
              <a:avLst/>
              <a:gdLst/>
              <a:ahLst/>
              <a:cxnLst/>
              <a:rect l="l" t="t" r="r" b="b"/>
              <a:pathLst>
                <a:path w="7060565" h="8915400">
                  <a:moveTo>
                    <a:pt x="7060387" y="2707716"/>
                  </a:moveTo>
                  <a:lnTo>
                    <a:pt x="7058533" y="2700794"/>
                  </a:lnTo>
                  <a:lnTo>
                    <a:pt x="7054151" y="2695143"/>
                  </a:lnTo>
                  <a:lnTo>
                    <a:pt x="7048157" y="2691752"/>
                  </a:lnTo>
                  <a:lnTo>
                    <a:pt x="7041324" y="2690850"/>
                  </a:lnTo>
                  <a:lnTo>
                    <a:pt x="7034403" y="2692717"/>
                  </a:lnTo>
                  <a:lnTo>
                    <a:pt x="6883933" y="2767558"/>
                  </a:lnTo>
                  <a:lnTo>
                    <a:pt x="6883933" y="2343264"/>
                  </a:lnTo>
                  <a:lnTo>
                    <a:pt x="6880771" y="2337498"/>
                  </a:lnTo>
                  <a:lnTo>
                    <a:pt x="6847916" y="2316746"/>
                  </a:lnTo>
                  <a:lnTo>
                    <a:pt x="6847916" y="2359304"/>
                  </a:lnTo>
                  <a:lnTo>
                    <a:pt x="6847916" y="2785465"/>
                  </a:lnTo>
                  <a:lnTo>
                    <a:pt x="6847916" y="6555702"/>
                  </a:lnTo>
                  <a:lnTo>
                    <a:pt x="6570599" y="6730962"/>
                  </a:lnTo>
                  <a:lnTo>
                    <a:pt x="6538061" y="6706387"/>
                  </a:lnTo>
                  <a:lnTo>
                    <a:pt x="6538061" y="6751523"/>
                  </a:lnTo>
                  <a:lnTo>
                    <a:pt x="5971933" y="7109295"/>
                  </a:lnTo>
                  <a:lnTo>
                    <a:pt x="5941009" y="7075360"/>
                  </a:lnTo>
                  <a:lnTo>
                    <a:pt x="5941009" y="7128840"/>
                  </a:lnTo>
                  <a:lnTo>
                    <a:pt x="5412346" y="7462939"/>
                  </a:lnTo>
                  <a:lnTo>
                    <a:pt x="5381930" y="7413790"/>
                  </a:lnTo>
                  <a:lnTo>
                    <a:pt x="5381930" y="7482154"/>
                  </a:lnTo>
                  <a:lnTo>
                    <a:pt x="4851146" y="7817586"/>
                  </a:lnTo>
                  <a:lnTo>
                    <a:pt x="4820145" y="7737500"/>
                  </a:lnTo>
                  <a:lnTo>
                    <a:pt x="4820145" y="7837195"/>
                  </a:lnTo>
                  <a:lnTo>
                    <a:pt x="4247896" y="8198828"/>
                  </a:lnTo>
                  <a:lnTo>
                    <a:pt x="4217454" y="8035976"/>
                  </a:lnTo>
                  <a:lnTo>
                    <a:pt x="4763503" y="7690866"/>
                  </a:lnTo>
                  <a:lnTo>
                    <a:pt x="4820145" y="7837195"/>
                  </a:lnTo>
                  <a:lnTo>
                    <a:pt x="4820145" y="7737500"/>
                  </a:lnTo>
                  <a:lnTo>
                    <a:pt x="4794516" y="7671270"/>
                  </a:lnTo>
                  <a:lnTo>
                    <a:pt x="5300916" y="7351217"/>
                  </a:lnTo>
                  <a:lnTo>
                    <a:pt x="5381930" y="7482154"/>
                  </a:lnTo>
                  <a:lnTo>
                    <a:pt x="5381930" y="7413790"/>
                  </a:lnTo>
                  <a:lnTo>
                    <a:pt x="5331333" y="7332002"/>
                  </a:lnTo>
                  <a:lnTo>
                    <a:pt x="5835662" y="7013257"/>
                  </a:lnTo>
                  <a:lnTo>
                    <a:pt x="5941009" y="7128840"/>
                  </a:lnTo>
                  <a:lnTo>
                    <a:pt x="5941009" y="7075360"/>
                  </a:lnTo>
                  <a:lnTo>
                    <a:pt x="5866612" y="6993699"/>
                  </a:lnTo>
                  <a:lnTo>
                    <a:pt x="6406705" y="6652349"/>
                  </a:lnTo>
                  <a:lnTo>
                    <a:pt x="6538061" y="6751523"/>
                  </a:lnTo>
                  <a:lnTo>
                    <a:pt x="6538061" y="6706387"/>
                  </a:lnTo>
                  <a:lnTo>
                    <a:pt x="6439281" y="6631762"/>
                  </a:lnTo>
                  <a:lnTo>
                    <a:pt x="6702882" y="6465163"/>
                  </a:lnTo>
                  <a:lnTo>
                    <a:pt x="6706044" y="6459474"/>
                  </a:lnTo>
                  <a:lnTo>
                    <a:pt x="6706044" y="6059068"/>
                  </a:lnTo>
                  <a:lnTo>
                    <a:pt x="6847916" y="6129629"/>
                  </a:lnTo>
                  <a:lnTo>
                    <a:pt x="6847916" y="6089332"/>
                  </a:lnTo>
                  <a:lnTo>
                    <a:pt x="6706044" y="6018758"/>
                  </a:lnTo>
                  <a:lnTo>
                    <a:pt x="6706044" y="5379936"/>
                  </a:lnTo>
                  <a:lnTo>
                    <a:pt x="6847916" y="5420296"/>
                  </a:lnTo>
                  <a:lnTo>
                    <a:pt x="6847916" y="5382882"/>
                  </a:lnTo>
                  <a:lnTo>
                    <a:pt x="6706044" y="5342521"/>
                  </a:lnTo>
                  <a:lnTo>
                    <a:pt x="6706044" y="4769878"/>
                  </a:lnTo>
                  <a:lnTo>
                    <a:pt x="6847916" y="4783061"/>
                  </a:lnTo>
                  <a:lnTo>
                    <a:pt x="6847916" y="4746917"/>
                  </a:lnTo>
                  <a:lnTo>
                    <a:pt x="6706044" y="4733722"/>
                  </a:lnTo>
                  <a:lnTo>
                    <a:pt x="6706044" y="4181221"/>
                  </a:lnTo>
                  <a:lnTo>
                    <a:pt x="6847916" y="4168076"/>
                  </a:lnTo>
                  <a:lnTo>
                    <a:pt x="6847916" y="4131945"/>
                  </a:lnTo>
                  <a:lnTo>
                    <a:pt x="6706044" y="4145127"/>
                  </a:lnTo>
                  <a:lnTo>
                    <a:pt x="6706044" y="3572573"/>
                  </a:lnTo>
                  <a:lnTo>
                    <a:pt x="6847916" y="3532213"/>
                  </a:lnTo>
                  <a:lnTo>
                    <a:pt x="6847916" y="3494760"/>
                  </a:lnTo>
                  <a:lnTo>
                    <a:pt x="6706044" y="3535146"/>
                  </a:lnTo>
                  <a:lnTo>
                    <a:pt x="6706044" y="2896285"/>
                  </a:lnTo>
                  <a:lnTo>
                    <a:pt x="6847916" y="2825699"/>
                  </a:lnTo>
                  <a:lnTo>
                    <a:pt x="6847916" y="2785465"/>
                  </a:lnTo>
                  <a:lnTo>
                    <a:pt x="6706044" y="2856026"/>
                  </a:lnTo>
                  <a:lnTo>
                    <a:pt x="6706044" y="2455595"/>
                  </a:lnTo>
                  <a:lnTo>
                    <a:pt x="6702882" y="2449830"/>
                  </a:lnTo>
                  <a:lnTo>
                    <a:pt x="6670027" y="2429078"/>
                  </a:lnTo>
                  <a:lnTo>
                    <a:pt x="6670027" y="2471712"/>
                  </a:lnTo>
                  <a:lnTo>
                    <a:pt x="6670027" y="2886138"/>
                  </a:lnTo>
                  <a:lnTo>
                    <a:pt x="6670027" y="2886278"/>
                  </a:lnTo>
                  <a:lnTo>
                    <a:pt x="6670027" y="6028766"/>
                  </a:lnTo>
                  <a:lnTo>
                    <a:pt x="6670027" y="6028906"/>
                  </a:lnTo>
                  <a:lnTo>
                    <a:pt x="6670027" y="6443358"/>
                  </a:lnTo>
                  <a:lnTo>
                    <a:pt x="6398895" y="6614719"/>
                  </a:lnTo>
                  <a:lnTo>
                    <a:pt x="6398577" y="6614820"/>
                  </a:lnTo>
                  <a:lnTo>
                    <a:pt x="6398196" y="6615163"/>
                  </a:lnTo>
                  <a:lnTo>
                    <a:pt x="5297411" y="7310856"/>
                  </a:lnTo>
                  <a:lnTo>
                    <a:pt x="5297157" y="7310945"/>
                  </a:lnTo>
                  <a:lnTo>
                    <a:pt x="5296928" y="7311161"/>
                  </a:lnTo>
                  <a:lnTo>
                    <a:pt x="4215155" y="7994853"/>
                  </a:lnTo>
                  <a:lnTo>
                    <a:pt x="4215155" y="8219529"/>
                  </a:lnTo>
                  <a:lnTo>
                    <a:pt x="3548164" y="8641042"/>
                  </a:lnTo>
                  <a:lnTo>
                    <a:pt x="3548164" y="8458975"/>
                  </a:lnTo>
                  <a:lnTo>
                    <a:pt x="3597541" y="8427758"/>
                  </a:lnTo>
                  <a:lnTo>
                    <a:pt x="4184700" y="8056677"/>
                  </a:lnTo>
                  <a:lnTo>
                    <a:pt x="4215155" y="8219529"/>
                  </a:lnTo>
                  <a:lnTo>
                    <a:pt x="4215155" y="7994853"/>
                  </a:lnTo>
                  <a:lnTo>
                    <a:pt x="4187647" y="8012227"/>
                  </a:lnTo>
                  <a:lnTo>
                    <a:pt x="4187507" y="8012316"/>
                  </a:lnTo>
                  <a:lnTo>
                    <a:pt x="3530155" y="8427758"/>
                  </a:lnTo>
                  <a:lnTo>
                    <a:pt x="3512147" y="8416379"/>
                  </a:lnTo>
                  <a:lnTo>
                    <a:pt x="3512147" y="8458937"/>
                  </a:lnTo>
                  <a:lnTo>
                    <a:pt x="3512147" y="8641042"/>
                  </a:lnTo>
                  <a:lnTo>
                    <a:pt x="2845219" y="8219580"/>
                  </a:lnTo>
                  <a:lnTo>
                    <a:pt x="2875673" y="8056702"/>
                  </a:lnTo>
                  <a:lnTo>
                    <a:pt x="3512147" y="8458937"/>
                  </a:lnTo>
                  <a:lnTo>
                    <a:pt x="3512147" y="8416379"/>
                  </a:lnTo>
                  <a:lnTo>
                    <a:pt x="2872841" y="8012341"/>
                  </a:lnTo>
                  <a:lnTo>
                    <a:pt x="2872625" y="8012201"/>
                  </a:lnTo>
                  <a:lnTo>
                    <a:pt x="2842844" y="7993380"/>
                  </a:lnTo>
                  <a:lnTo>
                    <a:pt x="2842844" y="8035963"/>
                  </a:lnTo>
                  <a:lnTo>
                    <a:pt x="2812389" y="8198840"/>
                  </a:lnTo>
                  <a:lnTo>
                    <a:pt x="2240191" y="7837221"/>
                  </a:lnTo>
                  <a:lnTo>
                    <a:pt x="2296858" y="7690891"/>
                  </a:lnTo>
                  <a:lnTo>
                    <a:pt x="2842844" y="8035963"/>
                  </a:lnTo>
                  <a:lnTo>
                    <a:pt x="2842844" y="7993380"/>
                  </a:lnTo>
                  <a:lnTo>
                    <a:pt x="2265845" y="7628712"/>
                  </a:lnTo>
                  <a:lnTo>
                    <a:pt x="2265845" y="7671295"/>
                  </a:lnTo>
                  <a:lnTo>
                    <a:pt x="2209177" y="7817625"/>
                  </a:lnTo>
                  <a:lnTo>
                    <a:pt x="1678406" y="7482179"/>
                  </a:lnTo>
                  <a:lnTo>
                    <a:pt x="1759458" y="7351242"/>
                  </a:lnTo>
                  <a:lnTo>
                    <a:pt x="2265845" y="7671295"/>
                  </a:lnTo>
                  <a:lnTo>
                    <a:pt x="2265845" y="7628712"/>
                  </a:lnTo>
                  <a:lnTo>
                    <a:pt x="1763534" y="7311237"/>
                  </a:lnTo>
                  <a:lnTo>
                    <a:pt x="1763229" y="7310945"/>
                  </a:lnTo>
                  <a:lnTo>
                    <a:pt x="1762861" y="7310818"/>
                  </a:lnTo>
                  <a:lnTo>
                    <a:pt x="1728990" y="7289419"/>
                  </a:lnTo>
                  <a:lnTo>
                    <a:pt x="1728990" y="7331989"/>
                  </a:lnTo>
                  <a:lnTo>
                    <a:pt x="1647964" y="7462939"/>
                  </a:lnTo>
                  <a:lnTo>
                    <a:pt x="1119327" y="7128840"/>
                  </a:lnTo>
                  <a:lnTo>
                    <a:pt x="1224661" y="7013245"/>
                  </a:lnTo>
                  <a:lnTo>
                    <a:pt x="1728990" y="7331989"/>
                  </a:lnTo>
                  <a:lnTo>
                    <a:pt x="1728990" y="7289419"/>
                  </a:lnTo>
                  <a:lnTo>
                    <a:pt x="1193749" y="6951129"/>
                  </a:lnTo>
                  <a:lnTo>
                    <a:pt x="1193749" y="6993712"/>
                  </a:lnTo>
                  <a:lnTo>
                    <a:pt x="1088402" y="7109295"/>
                  </a:lnTo>
                  <a:lnTo>
                    <a:pt x="522287" y="6751523"/>
                  </a:lnTo>
                  <a:lnTo>
                    <a:pt x="653630" y="6652336"/>
                  </a:lnTo>
                  <a:lnTo>
                    <a:pt x="1193749" y="6993712"/>
                  </a:lnTo>
                  <a:lnTo>
                    <a:pt x="1193749" y="6951129"/>
                  </a:lnTo>
                  <a:lnTo>
                    <a:pt x="661962" y="6615023"/>
                  </a:lnTo>
                  <a:lnTo>
                    <a:pt x="661746" y="6614820"/>
                  </a:lnTo>
                  <a:lnTo>
                    <a:pt x="661543" y="6614757"/>
                  </a:lnTo>
                  <a:lnTo>
                    <a:pt x="621093" y="6589192"/>
                  </a:lnTo>
                  <a:lnTo>
                    <a:pt x="621093" y="6631762"/>
                  </a:lnTo>
                  <a:lnTo>
                    <a:pt x="489762" y="6730962"/>
                  </a:lnTo>
                  <a:lnTo>
                    <a:pt x="212458" y="6555702"/>
                  </a:lnTo>
                  <a:lnTo>
                    <a:pt x="212458" y="6129591"/>
                  </a:lnTo>
                  <a:lnTo>
                    <a:pt x="354342" y="6059030"/>
                  </a:lnTo>
                  <a:lnTo>
                    <a:pt x="354342" y="6459474"/>
                  </a:lnTo>
                  <a:lnTo>
                    <a:pt x="357505" y="6465163"/>
                  </a:lnTo>
                  <a:lnTo>
                    <a:pt x="621093" y="6631762"/>
                  </a:lnTo>
                  <a:lnTo>
                    <a:pt x="621093" y="6589192"/>
                  </a:lnTo>
                  <a:lnTo>
                    <a:pt x="390359" y="6443358"/>
                  </a:lnTo>
                  <a:lnTo>
                    <a:pt x="390359" y="2471712"/>
                  </a:lnTo>
                  <a:lnTo>
                    <a:pt x="657936" y="2302599"/>
                  </a:lnTo>
                  <a:lnTo>
                    <a:pt x="658152" y="2302599"/>
                  </a:lnTo>
                  <a:lnTo>
                    <a:pt x="663562" y="2300135"/>
                  </a:lnTo>
                  <a:lnTo>
                    <a:pt x="665099" y="2298077"/>
                  </a:lnTo>
                  <a:lnTo>
                    <a:pt x="1227582" y="1942579"/>
                  </a:lnTo>
                  <a:lnTo>
                    <a:pt x="1230249" y="1941614"/>
                  </a:lnTo>
                  <a:lnTo>
                    <a:pt x="1232877" y="1939226"/>
                  </a:lnTo>
                  <a:lnTo>
                    <a:pt x="1760143" y="1605991"/>
                  </a:lnTo>
                  <a:lnTo>
                    <a:pt x="1760270" y="1605953"/>
                  </a:lnTo>
                  <a:lnTo>
                    <a:pt x="1763229" y="1604124"/>
                  </a:lnTo>
                  <a:lnTo>
                    <a:pt x="1763509" y="1603870"/>
                  </a:lnTo>
                  <a:lnTo>
                    <a:pt x="3530155" y="487311"/>
                  </a:lnTo>
                  <a:lnTo>
                    <a:pt x="5296967" y="1603946"/>
                  </a:lnTo>
                  <a:lnTo>
                    <a:pt x="5297157" y="1604124"/>
                  </a:lnTo>
                  <a:lnTo>
                    <a:pt x="5300103" y="1605953"/>
                  </a:lnTo>
                  <a:lnTo>
                    <a:pt x="5827471" y="1939226"/>
                  </a:lnTo>
                  <a:lnTo>
                    <a:pt x="5830074" y="1941614"/>
                  </a:lnTo>
                  <a:lnTo>
                    <a:pt x="5832767" y="1942579"/>
                  </a:lnTo>
                  <a:lnTo>
                    <a:pt x="6395199" y="2298027"/>
                  </a:lnTo>
                  <a:lnTo>
                    <a:pt x="6396812" y="2300135"/>
                  </a:lnTo>
                  <a:lnTo>
                    <a:pt x="6402159" y="2302599"/>
                  </a:lnTo>
                  <a:lnTo>
                    <a:pt x="6402438" y="2302599"/>
                  </a:lnTo>
                  <a:lnTo>
                    <a:pt x="6670027" y="2471712"/>
                  </a:lnTo>
                  <a:lnTo>
                    <a:pt x="6670027" y="2429078"/>
                  </a:lnTo>
                  <a:lnTo>
                    <a:pt x="6439294" y="2283256"/>
                  </a:lnTo>
                  <a:lnTo>
                    <a:pt x="6570637" y="2184082"/>
                  </a:lnTo>
                  <a:lnTo>
                    <a:pt x="6847916" y="2359304"/>
                  </a:lnTo>
                  <a:lnTo>
                    <a:pt x="6847916" y="2316746"/>
                  </a:lnTo>
                  <a:lnTo>
                    <a:pt x="6601333" y="2160892"/>
                  </a:lnTo>
                  <a:lnTo>
                    <a:pt x="6741350" y="2055152"/>
                  </a:lnTo>
                  <a:lnTo>
                    <a:pt x="6746100" y="2049792"/>
                  </a:lnTo>
                  <a:lnTo>
                    <a:pt x="6748348" y="2043264"/>
                  </a:lnTo>
                  <a:lnTo>
                    <a:pt x="6747967" y="2036356"/>
                  </a:lnTo>
                  <a:lnTo>
                    <a:pt x="6744881" y="2029904"/>
                  </a:lnTo>
                  <a:lnTo>
                    <a:pt x="6739534" y="2025154"/>
                  </a:lnTo>
                  <a:lnTo>
                    <a:pt x="6732994" y="2022906"/>
                  </a:lnTo>
                  <a:lnTo>
                    <a:pt x="6726085" y="2023287"/>
                  </a:lnTo>
                  <a:lnTo>
                    <a:pt x="6719621" y="2026373"/>
                  </a:lnTo>
                  <a:lnTo>
                    <a:pt x="6568757" y="2140305"/>
                  </a:lnTo>
                  <a:lnTo>
                    <a:pt x="6538049" y="2120900"/>
                  </a:lnTo>
                  <a:lnTo>
                    <a:pt x="6538049" y="2163483"/>
                  </a:lnTo>
                  <a:lnTo>
                    <a:pt x="6406705" y="2262670"/>
                  </a:lnTo>
                  <a:lnTo>
                    <a:pt x="5866600" y="1921332"/>
                  </a:lnTo>
                  <a:lnTo>
                    <a:pt x="5971933" y="1805724"/>
                  </a:lnTo>
                  <a:lnTo>
                    <a:pt x="6538049" y="2163483"/>
                  </a:lnTo>
                  <a:lnTo>
                    <a:pt x="6538049" y="2120900"/>
                  </a:lnTo>
                  <a:lnTo>
                    <a:pt x="5996559" y="1778698"/>
                  </a:lnTo>
                  <a:lnTo>
                    <a:pt x="6111151" y="1652943"/>
                  </a:lnTo>
                  <a:lnTo>
                    <a:pt x="6114859" y="1646821"/>
                  </a:lnTo>
                  <a:lnTo>
                    <a:pt x="6097041" y="1622831"/>
                  </a:lnTo>
                  <a:lnTo>
                    <a:pt x="6090336" y="1624457"/>
                  </a:lnTo>
                  <a:lnTo>
                    <a:pt x="6084582" y="1628673"/>
                  </a:lnTo>
                  <a:lnTo>
                    <a:pt x="5965634" y="1759153"/>
                  </a:lnTo>
                  <a:lnTo>
                    <a:pt x="5941009" y="1743595"/>
                  </a:lnTo>
                  <a:lnTo>
                    <a:pt x="5941009" y="1786178"/>
                  </a:lnTo>
                  <a:lnTo>
                    <a:pt x="5835637" y="1901774"/>
                  </a:lnTo>
                  <a:lnTo>
                    <a:pt x="5331345" y="1583067"/>
                  </a:lnTo>
                  <a:lnTo>
                    <a:pt x="5412371" y="1452105"/>
                  </a:lnTo>
                  <a:lnTo>
                    <a:pt x="5941009" y="1786178"/>
                  </a:lnTo>
                  <a:lnTo>
                    <a:pt x="5941009" y="1743595"/>
                  </a:lnTo>
                  <a:lnTo>
                    <a:pt x="5431320" y="1421485"/>
                  </a:lnTo>
                  <a:lnTo>
                    <a:pt x="5521261" y="1276121"/>
                  </a:lnTo>
                  <a:lnTo>
                    <a:pt x="5523776" y="1269415"/>
                  </a:lnTo>
                  <a:lnTo>
                    <a:pt x="5523522" y="1262519"/>
                  </a:lnTo>
                  <a:lnTo>
                    <a:pt x="5520677" y="1256207"/>
                  </a:lnTo>
                  <a:lnTo>
                    <a:pt x="5515432" y="1251292"/>
                  </a:lnTo>
                  <a:lnTo>
                    <a:pt x="5508726" y="1248816"/>
                  </a:lnTo>
                  <a:lnTo>
                    <a:pt x="5501830" y="1249095"/>
                  </a:lnTo>
                  <a:lnTo>
                    <a:pt x="5495544" y="1251927"/>
                  </a:lnTo>
                  <a:lnTo>
                    <a:pt x="5490667" y="1257134"/>
                  </a:lnTo>
                  <a:lnTo>
                    <a:pt x="5400878" y="1402245"/>
                  </a:lnTo>
                  <a:lnTo>
                    <a:pt x="5381930" y="1390281"/>
                  </a:lnTo>
                  <a:lnTo>
                    <a:pt x="5381930" y="1432864"/>
                  </a:lnTo>
                  <a:lnTo>
                    <a:pt x="5300891" y="1563827"/>
                  </a:lnTo>
                  <a:lnTo>
                    <a:pt x="4794516" y="1243812"/>
                  </a:lnTo>
                  <a:lnTo>
                    <a:pt x="4851171" y="1097445"/>
                  </a:lnTo>
                  <a:lnTo>
                    <a:pt x="5381930" y="1432864"/>
                  </a:lnTo>
                  <a:lnTo>
                    <a:pt x="5381930" y="1390281"/>
                  </a:lnTo>
                  <a:lnTo>
                    <a:pt x="4864417" y="1063218"/>
                  </a:lnTo>
                  <a:lnTo>
                    <a:pt x="4928489" y="897686"/>
                  </a:lnTo>
                  <a:lnTo>
                    <a:pt x="4929708" y="890638"/>
                  </a:lnTo>
                  <a:lnTo>
                    <a:pt x="4928184" y="883907"/>
                  </a:lnTo>
                  <a:lnTo>
                    <a:pt x="4924247" y="878243"/>
                  </a:lnTo>
                  <a:lnTo>
                    <a:pt x="4918227" y="874407"/>
                  </a:lnTo>
                  <a:lnTo>
                    <a:pt x="4911166" y="873188"/>
                  </a:lnTo>
                  <a:lnTo>
                    <a:pt x="4904435" y="874712"/>
                  </a:lnTo>
                  <a:lnTo>
                    <a:pt x="4898783" y="878649"/>
                  </a:lnTo>
                  <a:lnTo>
                    <a:pt x="4894935" y="884669"/>
                  </a:lnTo>
                  <a:lnTo>
                    <a:pt x="4833391" y="1043622"/>
                  </a:lnTo>
                  <a:lnTo>
                    <a:pt x="4820145" y="1035253"/>
                  </a:lnTo>
                  <a:lnTo>
                    <a:pt x="4820145" y="1077836"/>
                  </a:lnTo>
                  <a:lnTo>
                    <a:pt x="4763490" y="1224203"/>
                  </a:lnTo>
                  <a:lnTo>
                    <a:pt x="4217454" y="879106"/>
                  </a:lnTo>
                  <a:lnTo>
                    <a:pt x="4247921" y="716203"/>
                  </a:lnTo>
                  <a:lnTo>
                    <a:pt x="4820145" y="1077836"/>
                  </a:lnTo>
                  <a:lnTo>
                    <a:pt x="4820145" y="1035253"/>
                  </a:lnTo>
                  <a:lnTo>
                    <a:pt x="4255033" y="678116"/>
                  </a:lnTo>
                  <a:lnTo>
                    <a:pt x="4290136" y="490410"/>
                  </a:lnTo>
                  <a:lnTo>
                    <a:pt x="4290034" y="483260"/>
                  </a:lnTo>
                  <a:lnTo>
                    <a:pt x="4287317" y="476910"/>
                  </a:lnTo>
                  <a:lnTo>
                    <a:pt x="4282402" y="472059"/>
                  </a:lnTo>
                  <a:lnTo>
                    <a:pt x="4275785" y="469379"/>
                  </a:lnTo>
                  <a:lnTo>
                    <a:pt x="4268546" y="469455"/>
                  </a:lnTo>
                  <a:lnTo>
                    <a:pt x="4262209" y="472211"/>
                  </a:lnTo>
                  <a:lnTo>
                    <a:pt x="4257408" y="477151"/>
                  </a:lnTo>
                  <a:lnTo>
                    <a:pt x="4254754" y="483806"/>
                  </a:lnTo>
                  <a:lnTo>
                    <a:pt x="4222280" y="657415"/>
                  </a:lnTo>
                  <a:lnTo>
                    <a:pt x="4215168" y="652932"/>
                  </a:lnTo>
                  <a:lnTo>
                    <a:pt x="4215168" y="695502"/>
                  </a:lnTo>
                  <a:lnTo>
                    <a:pt x="4184700" y="858405"/>
                  </a:lnTo>
                  <a:lnTo>
                    <a:pt x="3597554" y="487311"/>
                  </a:lnTo>
                  <a:lnTo>
                    <a:pt x="3548164" y="456107"/>
                  </a:lnTo>
                  <a:lnTo>
                    <a:pt x="3548164" y="273964"/>
                  </a:lnTo>
                  <a:lnTo>
                    <a:pt x="4215168" y="695502"/>
                  </a:lnTo>
                  <a:lnTo>
                    <a:pt x="4215168" y="652932"/>
                  </a:lnTo>
                  <a:lnTo>
                    <a:pt x="3597541" y="262572"/>
                  </a:lnTo>
                  <a:lnTo>
                    <a:pt x="3548164" y="231368"/>
                  </a:lnTo>
                  <a:lnTo>
                    <a:pt x="3548164" y="18008"/>
                  </a:lnTo>
                  <a:lnTo>
                    <a:pt x="3546754" y="11010"/>
                  </a:lnTo>
                  <a:lnTo>
                    <a:pt x="3542906" y="5283"/>
                  </a:lnTo>
                  <a:lnTo>
                    <a:pt x="3537191" y="1409"/>
                  </a:lnTo>
                  <a:lnTo>
                    <a:pt x="3530155" y="0"/>
                  </a:lnTo>
                  <a:lnTo>
                    <a:pt x="3523157" y="1409"/>
                  </a:lnTo>
                  <a:lnTo>
                    <a:pt x="3517430" y="5283"/>
                  </a:lnTo>
                  <a:lnTo>
                    <a:pt x="3513569" y="11010"/>
                  </a:lnTo>
                  <a:lnTo>
                    <a:pt x="3512147" y="18008"/>
                  </a:lnTo>
                  <a:lnTo>
                    <a:pt x="3512147" y="231368"/>
                  </a:lnTo>
                  <a:lnTo>
                    <a:pt x="3512147" y="273964"/>
                  </a:lnTo>
                  <a:lnTo>
                    <a:pt x="3512147" y="456107"/>
                  </a:lnTo>
                  <a:lnTo>
                    <a:pt x="2875661" y="858367"/>
                  </a:lnTo>
                  <a:lnTo>
                    <a:pt x="2845206" y="695464"/>
                  </a:lnTo>
                  <a:lnTo>
                    <a:pt x="3512147" y="273964"/>
                  </a:lnTo>
                  <a:lnTo>
                    <a:pt x="3512147" y="231368"/>
                  </a:lnTo>
                  <a:lnTo>
                    <a:pt x="2842857" y="654329"/>
                  </a:lnTo>
                  <a:lnTo>
                    <a:pt x="2842857" y="879106"/>
                  </a:lnTo>
                  <a:lnTo>
                    <a:pt x="2296871" y="1224165"/>
                  </a:lnTo>
                  <a:lnTo>
                    <a:pt x="2265832" y="1143990"/>
                  </a:lnTo>
                  <a:lnTo>
                    <a:pt x="2265832" y="1243787"/>
                  </a:lnTo>
                  <a:lnTo>
                    <a:pt x="1759470" y="1563801"/>
                  </a:lnTo>
                  <a:lnTo>
                    <a:pt x="1729016" y="1514589"/>
                  </a:lnTo>
                  <a:lnTo>
                    <a:pt x="1729016" y="1583055"/>
                  </a:lnTo>
                  <a:lnTo>
                    <a:pt x="1224673" y="1901786"/>
                  </a:lnTo>
                  <a:lnTo>
                    <a:pt x="1193723" y="1867827"/>
                  </a:lnTo>
                  <a:lnTo>
                    <a:pt x="1193723" y="1921357"/>
                  </a:lnTo>
                  <a:lnTo>
                    <a:pt x="653630" y="2262682"/>
                  </a:lnTo>
                  <a:lnTo>
                    <a:pt x="621080" y="2238108"/>
                  </a:lnTo>
                  <a:lnTo>
                    <a:pt x="621080" y="2283256"/>
                  </a:lnTo>
                  <a:lnTo>
                    <a:pt x="357505" y="2449830"/>
                  </a:lnTo>
                  <a:lnTo>
                    <a:pt x="354342" y="2455595"/>
                  </a:lnTo>
                  <a:lnTo>
                    <a:pt x="354342" y="2856052"/>
                  </a:lnTo>
                  <a:lnTo>
                    <a:pt x="354342" y="2896285"/>
                  </a:lnTo>
                  <a:lnTo>
                    <a:pt x="354342" y="6018758"/>
                  </a:lnTo>
                  <a:lnTo>
                    <a:pt x="212458" y="6089345"/>
                  </a:lnTo>
                  <a:lnTo>
                    <a:pt x="212458" y="5420309"/>
                  </a:lnTo>
                  <a:lnTo>
                    <a:pt x="354342" y="5379936"/>
                  </a:lnTo>
                  <a:lnTo>
                    <a:pt x="354342" y="5342521"/>
                  </a:lnTo>
                  <a:lnTo>
                    <a:pt x="212458" y="5382882"/>
                  </a:lnTo>
                  <a:lnTo>
                    <a:pt x="212458" y="4783061"/>
                  </a:lnTo>
                  <a:lnTo>
                    <a:pt x="354342" y="4769891"/>
                  </a:lnTo>
                  <a:lnTo>
                    <a:pt x="354342" y="4733722"/>
                  </a:lnTo>
                  <a:lnTo>
                    <a:pt x="212458" y="4746917"/>
                  </a:lnTo>
                  <a:lnTo>
                    <a:pt x="212458" y="4168076"/>
                  </a:lnTo>
                  <a:lnTo>
                    <a:pt x="354342" y="4181221"/>
                  </a:lnTo>
                  <a:lnTo>
                    <a:pt x="354342" y="4145115"/>
                  </a:lnTo>
                  <a:lnTo>
                    <a:pt x="212458" y="4131945"/>
                  </a:lnTo>
                  <a:lnTo>
                    <a:pt x="212458" y="3532200"/>
                  </a:lnTo>
                  <a:lnTo>
                    <a:pt x="354342" y="3572573"/>
                  </a:lnTo>
                  <a:lnTo>
                    <a:pt x="354342" y="3535146"/>
                  </a:lnTo>
                  <a:lnTo>
                    <a:pt x="212458" y="3494760"/>
                  </a:lnTo>
                  <a:lnTo>
                    <a:pt x="212458" y="2825699"/>
                  </a:lnTo>
                  <a:lnTo>
                    <a:pt x="354342" y="2896285"/>
                  </a:lnTo>
                  <a:lnTo>
                    <a:pt x="354342" y="2856052"/>
                  </a:lnTo>
                  <a:lnTo>
                    <a:pt x="212458" y="2785478"/>
                  </a:lnTo>
                  <a:lnTo>
                    <a:pt x="212458" y="2359304"/>
                  </a:lnTo>
                  <a:lnTo>
                    <a:pt x="489737" y="2184082"/>
                  </a:lnTo>
                  <a:lnTo>
                    <a:pt x="621080" y="2283256"/>
                  </a:lnTo>
                  <a:lnTo>
                    <a:pt x="621080" y="2238108"/>
                  </a:lnTo>
                  <a:lnTo>
                    <a:pt x="522287" y="2163508"/>
                  </a:lnTo>
                  <a:lnTo>
                    <a:pt x="1088377" y="1805749"/>
                  </a:lnTo>
                  <a:lnTo>
                    <a:pt x="1193723" y="1921357"/>
                  </a:lnTo>
                  <a:lnTo>
                    <a:pt x="1193723" y="1867827"/>
                  </a:lnTo>
                  <a:lnTo>
                    <a:pt x="1119339" y="1786191"/>
                  </a:lnTo>
                  <a:lnTo>
                    <a:pt x="1647964" y="1452105"/>
                  </a:lnTo>
                  <a:lnTo>
                    <a:pt x="1729016" y="1583055"/>
                  </a:lnTo>
                  <a:lnTo>
                    <a:pt x="1729016" y="1514589"/>
                  </a:lnTo>
                  <a:lnTo>
                    <a:pt x="1678432" y="1432839"/>
                  </a:lnTo>
                  <a:lnTo>
                    <a:pt x="2209165" y="1097432"/>
                  </a:lnTo>
                  <a:lnTo>
                    <a:pt x="2265832" y="1243787"/>
                  </a:lnTo>
                  <a:lnTo>
                    <a:pt x="2265832" y="1143990"/>
                  </a:lnTo>
                  <a:lnTo>
                    <a:pt x="2240216" y="1077810"/>
                  </a:lnTo>
                  <a:lnTo>
                    <a:pt x="2812389" y="716203"/>
                  </a:lnTo>
                  <a:lnTo>
                    <a:pt x="2842857" y="879106"/>
                  </a:lnTo>
                  <a:lnTo>
                    <a:pt x="2842857" y="654329"/>
                  </a:lnTo>
                  <a:lnTo>
                    <a:pt x="2838069" y="657352"/>
                  </a:lnTo>
                  <a:lnTo>
                    <a:pt x="2805633" y="483806"/>
                  </a:lnTo>
                  <a:lnTo>
                    <a:pt x="2802928" y="477151"/>
                  </a:lnTo>
                  <a:lnTo>
                    <a:pt x="2798102" y="472211"/>
                  </a:lnTo>
                  <a:lnTo>
                    <a:pt x="2791777" y="469455"/>
                  </a:lnTo>
                  <a:lnTo>
                    <a:pt x="2784602" y="469379"/>
                  </a:lnTo>
                  <a:lnTo>
                    <a:pt x="2777972" y="472059"/>
                  </a:lnTo>
                  <a:lnTo>
                    <a:pt x="2773032" y="476910"/>
                  </a:lnTo>
                  <a:lnTo>
                    <a:pt x="2770289" y="483260"/>
                  </a:lnTo>
                  <a:lnTo>
                    <a:pt x="2770174" y="490410"/>
                  </a:lnTo>
                  <a:lnTo>
                    <a:pt x="2805265" y="678078"/>
                  </a:lnTo>
                  <a:lnTo>
                    <a:pt x="2226945" y="1043546"/>
                  </a:lnTo>
                  <a:lnTo>
                    <a:pt x="2165451" y="884669"/>
                  </a:lnTo>
                  <a:lnTo>
                    <a:pt x="2161590" y="878649"/>
                  </a:lnTo>
                  <a:lnTo>
                    <a:pt x="2155914" y="874712"/>
                  </a:lnTo>
                  <a:lnTo>
                    <a:pt x="2149183" y="873188"/>
                  </a:lnTo>
                  <a:lnTo>
                    <a:pt x="2142159" y="874407"/>
                  </a:lnTo>
                  <a:lnTo>
                    <a:pt x="2136127" y="878243"/>
                  </a:lnTo>
                  <a:lnTo>
                    <a:pt x="2132165" y="883907"/>
                  </a:lnTo>
                  <a:lnTo>
                    <a:pt x="2130628" y="890638"/>
                  </a:lnTo>
                  <a:lnTo>
                    <a:pt x="2131822" y="897686"/>
                  </a:lnTo>
                  <a:lnTo>
                    <a:pt x="2195893" y="1063167"/>
                  </a:lnTo>
                  <a:lnTo>
                    <a:pt x="1659458" y="1402168"/>
                  </a:lnTo>
                  <a:lnTo>
                    <a:pt x="1569720" y="1257134"/>
                  </a:lnTo>
                  <a:lnTo>
                    <a:pt x="1564805" y="1251927"/>
                  </a:lnTo>
                  <a:lnTo>
                    <a:pt x="1558518" y="1249095"/>
                  </a:lnTo>
                  <a:lnTo>
                    <a:pt x="1551609" y="1248816"/>
                  </a:lnTo>
                  <a:lnTo>
                    <a:pt x="1544891" y="1251292"/>
                  </a:lnTo>
                  <a:lnTo>
                    <a:pt x="1539684" y="1256207"/>
                  </a:lnTo>
                  <a:lnTo>
                    <a:pt x="1536852" y="1262519"/>
                  </a:lnTo>
                  <a:lnTo>
                    <a:pt x="1536573" y="1269415"/>
                  </a:lnTo>
                  <a:lnTo>
                    <a:pt x="1539049" y="1276121"/>
                  </a:lnTo>
                  <a:lnTo>
                    <a:pt x="1628978" y="1421434"/>
                  </a:lnTo>
                  <a:lnTo>
                    <a:pt x="1094651" y="1759102"/>
                  </a:lnTo>
                  <a:lnTo>
                    <a:pt x="975817" y="1628673"/>
                  </a:lnTo>
                  <a:lnTo>
                    <a:pt x="970013" y="1624457"/>
                  </a:lnTo>
                  <a:lnTo>
                    <a:pt x="963295" y="1622831"/>
                  </a:lnTo>
                  <a:lnTo>
                    <a:pt x="956462" y="1623847"/>
                  </a:lnTo>
                  <a:lnTo>
                    <a:pt x="950353" y="1627543"/>
                  </a:lnTo>
                  <a:lnTo>
                    <a:pt x="946111" y="1633296"/>
                  </a:lnTo>
                  <a:lnTo>
                    <a:pt x="944473" y="1640001"/>
                  </a:lnTo>
                  <a:lnTo>
                    <a:pt x="945489" y="1646821"/>
                  </a:lnTo>
                  <a:lnTo>
                    <a:pt x="949159" y="1652943"/>
                  </a:lnTo>
                  <a:lnTo>
                    <a:pt x="1063701" y="1778660"/>
                  </a:lnTo>
                  <a:lnTo>
                    <a:pt x="491490" y="2140254"/>
                  </a:lnTo>
                  <a:lnTo>
                    <a:pt x="340690" y="2026373"/>
                  </a:lnTo>
                  <a:lnTo>
                    <a:pt x="334251" y="2023287"/>
                  </a:lnTo>
                  <a:lnTo>
                    <a:pt x="327367" y="2022906"/>
                  </a:lnTo>
                  <a:lnTo>
                    <a:pt x="320852" y="2025154"/>
                  </a:lnTo>
                  <a:lnTo>
                    <a:pt x="315506" y="2029904"/>
                  </a:lnTo>
                  <a:lnTo>
                    <a:pt x="312394" y="2036356"/>
                  </a:lnTo>
                  <a:lnTo>
                    <a:pt x="312026" y="2043264"/>
                  </a:lnTo>
                  <a:lnTo>
                    <a:pt x="314274" y="2049792"/>
                  </a:lnTo>
                  <a:lnTo>
                    <a:pt x="319024" y="2055152"/>
                  </a:lnTo>
                  <a:lnTo>
                    <a:pt x="459003" y="2160867"/>
                  </a:lnTo>
                  <a:lnTo>
                    <a:pt x="179616" y="2337498"/>
                  </a:lnTo>
                  <a:lnTo>
                    <a:pt x="176441" y="2343264"/>
                  </a:lnTo>
                  <a:lnTo>
                    <a:pt x="176441" y="2767558"/>
                  </a:lnTo>
                  <a:lnTo>
                    <a:pt x="25984" y="2692717"/>
                  </a:lnTo>
                  <a:lnTo>
                    <a:pt x="19062" y="2690825"/>
                  </a:lnTo>
                  <a:lnTo>
                    <a:pt x="12230" y="2691714"/>
                  </a:lnTo>
                  <a:lnTo>
                    <a:pt x="6235" y="2695130"/>
                  </a:lnTo>
                  <a:lnTo>
                    <a:pt x="1854" y="2700794"/>
                  </a:lnTo>
                  <a:lnTo>
                    <a:pt x="0" y="2707716"/>
                  </a:lnTo>
                  <a:lnTo>
                    <a:pt x="914" y="2714548"/>
                  </a:lnTo>
                  <a:lnTo>
                    <a:pt x="4318" y="2720543"/>
                  </a:lnTo>
                  <a:lnTo>
                    <a:pt x="9944" y="2724924"/>
                  </a:lnTo>
                  <a:lnTo>
                    <a:pt x="176441" y="2807779"/>
                  </a:lnTo>
                  <a:lnTo>
                    <a:pt x="176441" y="3484499"/>
                  </a:lnTo>
                  <a:lnTo>
                    <a:pt x="22885" y="3440785"/>
                  </a:lnTo>
                  <a:lnTo>
                    <a:pt x="15760" y="3440226"/>
                  </a:lnTo>
                  <a:lnTo>
                    <a:pt x="9220" y="3442360"/>
                  </a:lnTo>
                  <a:lnTo>
                    <a:pt x="3949" y="3446818"/>
                  </a:lnTo>
                  <a:lnTo>
                    <a:pt x="660" y="3453180"/>
                  </a:lnTo>
                  <a:lnTo>
                    <a:pt x="88" y="3460318"/>
                  </a:lnTo>
                  <a:lnTo>
                    <a:pt x="2235" y="3466884"/>
                  </a:lnTo>
                  <a:lnTo>
                    <a:pt x="6680" y="3472180"/>
                  </a:lnTo>
                  <a:lnTo>
                    <a:pt x="13042" y="3475469"/>
                  </a:lnTo>
                  <a:lnTo>
                    <a:pt x="176441" y="3521964"/>
                  </a:lnTo>
                  <a:lnTo>
                    <a:pt x="176441" y="4128592"/>
                  </a:lnTo>
                  <a:lnTo>
                    <a:pt x="19646" y="4114025"/>
                  </a:lnTo>
                  <a:lnTo>
                    <a:pt x="12534" y="4114723"/>
                  </a:lnTo>
                  <a:lnTo>
                    <a:pt x="6464" y="4118025"/>
                  </a:lnTo>
                  <a:lnTo>
                    <a:pt x="2082" y="4123398"/>
                  </a:lnTo>
                  <a:lnTo>
                    <a:pt x="25" y="4130268"/>
                  </a:lnTo>
                  <a:lnTo>
                    <a:pt x="800" y="4137393"/>
                  </a:lnTo>
                  <a:lnTo>
                    <a:pt x="4114" y="4143464"/>
                  </a:lnTo>
                  <a:lnTo>
                    <a:pt x="9448" y="4147845"/>
                  </a:lnTo>
                  <a:lnTo>
                    <a:pt x="16268" y="4149902"/>
                  </a:lnTo>
                  <a:lnTo>
                    <a:pt x="176441" y="4164749"/>
                  </a:lnTo>
                  <a:lnTo>
                    <a:pt x="176441" y="4750270"/>
                  </a:lnTo>
                  <a:lnTo>
                    <a:pt x="16268" y="4765167"/>
                  </a:lnTo>
                  <a:lnTo>
                    <a:pt x="25" y="4784801"/>
                  </a:lnTo>
                  <a:lnTo>
                    <a:pt x="876" y="4794072"/>
                  </a:lnTo>
                  <a:lnTo>
                    <a:pt x="8750" y="4801120"/>
                  </a:lnTo>
                  <a:lnTo>
                    <a:pt x="17957" y="4801120"/>
                  </a:lnTo>
                  <a:lnTo>
                    <a:pt x="176441" y="4786414"/>
                  </a:lnTo>
                  <a:lnTo>
                    <a:pt x="176441" y="5393118"/>
                  </a:lnTo>
                  <a:lnTo>
                    <a:pt x="13042" y="5439600"/>
                  </a:lnTo>
                  <a:lnTo>
                    <a:pt x="6680" y="5442877"/>
                  </a:lnTo>
                  <a:lnTo>
                    <a:pt x="2235" y="5448147"/>
                  </a:lnTo>
                  <a:lnTo>
                    <a:pt x="88" y="5454701"/>
                  </a:lnTo>
                  <a:lnTo>
                    <a:pt x="660" y="5461825"/>
                  </a:lnTo>
                  <a:lnTo>
                    <a:pt x="2908" y="5469775"/>
                  </a:lnTo>
                  <a:lnTo>
                    <a:pt x="10083" y="5474906"/>
                  </a:lnTo>
                  <a:lnTo>
                    <a:pt x="21272" y="5474690"/>
                  </a:lnTo>
                  <a:lnTo>
                    <a:pt x="176441" y="5430545"/>
                  </a:lnTo>
                  <a:lnTo>
                    <a:pt x="176441" y="6107252"/>
                  </a:lnTo>
                  <a:lnTo>
                    <a:pt x="9944" y="6190069"/>
                  </a:lnTo>
                  <a:lnTo>
                    <a:pt x="4318" y="6194463"/>
                  </a:lnTo>
                  <a:lnTo>
                    <a:pt x="914" y="6200483"/>
                  </a:lnTo>
                  <a:lnTo>
                    <a:pt x="0" y="6207341"/>
                  </a:lnTo>
                  <a:lnTo>
                    <a:pt x="1854" y="6214275"/>
                  </a:lnTo>
                  <a:lnTo>
                    <a:pt x="5016" y="6220523"/>
                  </a:lnTo>
                  <a:lnTo>
                    <a:pt x="11353" y="6224181"/>
                  </a:lnTo>
                  <a:lnTo>
                    <a:pt x="20701" y="6224181"/>
                  </a:lnTo>
                  <a:lnTo>
                    <a:pt x="23380" y="6223622"/>
                  </a:lnTo>
                  <a:lnTo>
                    <a:pt x="176441" y="6147511"/>
                  </a:lnTo>
                  <a:lnTo>
                    <a:pt x="176441" y="6571805"/>
                  </a:lnTo>
                  <a:lnTo>
                    <a:pt x="179616" y="6577571"/>
                  </a:lnTo>
                  <a:lnTo>
                    <a:pt x="459041" y="6754165"/>
                  </a:lnTo>
                  <a:lnTo>
                    <a:pt x="319024" y="6859918"/>
                  </a:lnTo>
                  <a:lnTo>
                    <a:pt x="314274" y="6865264"/>
                  </a:lnTo>
                  <a:lnTo>
                    <a:pt x="312026" y="6871779"/>
                  </a:lnTo>
                  <a:lnTo>
                    <a:pt x="312394" y="6878663"/>
                  </a:lnTo>
                  <a:lnTo>
                    <a:pt x="315506" y="6885114"/>
                  </a:lnTo>
                  <a:lnTo>
                    <a:pt x="319024" y="6889813"/>
                  </a:lnTo>
                  <a:lnTo>
                    <a:pt x="324446" y="6892277"/>
                  </a:lnTo>
                  <a:lnTo>
                    <a:pt x="333654" y="6892277"/>
                  </a:lnTo>
                  <a:lnTo>
                    <a:pt x="337464" y="6891096"/>
                  </a:lnTo>
                  <a:lnTo>
                    <a:pt x="491566" y="6774726"/>
                  </a:lnTo>
                  <a:lnTo>
                    <a:pt x="1063752" y="7136333"/>
                  </a:lnTo>
                  <a:lnTo>
                    <a:pt x="949159" y="7262063"/>
                  </a:lnTo>
                  <a:lnTo>
                    <a:pt x="945489" y="7268210"/>
                  </a:lnTo>
                  <a:lnTo>
                    <a:pt x="944473" y="7275055"/>
                  </a:lnTo>
                  <a:lnTo>
                    <a:pt x="946111" y="7281761"/>
                  </a:lnTo>
                  <a:lnTo>
                    <a:pt x="950353" y="7287527"/>
                  </a:lnTo>
                  <a:lnTo>
                    <a:pt x="953795" y="7290689"/>
                  </a:lnTo>
                  <a:lnTo>
                    <a:pt x="958164" y="7292238"/>
                  </a:lnTo>
                  <a:lnTo>
                    <a:pt x="967371" y="7292238"/>
                  </a:lnTo>
                  <a:lnTo>
                    <a:pt x="972223" y="7290282"/>
                  </a:lnTo>
                  <a:lnTo>
                    <a:pt x="1094689" y="7155878"/>
                  </a:lnTo>
                  <a:lnTo>
                    <a:pt x="1629016" y="7493559"/>
                  </a:lnTo>
                  <a:lnTo>
                    <a:pt x="1539049" y="7638948"/>
                  </a:lnTo>
                  <a:lnTo>
                    <a:pt x="1536573" y="7645654"/>
                  </a:lnTo>
                  <a:lnTo>
                    <a:pt x="1536852" y="7652550"/>
                  </a:lnTo>
                  <a:lnTo>
                    <a:pt x="1539684" y="7658836"/>
                  </a:lnTo>
                  <a:lnTo>
                    <a:pt x="1544891" y="7663713"/>
                  </a:lnTo>
                  <a:lnTo>
                    <a:pt x="1547837" y="7665529"/>
                  </a:lnTo>
                  <a:lnTo>
                    <a:pt x="1551139" y="7666380"/>
                  </a:lnTo>
                  <a:lnTo>
                    <a:pt x="1560436" y="7666380"/>
                  </a:lnTo>
                  <a:lnTo>
                    <a:pt x="1566265" y="7663358"/>
                  </a:lnTo>
                  <a:lnTo>
                    <a:pt x="1659458" y="7512799"/>
                  </a:lnTo>
                  <a:lnTo>
                    <a:pt x="2195931" y="7851826"/>
                  </a:lnTo>
                  <a:lnTo>
                    <a:pt x="2131822" y="8017370"/>
                  </a:lnTo>
                  <a:lnTo>
                    <a:pt x="2130628" y="8024406"/>
                  </a:lnTo>
                  <a:lnTo>
                    <a:pt x="2132165" y="8031137"/>
                  </a:lnTo>
                  <a:lnTo>
                    <a:pt x="2136127" y="8036801"/>
                  </a:lnTo>
                  <a:lnTo>
                    <a:pt x="2142159" y="8040662"/>
                  </a:lnTo>
                  <a:lnTo>
                    <a:pt x="2146452" y="8041868"/>
                  </a:lnTo>
                  <a:lnTo>
                    <a:pt x="2155888" y="8041868"/>
                  </a:lnTo>
                  <a:lnTo>
                    <a:pt x="2162632" y="8037512"/>
                  </a:lnTo>
                  <a:lnTo>
                    <a:pt x="2226945" y="7871422"/>
                  </a:lnTo>
                  <a:lnTo>
                    <a:pt x="2805277" y="8236902"/>
                  </a:lnTo>
                  <a:lnTo>
                    <a:pt x="2770174" y="8424659"/>
                  </a:lnTo>
                  <a:lnTo>
                    <a:pt x="2770289" y="8431809"/>
                  </a:lnTo>
                  <a:lnTo>
                    <a:pt x="2773032" y="8438134"/>
                  </a:lnTo>
                  <a:lnTo>
                    <a:pt x="2777972" y="8442985"/>
                  </a:lnTo>
                  <a:lnTo>
                    <a:pt x="2784602" y="8445703"/>
                  </a:lnTo>
                  <a:lnTo>
                    <a:pt x="2787904" y="8445970"/>
                  </a:lnTo>
                  <a:lnTo>
                    <a:pt x="2796413" y="8445970"/>
                  </a:lnTo>
                  <a:lnTo>
                    <a:pt x="2804020" y="8439912"/>
                  </a:lnTo>
                  <a:lnTo>
                    <a:pt x="2838094" y="8257641"/>
                  </a:lnTo>
                  <a:lnTo>
                    <a:pt x="3512147" y="8683587"/>
                  </a:lnTo>
                  <a:lnTo>
                    <a:pt x="3512147" y="8896998"/>
                  </a:lnTo>
                  <a:lnTo>
                    <a:pt x="3513569" y="8904021"/>
                  </a:lnTo>
                  <a:lnTo>
                    <a:pt x="3517430" y="8909748"/>
                  </a:lnTo>
                  <a:lnTo>
                    <a:pt x="3523157" y="8913597"/>
                  </a:lnTo>
                  <a:lnTo>
                    <a:pt x="3530155" y="8915006"/>
                  </a:lnTo>
                  <a:lnTo>
                    <a:pt x="3537191" y="8913597"/>
                  </a:lnTo>
                  <a:lnTo>
                    <a:pt x="3542906" y="8909748"/>
                  </a:lnTo>
                  <a:lnTo>
                    <a:pt x="3546754" y="8904021"/>
                  </a:lnTo>
                  <a:lnTo>
                    <a:pt x="3548164" y="8896998"/>
                  </a:lnTo>
                  <a:lnTo>
                    <a:pt x="3548164" y="8683638"/>
                  </a:lnTo>
                  <a:lnTo>
                    <a:pt x="3597554" y="8652421"/>
                  </a:lnTo>
                  <a:lnTo>
                    <a:pt x="4222280" y="8257629"/>
                  </a:lnTo>
                  <a:lnTo>
                    <a:pt x="4256367" y="8439912"/>
                  </a:lnTo>
                  <a:lnTo>
                    <a:pt x="4263898" y="8445970"/>
                  </a:lnTo>
                  <a:lnTo>
                    <a:pt x="4272419" y="8445970"/>
                  </a:lnTo>
                  <a:lnTo>
                    <a:pt x="4275785" y="8445703"/>
                  </a:lnTo>
                  <a:lnTo>
                    <a:pt x="4282402" y="8442985"/>
                  </a:lnTo>
                  <a:lnTo>
                    <a:pt x="4287317" y="8438134"/>
                  </a:lnTo>
                  <a:lnTo>
                    <a:pt x="4290034" y="8431809"/>
                  </a:lnTo>
                  <a:lnTo>
                    <a:pt x="4290136" y="8424659"/>
                  </a:lnTo>
                  <a:lnTo>
                    <a:pt x="4255020" y="8236928"/>
                  </a:lnTo>
                  <a:lnTo>
                    <a:pt x="4833391" y="7871422"/>
                  </a:lnTo>
                  <a:lnTo>
                    <a:pt x="4897679" y="8037512"/>
                  </a:lnTo>
                  <a:lnTo>
                    <a:pt x="4904498" y="8041868"/>
                  </a:lnTo>
                  <a:lnTo>
                    <a:pt x="4913858" y="8041868"/>
                  </a:lnTo>
                  <a:lnTo>
                    <a:pt x="4929708" y="8024406"/>
                  </a:lnTo>
                  <a:lnTo>
                    <a:pt x="4928489" y="8017370"/>
                  </a:lnTo>
                  <a:lnTo>
                    <a:pt x="4864405" y="7851826"/>
                  </a:lnTo>
                  <a:lnTo>
                    <a:pt x="5400891" y="7512799"/>
                  </a:lnTo>
                  <a:lnTo>
                    <a:pt x="5494058" y="7663358"/>
                  </a:lnTo>
                  <a:lnTo>
                    <a:pt x="5499963" y="7666380"/>
                  </a:lnTo>
                  <a:lnTo>
                    <a:pt x="5509234" y="7666380"/>
                  </a:lnTo>
                  <a:lnTo>
                    <a:pt x="5523776" y="7645654"/>
                  </a:lnTo>
                  <a:lnTo>
                    <a:pt x="5521261" y="7638948"/>
                  </a:lnTo>
                  <a:lnTo>
                    <a:pt x="5431294" y="7493571"/>
                  </a:lnTo>
                  <a:lnTo>
                    <a:pt x="5965660" y="7155878"/>
                  </a:lnTo>
                  <a:lnTo>
                    <a:pt x="6088164" y="7290282"/>
                  </a:lnTo>
                  <a:lnTo>
                    <a:pt x="6093003" y="7292238"/>
                  </a:lnTo>
                  <a:lnTo>
                    <a:pt x="6102223" y="7292238"/>
                  </a:lnTo>
                  <a:lnTo>
                    <a:pt x="6106579" y="7290689"/>
                  </a:lnTo>
                  <a:lnTo>
                    <a:pt x="6110033" y="7287527"/>
                  </a:lnTo>
                  <a:lnTo>
                    <a:pt x="6114250" y="7281761"/>
                  </a:lnTo>
                  <a:lnTo>
                    <a:pt x="6115875" y="7275055"/>
                  </a:lnTo>
                  <a:lnTo>
                    <a:pt x="6114859" y="7268210"/>
                  </a:lnTo>
                  <a:lnTo>
                    <a:pt x="6111151" y="7262063"/>
                  </a:lnTo>
                  <a:lnTo>
                    <a:pt x="5996584" y="7136346"/>
                  </a:lnTo>
                  <a:lnTo>
                    <a:pt x="6568795" y="6774726"/>
                  </a:lnTo>
                  <a:lnTo>
                    <a:pt x="6722935" y="6891096"/>
                  </a:lnTo>
                  <a:lnTo>
                    <a:pt x="6726733" y="6892277"/>
                  </a:lnTo>
                  <a:lnTo>
                    <a:pt x="6735927" y="6892277"/>
                  </a:lnTo>
                  <a:lnTo>
                    <a:pt x="6741350" y="6889813"/>
                  </a:lnTo>
                  <a:lnTo>
                    <a:pt x="6744881" y="6885114"/>
                  </a:lnTo>
                  <a:lnTo>
                    <a:pt x="6747967" y="6878663"/>
                  </a:lnTo>
                  <a:lnTo>
                    <a:pt x="6748348" y="6871779"/>
                  </a:lnTo>
                  <a:lnTo>
                    <a:pt x="6746100" y="6865264"/>
                  </a:lnTo>
                  <a:lnTo>
                    <a:pt x="6741350" y="6859918"/>
                  </a:lnTo>
                  <a:lnTo>
                    <a:pt x="6601333" y="6754165"/>
                  </a:lnTo>
                  <a:lnTo>
                    <a:pt x="6880771" y="6577571"/>
                  </a:lnTo>
                  <a:lnTo>
                    <a:pt x="6883933" y="6571805"/>
                  </a:lnTo>
                  <a:lnTo>
                    <a:pt x="6883933" y="6147536"/>
                  </a:lnTo>
                  <a:lnTo>
                    <a:pt x="7036930" y="6223622"/>
                  </a:lnTo>
                  <a:lnTo>
                    <a:pt x="7039686" y="6224181"/>
                  </a:lnTo>
                  <a:lnTo>
                    <a:pt x="7049033" y="6224181"/>
                  </a:lnTo>
                  <a:lnTo>
                    <a:pt x="7055371" y="6220523"/>
                  </a:lnTo>
                  <a:lnTo>
                    <a:pt x="7058533" y="6214275"/>
                  </a:lnTo>
                  <a:lnTo>
                    <a:pt x="7060387" y="6207341"/>
                  </a:lnTo>
                  <a:lnTo>
                    <a:pt x="7059473" y="6200483"/>
                  </a:lnTo>
                  <a:lnTo>
                    <a:pt x="7056069" y="6194463"/>
                  </a:lnTo>
                  <a:lnTo>
                    <a:pt x="7050430" y="6190069"/>
                  </a:lnTo>
                  <a:lnTo>
                    <a:pt x="6883933" y="6107252"/>
                  </a:lnTo>
                  <a:lnTo>
                    <a:pt x="6883933" y="5430545"/>
                  </a:lnTo>
                  <a:lnTo>
                    <a:pt x="7039102" y="5474690"/>
                  </a:lnTo>
                  <a:lnTo>
                    <a:pt x="7050240" y="5474906"/>
                  </a:lnTo>
                  <a:lnTo>
                    <a:pt x="7057479" y="5469775"/>
                  </a:lnTo>
                  <a:lnTo>
                    <a:pt x="7059727" y="5461825"/>
                  </a:lnTo>
                  <a:lnTo>
                    <a:pt x="7060298" y="5454701"/>
                  </a:lnTo>
                  <a:lnTo>
                    <a:pt x="7058152" y="5448147"/>
                  </a:lnTo>
                  <a:lnTo>
                    <a:pt x="7053694" y="5442877"/>
                  </a:lnTo>
                  <a:lnTo>
                    <a:pt x="7047331" y="5439600"/>
                  </a:lnTo>
                  <a:lnTo>
                    <a:pt x="6883933" y="5393118"/>
                  </a:lnTo>
                  <a:lnTo>
                    <a:pt x="6883933" y="4786401"/>
                  </a:lnTo>
                  <a:lnTo>
                    <a:pt x="7042417" y="4801120"/>
                  </a:lnTo>
                  <a:lnTo>
                    <a:pt x="7051637" y="4801120"/>
                  </a:lnTo>
                  <a:lnTo>
                    <a:pt x="7059435" y="4794072"/>
                  </a:lnTo>
                  <a:lnTo>
                    <a:pt x="7060285" y="4784801"/>
                  </a:lnTo>
                  <a:lnTo>
                    <a:pt x="7059562" y="4777676"/>
                  </a:lnTo>
                  <a:lnTo>
                    <a:pt x="7056260" y="4771606"/>
                  </a:lnTo>
                  <a:lnTo>
                    <a:pt x="7050900" y="4767237"/>
                  </a:lnTo>
                  <a:lnTo>
                    <a:pt x="7044042" y="4765167"/>
                  </a:lnTo>
                  <a:lnTo>
                    <a:pt x="6883933" y="4750270"/>
                  </a:lnTo>
                  <a:lnTo>
                    <a:pt x="6883933" y="4164736"/>
                  </a:lnTo>
                  <a:lnTo>
                    <a:pt x="7044042" y="4149902"/>
                  </a:lnTo>
                  <a:lnTo>
                    <a:pt x="7060285" y="4130268"/>
                  </a:lnTo>
                  <a:lnTo>
                    <a:pt x="7058253" y="4123398"/>
                  </a:lnTo>
                  <a:lnTo>
                    <a:pt x="7053910" y="4118025"/>
                  </a:lnTo>
                  <a:lnTo>
                    <a:pt x="7047878" y="4114723"/>
                  </a:lnTo>
                  <a:lnTo>
                    <a:pt x="7040727" y="4114025"/>
                  </a:lnTo>
                  <a:lnTo>
                    <a:pt x="6883933" y="4128592"/>
                  </a:lnTo>
                  <a:lnTo>
                    <a:pt x="6883933" y="3521964"/>
                  </a:lnTo>
                  <a:lnTo>
                    <a:pt x="7047331" y="3475469"/>
                  </a:lnTo>
                  <a:lnTo>
                    <a:pt x="7053694" y="3472180"/>
                  </a:lnTo>
                  <a:lnTo>
                    <a:pt x="7058152" y="3466884"/>
                  </a:lnTo>
                  <a:lnTo>
                    <a:pt x="7060298" y="3460318"/>
                  </a:lnTo>
                  <a:lnTo>
                    <a:pt x="7059727" y="3453180"/>
                  </a:lnTo>
                  <a:lnTo>
                    <a:pt x="7056425" y="3446830"/>
                  </a:lnTo>
                  <a:lnTo>
                    <a:pt x="7051116" y="3442398"/>
                  </a:lnTo>
                  <a:lnTo>
                    <a:pt x="7044563" y="3440252"/>
                  </a:lnTo>
                  <a:lnTo>
                    <a:pt x="7037502" y="3440785"/>
                  </a:lnTo>
                  <a:lnTo>
                    <a:pt x="6883933" y="3484511"/>
                  </a:lnTo>
                  <a:lnTo>
                    <a:pt x="6883933" y="2807779"/>
                  </a:lnTo>
                  <a:lnTo>
                    <a:pt x="7050430" y="2724924"/>
                  </a:lnTo>
                  <a:lnTo>
                    <a:pt x="7056069" y="2720543"/>
                  </a:lnTo>
                  <a:lnTo>
                    <a:pt x="7059473" y="2714548"/>
                  </a:lnTo>
                  <a:lnTo>
                    <a:pt x="7060387" y="2707716"/>
                  </a:lnTo>
                  <a:close/>
                </a:path>
              </a:pathLst>
            </a:custGeom>
            <a:solidFill>
              <a:srgbClr val="7DAA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13660" y="6678904"/>
              <a:ext cx="793750" cy="668020"/>
            </a:xfrm>
            <a:custGeom>
              <a:avLst/>
              <a:gdLst/>
              <a:ahLst/>
              <a:cxnLst/>
              <a:rect l="l" t="t" r="r" b="b"/>
              <a:pathLst>
                <a:path w="793750" h="668020">
                  <a:moveTo>
                    <a:pt x="793508" y="86702"/>
                  </a:moveTo>
                  <a:lnTo>
                    <a:pt x="792251" y="60045"/>
                  </a:lnTo>
                  <a:lnTo>
                    <a:pt x="790994" y="48971"/>
                  </a:lnTo>
                  <a:lnTo>
                    <a:pt x="788212" y="30480"/>
                  </a:lnTo>
                  <a:lnTo>
                    <a:pt x="749909" y="30480"/>
                  </a:lnTo>
                  <a:lnTo>
                    <a:pt x="749909" y="104546"/>
                  </a:lnTo>
                  <a:lnTo>
                    <a:pt x="745578" y="143649"/>
                  </a:lnTo>
                  <a:lnTo>
                    <a:pt x="733475" y="186016"/>
                  </a:lnTo>
                  <a:lnTo>
                    <a:pt x="710387" y="226428"/>
                  </a:lnTo>
                  <a:lnTo>
                    <a:pt x="673061" y="259702"/>
                  </a:lnTo>
                  <a:lnTo>
                    <a:pt x="649808" y="268605"/>
                  </a:lnTo>
                  <a:lnTo>
                    <a:pt x="649808" y="73914"/>
                  </a:lnTo>
                  <a:lnTo>
                    <a:pt x="749681" y="73914"/>
                  </a:lnTo>
                  <a:lnTo>
                    <a:pt x="749909" y="104546"/>
                  </a:lnTo>
                  <a:lnTo>
                    <a:pt x="749909" y="30480"/>
                  </a:lnTo>
                  <a:lnTo>
                    <a:pt x="649808" y="30480"/>
                  </a:lnTo>
                  <a:lnTo>
                    <a:pt x="649808" y="0"/>
                  </a:lnTo>
                  <a:lnTo>
                    <a:pt x="143700" y="0"/>
                  </a:lnTo>
                  <a:lnTo>
                    <a:pt x="143700" y="30480"/>
                  </a:lnTo>
                  <a:lnTo>
                    <a:pt x="143700" y="73914"/>
                  </a:lnTo>
                  <a:lnTo>
                    <a:pt x="143700" y="268592"/>
                  </a:lnTo>
                  <a:lnTo>
                    <a:pt x="120434" y="259689"/>
                  </a:lnTo>
                  <a:lnTo>
                    <a:pt x="83108" y="226402"/>
                  </a:lnTo>
                  <a:lnTo>
                    <a:pt x="60020" y="185978"/>
                  </a:lnTo>
                  <a:lnTo>
                    <a:pt x="47929" y="143624"/>
                  </a:lnTo>
                  <a:lnTo>
                    <a:pt x="43599" y="104533"/>
                  </a:lnTo>
                  <a:lnTo>
                    <a:pt x="43827" y="73914"/>
                  </a:lnTo>
                  <a:lnTo>
                    <a:pt x="143700" y="73914"/>
                  </a:lnTo>
                  <a:lnTo>
                    <a:pt x="143700" y="30480"/>
                  </a:lnTo>
                  <a:lnTo>
                    <a:pt x="5295" y="30480"/>
                  </a:lnTo>
                  <a:lnTo>
                    <a:pt x="2463" y="48971"/>
                  </a:lnTo>
                  <a:lnTo>
                    <a:pt x="1244" y="60045"/>
                  </a:lnTo>
                  <a:lnTo>
                    <a:pt x="0" y="86702"/>
                  </a:lnTo>
                  <a:lnTo>
                    <a:pt x="1663" y="124434"/>
                  </a:lnTo>
                  <a:lnTo>
                    <a:pt x="9169" y="168719"/>
                  </a:lnTo>
                  <a:lnTo>
                    <a:pt x="25717" y="215646"/>
                  </a:lnTo>
                  <a:lnTo>
                    <a:pt x="50012" y="254838"/>
                  </a:lnTo>
                  <a:lnTo>
                    <a:pt x="81762" y="286016"/>
                  </a:lnTo>
                  <a:lnTo>
                    <a:pt x="120713" y="308902"/>
                  </a:lnTo>
                  <a:lnTo>
                    <a:pt x="147281" y="317207"/>
                  </a:lnTo>
                  <a:lnTo>
                    <a:pt x="154609" y="333552"/>
                  </a:lnTo>
                  <a:lnTo>
                    <a:pt x="189814" y="389966"/>
                  </a:lnTo>
                  <a:lnTo>
                    <a:pt x="253022" y="453504"/>
                  </a:lnTo>
                  <a:lnTo>
                    <a:pt x="347992" y="499237"/>
                  </a:lnTo>
                  <a:lnTo>
                    <a:pt x="347992" y="667524"/>
                  </a:lnTo>
                  <a:lnTo>
                    <a:pt x="445516" y="667524"/>
                  </a:lnTo>
                  <a:lnTo>
                    <a:pt x="445516" y="499237"/>
                  </a:lnTo>
                  <a:lnTo>
                    <a:pt x="532739" y="474878"/>
                  </a:lnTo>
                  <a:lnTo>
                    <a:pt x="583095" y="446963"/>
                  </a:lnTo>
                  <a:lnTo>
                    <a:pt x="615734" y="397675"/>
                  </a:lnTo>
                  <a:lnTo>
                    <a:pt x="646785" y="317030"/>
                  </a:lnTo>
                  <a:lnTo>
                    <a:pt x="672807" y="308902"/>
                  </a:lnTo>
                  <a:lnTo>
                    <a:pt x="711758" y="286016"/>
                  </a:lnTo>
                  <a:lnTo>
                    <a:pt x="743508" y="254838"/>
                  </a:lnTo>
                  <a:lnTo>
                    <a:pt x="767791" y="215646"/>
                  </a:lnTo>
                  <a:lnTo>
                    <a:pt x="784301" y="168719"/>
                  </a:lnTo>
                  <a:lnTo>
                    <a:pt x="791832" y="124434"/>
                  </a:lnTo>
                  <a:lnTo>
                    <a:pt x="793508" y="86702"/>
                  </a:lnTo>
                  <a:close/>
                </a:path>
              </a:pathLst>
            </a:custGeom>
            <a:solidFill>
              <a:srgbClr val="FACA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096362" y="7346429"/>
              <a:ext cx="428625" cy="233679"/>
            </a:xfrm>
            <a:custGeom>
              <a:avLst/>
              <a:gdLst/>
              <a:ahLst/>
              <a:cxnLst/>
              <a:rect l="l" t="t" r="r" b="b"/>
              <a:pathLst>
                <a:path w="428625" h="233679">
                  <a:moveTo>
                    <a:pt x="428104" y="40741"/>
                  </a:moveTo>
                  <a:lnTo>
                    <a:pt x="381419" y="40741"/>
                  </a:lnTo>
                  <a:lnTo>
                    <a:pt x="357835" y="0"/>
                  </a:lnTo>
                  <a:lnTo>
                    <a:pt x="67576" y="0"/>
                  </a:lnTo>
                  <a:lnTo>
                    <a:pt x="46685" y="40741"/>
                  </a:lnTo>
                  <a:lnTo>
                    <a:pt x="0" y="40741"/>
                  </a:lnTo>
                  <a:lnTo>
                    <a:pt x="0" y="233464"/>
                  </a:lnTo>
                  <a:lnTo>
                    <a:pt x="428104" y="233464"/>
                  </a:lnTo>
                  <a:lnTo>
                    <a:pt x="428104" y="40741"/>
                  </a:lnTo>
                  <a:close/>
                </a:path>
              </a:pathLst>
            </a:custGeom>
            <a:solidFill>
              <a:srgbClr val="5054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061003" y="7579882"/>
              <a:ext cx="499109" cy="33020"/>
            </a:xfrm>
            <a:custGeom>
              <a:avLst/>
              <a:gdLst/>
              <a:ahLst/>
              <a:cxnLst/>
              <a:rect l="l" t="t" r="r" b="b"/>
              <a:pathLst>
                <a:path w="499109" h="33020">
                  <a:moveTo>
                    <a:pt x="498837" y="32557"/>
                  </a:moveTo>
                  <a:lnTo>
                    <a:pt x="0" y="32557"/>
                  </a:lnTo>
                  <a:lnTo>
                    <a:pt x="0" y="0"/>
                  </a:lnTo>
                  <a:lnTo>
                    <a:pt x="498837" y="0"/>
                  </a:lnTo>
                  <a:lnTo>
                    <a:pt x="498837" y="32557"/>
                  </a:lnTo>
                  <a:close/>
                </a:path>
              </a:pathLst>
            </a:custGeom>
            <a:solidFill>
              <a:srgbClr val="2E49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76210" y="7417469"/>
              <a:ext cx="268605" cy="132715"/>
            </a:xfrm>
            <a:custGeom>
              <a:avLst/>
              <a:gdLst/>
              <a:ahLst/>
              <a:cxnLst/>
              <a:rect l="l" t="t" r="r" b="b"/>
              <a:pathLst>
                <a:path w="268604" h="132715">
                  <a:moveTo>
                    <a:pt x="268423" y="132113"/>
                  </a:moveTo>
                  <a:lnTo>
                    <a:pt x="0" y="132113"/>
                  </a:lnTo>
                  <a:lnTo>
                    <a:pt x="0" y="0"/>
                  </a:lnTo>
                  <a:lnTo>
                    <a:pt x="268423" y="0"/>
                  </a:lnTo>
                  <a:lnTo>
                    <a:pt x="268423" y="132113"/>
                  </a:lnTo>
                  <a:close/>
                </a:path>
              </a:pathLst>
            </a:custGeom>
            <a:solidFill>
              <a:srgbClr val="FACA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70"/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84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22626" y="4357328"/>
            <a:ext cx="9525" cy="3095625"/>
          </a:xfrm>
          <a:custGeom>
            <a:avLst/>
            <a:gdLst/>
            <a:ahLst/>
            <a:cxnLst/>
            <a:rect l="l" t="t" r="r" b="b"/>
            <a:pathLst>
              <a:path w="9525" h="3095625">
                <a:moveTo>
                  <a:pt x="9525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9525" y="0"/>
                </a:lnTo>
                <a:lnTo>
                  <a:pt x="9525" y="3095625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4950676" y="7557913"/>
            <a:ext cx="2508885" cy="1905000"/>
            <a:chOff x="14950676" y="7557913"/>
            <a:chExt cx="2508885" cy="1905000"/>
          </a:xfrm>
        </p:grpSpPr>
        <p:sp>
          <p:nvSpPr>
            <p:cNvPr id="5" name="object 5"/>
            <p:cNvSpPr/>
            <p:nvPr/>
          </p:nvSpPr>
          <p:spPr>
            <a:xfrm>
              <a:off x="14950676" y="7557913"/>
              <a:ext cx="1672589" cy="1524000"/>
            </a:xfrm>
            <a:custGeom>
              <a:avLst/>
              <a:gdLst/>
              <a:ahLst/>
              <a:cxnLst/>
              <a:rect l="l" t="t" r="r" b="b"/>
              <a:pathLst>
                <a:path w="1672590" h="1524000">
                  <a:moveTo>
                    <a:pt x="579886" y="1523774"/>
                  </a:moveTo>
                  <a:lnTo>
                    <a:pt x="294533" y="1208773"/>
                  </a:lnTo>
                  <a:lnTo>
                    <a:pt x="53286" y="1208773"/>
                  </a:lnTo>
                  <a:lnTo>
                    <a:pt x="32539" y="1204573"/>
                  </a:lnTo>
                  <a:lnTo>
                    <a:pt x="15602" y="1193126"/>
                  </a:lnTo>
                  <a:lnTo>
                    <a:pt x="4185" y="1176163"/>
                  </a:lnTo>
                  <a:lnTo>
                    <a:pt x="0" y="1155415"/>
                  </a:lnTo>
                  <a:lnTo>
                    <a:pt x="0" y="53357"/>
                  </a:lnTo>
                  <a:lnTo>
                    <a:pt x="4185" y="32609"/>
                  </a:lnTo>
                  <a:lnTo>
                    <a:pt x="15602" y="15646"/>
                  </a:lnTo>
                  <a:lnTo>
                    <a:pt x="32539" y="4200"/>
                  </a:lnTo>
                  <a:lnTo>
                    <a:pt x="53286" y="0"/>
                  </a:lnTo>
                  <a:lnTo>
                    <a:pt x="1618981" y="0"/>
                  </a:lnTo>
                  <a:lnTo>
                    <a:pt x="1639745" y="4200"/>
                  </a:lnTo>
                  <a:lnTo>
                    <a:pt x="1656721" y="15646"/>
                  </a:lnTo>
                  <a:lnTo>
                    <a:pt x="1668176" y="32609"/>
                  </a:lnTo>
                  <a:lnTo>
                    <a:pt x="1672379" y="53357"/>
                  </a:lnTo>
                  <a:lnTo>
                    <a:pt x="1672379" y="1155415"/>
                  </a:lnTo>
                  <a:lnTo>
                    <a:pt x="1668176" y="1176163"/>
                  </a:lnTo>
                  <a:lnTo>
                    <a:pt x="1656721" y="1193126"/>
                  </a:lnTo>
                  <a:lnTo>
                    <a:pt x="1639745" y="1204573"/>
                  </a:lnTo>
                  <a:lnTo>
                    <a:pt x="1618981" y="1208773"/>
                  </a:lnTo>
                  <a:lnTo>
                    <a:pt x="552011" y="1208773"/>
                  </a:lnTo>
                  <a:lnTo>
                    <a:pt x="579886" y="1523774"/>
                  </a:lnTo>
                  <a:close/>
                </a:path>
              </a:pathLst>
            </a:custGeom>
            <a:solidFill>
              <a:srgbClr val="F5E7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67038" y="8030641"/>
              <a:ext cx="1040130" cy="263525"/>
            </a:xfrm>
            <a:custGeom>
              <a:avLst/>
              <a:gdLst/>
              <a:ahLst/>
              <a:cxnLst/>
              <a:rect l="l" t="t" r="r" b="b"/>
              <a:pathLst>
                <a:path w="1040130" h="263525">
                  <a:moveTo>
                    <a:pt x="263525" y="131660"/>
                  </a:moveTo>
                  <a:lnTo>
                    <a:pt x="256806" y="90055"/>
                  </a:lnTo>
                  <a:lnTo>
                    <a:pt x="238099" y="53911"/>
                  </a:lnTo>
                  <a:lnTo>
                    <a:pt x="209575" y="25412"/>
                  </a:lnTo>
                  <a:lnTo>
                    <a:pt x="173405" y="6718"/>
                  </a:lnTo>
                  <a:lnTo>
                    <a:pt x="131762" y="0"/>
                  </a:lnTo>
                  <a:lnTo>
                    <a:pt x="90106" y="6718"/>
                  </a:lnTo>
                  <a:lnTo>
                    <a:pt x="53936" y="25412"/>
                  </a:lnTo>
                  <a:lnTo>
                    <a:pt x="25412" y="53911"/>
                  </a:lnTo>
                  <a:lnTo>
                    <a:pt x="6718" y="90055"/>
                  </a:lnTo>
                  <a:lnTo>
                    <a:pt x="0" y="131660"/>
                  </a:lnTo>
                  <a:lnTo>
                    <a:pt x="6718" y="173278"/>
                  </a:lnTo>
                  <a:lnTo>
                    <a:pt x="25412" y="209423"/>
                  </a:lnTo>
                  <a:lnTo>
                    <a:pt x="53936" y="237921"/>
                  </a:lnTo>
                  <a:lnTo>
                    <a:pt x="90106" y="256616"/>
                  </a:lnTo>
                  <a:lnTo>
                    <a:pt x="131762" y="263321"/>
                  </a:lnTo>
                  <a:lnTo>
                    <a:pt x="173405" y="256616"/>
                  </a:lnTo>
                  <a:lnTo>
                    <a:pt x="209575" y="237921"/>
                  </a:lnTo>
                  <a:lnTo>
                    <a:pt x="238099" y="209423"/>
                  </a:lnTo>
                  <a:lnTo>
                    <a:pt x="256806" y="173278"/>
                  </a:lnTo>
                  <a:lnTo>
                    <a:pt x="263525" y="131660"/>
                  </a:lnTo>
                  <a:close/>
                </a:path>
                <a:path w="1040130" h="263525">
                  <a:moveTo>
                    <a:pt x="651522" y="131660"/>
                  </a:moveTo>
                  <a:lnTo>
                    <a:pt x="644804" y="90055"/>
                  </a:lnTo>
                  <a:lnTo>
                    <a:pt x="626110" y="53911"/>
                  </a:lnTo>
                  <a:lnTo>
                    <a:pt x="597585" y="25412"/>
                  </a:lnTo>
                  <a:lnTo>
                    <a:pt x="561416" y="6718"/>
                  </a:lnTo>
                  <a:lnTo>
                    <a:pt x="519760" y="0"/>
                  </a:lnTo>
                  <a:lnTo>
                    <a:pt x="478116" y="6718"/>
                  </a:lnTo>
                  <a:lnTo>
                    <a:pt x="441947" y="25412"/>
                  </a:lnTo>
                  <a:lnTo>
                    <a:pt x="413423" y="53911"/>
                  </a:lnTo>
                  <a:lnTo>
                    <a:pt x="394716" y="90055"/>
                  </a:lnTo>
                  <a:lnTo>
                    <a:pt x="388010" y="131660"/>
                  </a:lnTo>
                  <a:lnTo>
                    <a:pt x="394716" y="173278"/>
                  </a:lnTo>
                  <a:lnTo>
                    <a:pt x="413423" y="209423"/>
                  </a:lnTo>
                  <a:lnTo>
                    <a:pt x="441947" y="237921"/>
                  </a:lnTo>
                  <a:lnTo>
                    <a:pt x="478116" y="256616"/>
                  </a:lnTo>
                  <a:lnTo>
                    <a:pt x="519760" y="263321"/>
                  </a:lnTo>
                  <a:lnTo>
                    <a:pt x="561416" y="256616"/>
                  </a:lnTo>
                  <a:lnTo>
                    <a:pt x="597585" y="237921"/>
                  </a:lnTo>
                  <a:lnTo>
                    <a:pt x="626110" y="209423"/>
                  </a:lnTo>
                  <a:lnTo>
                    <a:pt x="644804" y="173278"/>
                  </a:lnTo>
                  <a:lnTo>
                    <a:pt x="651522" y="131660"/>
                  </a:lnTo>
                  <a:close/>
                </a:path>
                <a:path w="1040130" h="263525">
                  <a:moveTo>
                    <a:pt x="1039647" y="131660"/>
                  </a:moveTo>
                  <a:lnTo>
                    <a:pt x="1032929" y="90055"/>
                  </a:lnTo>
                  <a:lnTo>
                    <a:pt x="1014222" y="53911"/>
                  </a:lnTo>
                  <a:lnTo>
                    <a:pt x="985697" y="25412"/>
                  </a:lnTo>
                  <a:lnTo>
                    <a:pt x="949528" y="6718"/>
                  </a:lnTo>
                  <a:lnTo>
                    <a:pt x="907884" y="0"/>
                  </a:lnTo>
                  <a:lnTo>
                    <a:pt x="866241" y="6718"/>
                  </a:lnTo>
                  <a:lnTo>
                    <a:pt x="830072" y="25412"/>
                  </a:lnTo>
                  <a:lnTo>
                    <a:pt x="801547" y="53911"/>
                  </a:lnTo>
                  <a:lnTo>
                    <a:pt x="782840" y="90055"/>
                  </a:lnTo>
                  <a:lnTo>
                    <a:pt x="776122" y="131660"/>
                  </a:lnTo>
                  <a:lnTo>
                    <a:pt x="782840" y="173278"/>
                  </a:lnTo>
                  <a:lnTo>
                    <a:pt x="801547" y="209423"/>
                  </a:lnTo>
                  <a:lnTo>
                    <a:pt x="830072" y="237921"/>
                  </a:lnTo>
                  <a:lnTo>
                    <a:pt x="866241" y="256616"/>
                  </a:lnTo>
                  <a:lnTo>
                    <a:pt x="907884" y="263321"/>
                  </a:lnTo>
                  <a:lnTo>
                    <a:pt x="949528" y="256616"/>
                  </a:lnTo>
                  <a:lnTo>
                    <a:pt x="985697" y="237921"/>
                  </a:lnTo>
                  <a:lnTo>
                    <a:pt x="1014222" y="209423"/>
                  </a:lnTo>
                  <a:lnTo>
                    <a:pt x="1032929" y="173278"/>
                  </a:lnTo>
                  <a:lnTo>
                    <a:pt x="1039647" y="131660"/>
                  </a:lnTo>
                  <a:close/>
                </a:path>
              </a:pathLst>
            </a:custGeom>
            <a:solidFill>
              <a:srgbClr val="5945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786810" y="7933095"/>
              <a:ext cx="1672589" cy="1530350"/>
            </a:xfrm>
            <a:custGeom>
              <a:avLst/>
              <a:gdLst/>
              <a:ahLst/>
              <a:cxnLst/>
              <a:rect l="l" t="t" r="r" b="b"/>
              <a:pathLst>
                <a:path w="1672590" h="1530350">
                  <a:moveTo>
                    <a:pt x="1134249" y="1529815"/>
                  </a:moveTo>
                  <a:lnTo>
                    <a:pt x="1162572" y="1208773"/>
                  </a:lnTo>
                  <a:lnTo>
                    <a:pt x="53398" y="1208773"/>
                  </a:lnTo>
                  <a:lnTo>
                    <a:pt x="32634" y="1204573"/>
                  </a:lnTo>
                  <a:lnTo>
                    <a:pt x="15658" y="1193126"/>
                  </a:lnTo>
                  <a:lnTo>
                    <a:pt x="4203" y="1176163"/>
                  </a:lnTo>
                  <a:lnTo>
                    <a:pt x="0" y="1155415"/>
                  </a:lnTo>
                  <a:lnTo>
                    <a:pt x="0" y="53357"/>
                  </a:lnTo>
                  <a:lnTo>
                    <a:pt x="4203" y="32609"/>
                  </a:lnTo>
                  <a:lnTo>
                    <a:pt x="15658" y="15646"/>
                  </a:lnTo>
                  <a:lnTo>
                    <a:pt x="32634" y="4200"/>
                  </a:lnTo>
                  <a:lnTo>
                    <a:pt x="53398" y="0"/>
                  </a:lnTo>
                  <a:lnTo>
                    <a:pt x="1619093" y="0"/>
                  </a:lnTo>
                  <a:lnTo>
                    <a:pt x="1639839" y="4200"/>
                  </a:lnTo>
                  <a:lnTo>
                    <a:pt x="1656777" y="15646"/>
                  </a:lnTo>
                  <a:lnTo>
                    <a:pt x="1668194" y="32609"/>
                  </a:lnTo>
                  <a:lnTo>
                    <a:pt x="1672379" y="53357"/>
                  </a:lnTo>
                  <a:lnTo>
                    <a:pt x="1672379" y="1155415"/>
                  </a:lnTo>
                  <a:lnTo>
                    <a:pt x="1668194" y="1176163"/>
                  </a:lnTo>
                  <a:lnTo>
                    <a:pt x="1656777" y="1193126"/>
                  </a:lnTo>
                  <a:lnTo>
                    <a:pt x="1639839" y="1204573"/>
                  </a:lnTo>
                  <a:lnTo>
                    <a:pt x="1619093" y="1208773"/>
                  </a:lnTo>
                  <a:lnTo>
                    <a:pt x="1424976" y="1208773"/>
                  </a:lnTo>
                  <a:lnTo>
                    <a:pt x="1134249" y="1529815"/>
                  </a:lnTo>
                  <a:close/>
                </a:path>
              </a:pathLst>
            </a:custGeom>
            <a:solidFill>
              <a:srgbClr val="81C4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103168" y="8405825"/>
              <a:ext cx="1040130" cy="263525"/>
            </a:xfrm>
            <a:custGeom>
              <a:avLst/>
              <a:gdLst/>
              <a:ahLst/>
              <a:cxnLst/>
              <a:rect l="l" t="t" r="r" b="b"/>
              <a:pathLst>
                <a:path w="1040130" h="263525">
                  <a:moveTo>
                    <a:pt x="263525" y="131660"/>
                  </a:moveTo>
                  <a:lnTo>
                    <a:pt x="256806" y="90055"/>
                  </a:lnTo>
                  <a:lnTo>
                    <a:pt x="238099" y="53911"/>
                  </a:lnTo>
                  <a:lnTo>
                    <a:pt x="209575" y="25412"/>
                  </a:lnTo>
                  <a:lnTo>
                    <a:pt x="173405" y="6718"/>
                  </a:lnTo>
                  <a:lnTo>
                    <a:pt x="131762" y="0"/>
                  </a:lnTo>
                  <a:lnTo>
                    <a:pt x="90119" y="6718"/>
                  </a:lnTo>
                  <a:lnTo>
                    <a:pt x="53949" y="25412"/>
                  </a:lnTo>
                  <a:lnTo>
                    <a:pt x="25425" y="53911"/>
                  </a:lnTo>
                  <a:lnTo>
                    <a:pt x="6718" y="90055"/>
                  </a:lnTo>
                  <a:lnTo>
                    <a:pt x="0" y="131660"/>
                  </a:lnTo>
                  <a:lnTo>
                    <a:pt x="6718" y="173278"/>
                  </a:lnTo>
                  <a:lnTo>
                    <a:pt x="25425" y="209423"/>
                  </a:lnTo>
                  <a:lnTo>
                    <a:pt x="53949" y="237921"/>
                  </a:lnTo>
                  <a:lnTo>
                    <a:pt x="90119" y="256616"/>
                  </a:lnTo>
                  <a:lnTo>
                    <a:pt x="131762" y="263321"/>
                  </a:lnTo>
                  <a:lnTo>
                    <a:pt x="173405" y="256616"/>
                  </a:lnTo>
                  <a:lnTo>
                    <a:pt x="209575" y="237921"/>
                  </a:lnTo>
                  <a:lnTo>
                    <a:pt x="238099" y="209423"/>
                  </a:lnTo>
                  <a:lnTo>
                    <a:pt x="256806" y="173278"/>
                  </a:lnTo>
                  <a:lnTo>
                    <a:pt x="263525" y="131660"/>
                  </a:lnTo>
                  <a:close/>
                </a:path>
                <a:path w="1040130" h="263525">
                  <a:moveTo>
                    <a:pt x="651535" y="131660"/>
                  </a:moveTo>
                  <a:lnTo>
                    <a:pt x="644829" y="90055"/>
                  </a:lnTo>
                  <a:lnTo>
                    <a:pt x="626148" y="53911"/>
                  </a:lnTo>
                  <a:lnTo>
                    <a:pt x="597662" y="25412"/>
                  </a:lnTo>
                  <a:lnTo>
                    <a:pt x="561517" y="6718"/>
                  </a:lnTo>
                  <a:lnTo>
                    <a:pt x="519887" y="0"/>
                  </a:lnTo>
                  <a:lnTo>
                    <a:pt x="478231" y="6718"/>
                  </a:lnTo>
                  <a:lnTo>
                    <a:pt x="442061" y="25412"/>
                  </a:lnTo>
                  <a:lnTo>
                    <a:pt x="413550" y="53911"/>
                  </a:lnTo>
                  <a:lnTo>
                    <a:pt x="394843" y="90055"/>
                  </a:lnTo>
                  <a:lnTo>
                    <a:pt x="388124" y="131660"/>
                  </a:lnTo>
                  <a:lnTo>
                    <a:pt x="394843" y="173278"/>
                  </a:lnTo>
                  <a:lnTo>
                    <a:pt x="413550" y="209423"/>
                  </a:lnTo>
                  <a:lnTo>
                    <a:pt x="442061" y="237921"/>
                  </a:lnTo>
                  <a:lnTo>
                    <a:pt x="478231" y="256616"/>
                  </a:lnTo>
                  <a:lnTo>
                    <a:pt x="519887" y="263321"/>
                  </a:lnTo>
                  <a:lnTo>
                    <a:pt x="561517" y="256616"/>
                  </a:lnTo>
                  <a:lnTo>
                    <a:pt x="597662" y="237921"/>
                  </a:lnTo>
                  <a:lnTo>
                    <a:pt x="626148" y="209423"/>
                  </a:lnTo>
                  <a:lnTo>
                    <a:pt x="644829" y="173278"/>
                  </a:lnTo>
                  <a:lnTo>
                    <a:pt x="651535" y="131660"/>
                  </a:lnTo>
                  <a:close/>
                </a:path>
                <a:path w="1040130" h="263525">
                  <a:moveTo>
                    <a:pt x="1039647" y="131660"/>
                  </a:moveTo>
                  <a:lnTo>
                    <a:pt x="1032941" y="90055"/>
                  </a:lnTo>
                  <a:lnTo>
                    <a:pt x="1014234" y="53911"/>
                  </a:lnTo>
                  <a:lnTo>
                    <a:pt x="985710" y="25412"/>
                  </a:lnTo>
                  <a:lnTo>
                    <a:pt x="949540" y="6718"/>
                  </a:lnTo>
                  <a:lnTo>
                    <a:pt x="907897" y="0"/>
                  </a:lnTo>
                  <a:lnTo>
                    <a:pt x="866254" y="6718"/>
                  </a:lnTo>
                  <a:lnTo>
                    <a:pt x="830110" y="25412"/>
                  </a:lnTo>
                  <a:lnTo>
                    <a:pt x="801624" y="53911"/>
                  </a:lnTo>
                  <a:lnTo>
                    <a:pt x="782942" y="90055"/>
                  </a:lnTo>
                  <a:lnTo>
                    <a:pt x="776236" y="131660"/>
                  </a:lnTo>
                  <a:lnTo>
                    <a:pt x="782942" y="173278"/>
                  </a:lnTo>
                  <a:lnTo>
                    <a:pt x="801624" y="209423"/>
                  </a:lnTo>
                  <a:lnTo>
                    <a:pt x="830110" y="237921"/>
                  </a:lnTo>
                  <a:lnTo>
                    <a:pt x="866254" y="256616"/>
                  </a:lnTo>
                  <a:lnTo>
                    <a:pt x="907897" y="263321"/>
                  </a:lnTo>
                  <a:lnTo>
                    <a:pt x="949540" y="256616"/>
                  </a:lnTo>
                  <a:lnTo>
                    <a:pt x="985710" y="237921"/>
                  </a:lnTo>
                  <a:lnTo>
                    <a:pt x="1014234" y="209423"/>
                  </a:lnTo>
                  <a:lnTo>
                    <a:pt x="1032941" y="173278"/>
                  </a:lnTo>
                  <a:lnTo>
                    <a:pt x="1039647" y="131660"/>
                  </a:lnTo>
                  <a:close/>
                </a:path>
              </a:pathLst>
            </a:custGeom>
            <a:solidFill>
              <a:srgbClr val="5945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2627891" y="2690603"/>
            <a:ext cx="10848989" cy="642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3443" y="868311"/>
            <a:ext cx="126987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185" b="0" i="0">
                <a:solidFill>
                  <a:srgbClr val="000000"/>
                </a:solidFill>
                <a:latin typeface="Verdana"/>
                <a:cs typeface="Verdana"/>
              </a:rPr>
              <a:t>¿Qué</a:t>
            </a:r>
            <a:r>
              <a:rPr dirty="0" sz="6400" spc="-1115" b="0" i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6400" spc="-540" b="0" i="0">
                <a:solidFill>
                  <a:srgbClr val="000000"/>
                </a:solidFill>
                <a:latin typeface="Verdana"/>
                <a:cs typeface="Verdana"/>
              </a:rPr>
              <a:t>es</a:t>
            </a:r>
            <a:r>
              <a:rPr dirty="0" sz="6400" spc="-1110" b="0" i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6400" spc="-125" b="0" i="0">
                <a:solidFill>
                  <a:srgbClr val="000000"/>
                </a:solidFill>
                <a:latin typeface="Verdana"/>
                <a:cs typeface="Verdana"/>
              </a:rPr>
              <a:t>el</a:t>
            </a:r>
            <a:r>
              <a:rPr dirty="0" sz="6400" spc="-1110" b="0" i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6400" spc="-280" b="0" i="0">
                <a:solidFill>
                  <a:srgbClr val="000000"/>
                </a:solidFill>
                <a:latin typeface="Verdana"/>
                <a:cs typeface="Verdana"/>
              </a:rPr>
              <a:t>proceso</a:t>
            </a:r>
            <a:r>
              <a:rPr dirty="0" sz="6400" spc="-1115" b="0" i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6400" spc="-370" b="0" i="0">
                <a:solidFill>
                  <a:srgbClr val="000000"/>
                </a:solidFill>
                <a:latin typeface="Verdana"/>
                <a:cs typeface="Verdana"/>
              </a:rPr>
              <a:t>de</a:t>
            </a:r>
            <a:r>
              <a:rPr dirty="0" sz="6400" spc="-1110" b="0" i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6400" spc="-160" b="0" i="0">
                <a:solidFill>
                  <a:srgbClr val="000000"/>
                </a:solidFill>
                <a:latin typeface="Verdana"/>
                <a:cs typeface="Verdana"/>
              </a:rPr>
              <a:t>adaptación?</a:t>
            </a:r>
            <a:endParaRPr sz="6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945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22626" y="4357328"/>
            <a:ext cx="9525" cy="3095625"/>
          </a:xfrm>
          <a:custGeom>
            <a:avLst/>
            <a:gdLst/>
            <a:ahLst/>
            <a:cxnLst/>
            <a:rect l="l" t="t" r="r" b="b"/>
            <a:pathLst>
              <a:path w="9525" h="3095625">
                <a:moveTo>
                  <a:pt x="9525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9525" y="0"/>
                </a:lnTo>
                <a:lnTo>
                  <a:pt x="9525" y="3095625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379899" y="2277998"/>
            <a:ext cx="419100" cy="5590540"/>
            <a:chOff x="1379899" y="2277998"/>
            <a:chExt cx="419100" cy="5590540"/>
          </a:xfrm>
        </p:grpSpPr>
        <p:sp>
          <p:nvSpPr>
            <p:cNvPr id="5" name="object 5"/>
            <p:cNvSpPr/>
            <p:nvPr/>
          </p:nvSpPr>
          <p:spPr>
            <a:xfrm>
              <a:off x="1553718" y="2421305"/>
              <a:ext cx="71755" cy="5423535"/>
            </a:xfrm>
            <a:custGeom>
              <a:avLst/>
              <a:gdLst/>
              <a:ahLst/>
              <a:cxnLst/>
              <a:rect l="l" t="t" r="r" b="b"/>
              <a:pathLst>
                <a:path w="71755" h="5423534">
                  <a:moveTo>
                    <a:pt x="71437" y="5387645"/>
                  </a:moveTo>
                  <a:lnTo>
                    <a:pt x="68630" y="5373713"/>
                  </a:lnTo>
                  <a:lnTo>
                    <a:pt x="60947" y="5362295"/>
                  </a:lnTo>
                  <a:lnTo>
                    <a:pt x="49593" y="5354586"/>
                  </a:lnTo>
                  <a:lnTo>
                    <a:pt x="35725" y="5351754"/>
                  </a:lnTo>
                  <a:lnTo>
                    <a:pt x="21856" y="5354586"/>
                  </a:lnTo>
                  <a:lnTo>
                    <a:pt x="10502" y="5362295"/>
                  </a:lnTo>
                  <a:lnTo>
                    <a:pt x="2819" y="5373713"/>
                  </a:lnTo>
                  <a:lnTo>
                    <a:pt x="0" y="5387645"/>
                  </a:lnTo>
                  <a:lnTo>
                    <a:pt x="2819" y="5401576"/>
                  </a:lnTo>
                  <a:lnTo>
                    <a:pt x="10502" y="5412994"/>
                  </a:lnTo>
                  <a:lnTo>
                    <a:pt x="21856" y="5420703"/>
                  </a:lnTo>
                  <a:lnTo>
                    <a:pt x="35725" y="5423535"/>
                  </a:lnTo>
                  <a:lnTo>
                    <a:pt x="49593" y="5420703"/>
                  </a:lnTo>
                  <a:lnTo>
                    <a:pt x="60947" y="5412994"/>
                  </a:lnTo>
                  <a:lnTo>
                    <a:pt x="68630" y="5401576"/>
                  </a:lnTo>
                  <a:lnTo>
                    <a:pt x="71437" y="5387645"/>
                  </a:lnTo>
                  <a:close/>
                </a:path>
                <a:path w="71755" h="5423534">
                  <a:moveTo>
                    <a:pt x="71437" y="5244084"/>
                  </a:moveTo>
                  <a:lnTo>
                    <a:pt x="68630" y="5230152"/>
                  </a:lnTo>
                  <a:lnTo>
                    <a:pt x="60947" y="5218735"/>
                  </a:lnTo>
                  <a:lnTo>
                    <a:pt x="49593" y="5211026"/>
                  </a:lnTo>
                  <a:lnTo>
                    <a:pt x="35725" y="5208194"/>
                  </a:lnTo>
                  <a:lnTo>
                    <a:pt x="21856" y="5211026"/>
                  </a:lnTo>
                  <a:lnTo>
                    <a:pt x="10502" y="5218735"/>
                  </a:lnTo>
                  <a:lnTo>
                    <a:pt x="2819" y="5230152"/>
                  </a:lnTo>
                  <a:lnTo>
                    <a:pt x="0" y="5244084"/>
                  </a:lnTo>
                  <a:lnTo>
                    <a:pt x="2819" y="5258016"/>
                  </a:lnTo>
                  <a:lnTo>
                    <a:pt x="10502" y="5269433"/>
                  </a:lnTo>
                  <a:lnTo>
                    <a:pt x="21856" y="5277142"/>
                  </a:lnTo>
                  <a:lnTo>
                    <a:pt x="35725" y="5279974"/>
                  </a:lnTo>
                  <a:lnTo>
                    <a:pt x="49593" y="5277142"/>
                  </a:lnTo>
                  <a:lnTo>
                    <a:pt x="60947" y="5269433"/>
                  </a:lnTo>
                  <a:lnTo>
                    <a:pt x="68630" y="5258016"/>
                  </a:lnTo>
                  <a:lnTo>
                    <a:pt x="71437" y="5244084"/>
                  </a:lnTo>
                  <a:close/>
                </a:path>
                <a:path w="71755" h="5423534">
                  <a:moveTo>
                    <a:pt x="71437" y="5100523"/>
                  </a:moveTo>
                  <a:lnTo>
                    <a:pt x="68630" y="5086591"/>
                  </a:lnTo>
                  <a:lnTo>
                    <a:pt x="60947" y="5075174"/>
                  </a:lnTo>
                  <a:lnTo>
                    <a:pt x="49593" y="5067465"/>
                  </a:lnTo>
                  <a:lnTo>
                    <a:pt x="35725" y="5064633"/>
                  </a:lnTo>
                  <a:lnTo>
                    <a:pt x="21856" y="5067465"/>
                  </a:lnTo>
                  <a:lnTo>
                    <a:pt x="10502" y="5075174"/>
                  </a:lnTo>
                  <a:lnTo>
                    <a:pt x="2819" y="5086591"/>
                  </a:lnTo>
                  <a:lnTo>
                    <a:pt x="0" y="5100523"/>
                  </a:lnTo>
                  <a:lnTo>
                    <a:pt x="2819" y="5114455"/>
                  </a:lnTo>
                  <a:lnTo>
                    <a:pt x="10502" y="5125872"/>
                  </a:lnTo>
                  <a:lnTo>
                    <a:pt x="21856" y="5133581"/>
                  </a:lnTo>
                  <a:lnTo>
                    <a:pt x="35725" y="5136413"/>
                  </a:lnTo>
                  <a:lnTo>
                    <a:pt x="49593" y="5133581"/>
                  </a:lnTo>
                  <a:lnTo>
                    <a:pt x="60947" y="5125872"/>
                  </a:lnTo>
                  <a:lnTo>
                    <a:pt x="68630" y="5114455"/>
                  </a:lnTo>
                  <a:lnTo>
                    <a:pt x="71437" y="5100523"/>
                  </a:lnTo>
                  <a:close/>
                </a:path>
                <a:path w="71755" h="5423534">
                  <a:moveTo>
                    <a:pt x="71437" y="4956962"/>
                  </a:moveTo>
                  <a:lnTo>
                    <a:pt x="68630" y="4943030"/>
                  </a:lnTo>
                  <a:lnTo>
                    <a:pt x="60947" y="4931626"/>
                  </a:lnTo>
                  <a:lnTo>
                    <a:pt x="49593" y="4923904"/>
                  </a:lnTo>
                  <a:lnTo>
                    <a:pt x="35725" y="4921072"/>
                  </a:lnTo>
                  <a:lnTo>
                    <a:pt x="21856" y="4923904"/>
                  </a:lnTo>
                  <a:lnTo>
                    <a:pt x="10502" y="4931626"/>
                  </a:lnTo>
                  <a:lnTo>
                    <a:pt x="2819" y="4943030"/>
                  </a:lnTo>
                  <a:lnTo>
                    <a:pt x="0" y="4956962"/>
                  </a:lnTo>
                  <a:lnTo>
                    <a:pt x="2819" y="4970907"/>
                  </a:lnTo>
                  <a:lnTo>
                    <a:pt x="10502" y="4982311"/>
                  </a:lnTo>
                  <a:lnTo>
                    <a:pt x="21856" y="4990020"/>
                  </a:lnTo>
                  <a:lnTo>
                    <a:pt x="35725" y="4992852"/>
                  </a:lnTo>
                  <a:lnTo>
                    <a:pt x="49593" y="4990020"/>
                  </a:lnTo>
                  <a:lnTo>
                    <a:pt x="60947" y="4982311"/>
                  </a:lnTo>
                  <a:lnTo>
                    <a:pt x="68630" y="4970907"/>
                  </a:lnTo>
                  <a:lnTo>
                    <a:pt x="71437" y="4956962"/>
                  </a:lnTo>
                  <a:close/>
                </a:path>
                <a:path w="71755" h="5423534">
                  <a:moveTo>
                    <a:pt x="71437" y="4813414"/>
                  </a:moveTo>
                  <a:lnTo>
                    <a:pt x="68630" y="4799469"/>
                  </a:lnTo>
                  <a:lnTo>
                    <a:pt x="60947" y="4788065"/>
                  </a:lnTo>
                  <a:lnTo>
                    <a:pt x="49593" y="4780356"/>
                  </a:lnTo>
                  <a:lnTo>
                    <a:pt x="35725" y="4777524"/>
                  </a:lnTo>
                  <a:lnTo>
                    <a:pt x="21856" y="4780356"/>
                  </a:lnTo>
                  <a:lnTo>
                    <a:pt x="10502" y="4788065"/>
                  </a:lnTo>
                  <a:lnTo>
                    <a:pt x="2819" y="4799469"/>
                  </a:lnTo>
                  <a:lnTo>
                    <a:pt x="0" y="4813414"/>
                  </a:lnTo>
                  <a:lnTo>
                    <a:pt x="2819" y="4827346"/>
                  </a:lnTo>
                  <a:lnTo>
                    <a:pt x="10502" y="4838751"/>
                  </a:lnTo>
                  <a:lnTo>
                    <a:pt x="21856" y="4846472"/>
                  </a:lnTo>
                  <a:lnTo>
                    <a:pt x="35725" y="4849292"/>
                  </a:lnTo>
                  <a:lnTo>
                    <a:pt x="49593" y="4846472"/>
                  </a:lnTo>
                  <a:lnTo>
                    <a:pt x="60947" y="4838751"/>
                  </a:lnTo>
                  <a:lnTo>
                    <a:pt x="68630" y="4827346"/>
                  </a:lnTo>
                  <a:lnTo>
                    <a:pt x="71437" y="4813414"/>
                  </a:lnTo>
                  <a:close/>
                </a:path>
                <a:path w="71755" h="5423534">
                  <a:moveTo>
                    <a:pt x="71437" y="4669853"/>
                  </a:moveTo>
                  <a:lnTo>
                    <a:pt x="68630" y="4655909"/>
                  </a:lnTo>
                  <a:lnTo>
                    <a:pt x="60947" y="4644504"/>
                  </a:lnTo>
                  <a:lnTo>
                    <a:pt x="49593" y="4636795"/>
                  </a:lnTo>
                  <a:lnTo>
                    <a:pt x="35725" y="4633963"/>
                  </a:lnTo>
                  <a:lnTo>
                    <a:pt x="21856" y="4636795"/>
                  </a:lnTo>
                  <a:lnTo>
                    <a:pt x="10502" y="4644504"/>
                  </a:lnTo>
                  <a:lnTo>
                    <a:pt x="2819" y="4655909"/>
                  </a:lnTo>
                  <a:lnTo>
                    <a:pt x="0" y="4669853"/>
                  </a:lnTo>
                  <a:lnTo>
                    <a:pt x="2819" y="4683785"/>
                  </a:lnTo>
                  <a:lnTo>
                    <a:pt x="10502" y="4695202"/>
                  </a:lnTo>
                  <a:lnTo>
                    <a:pt x="21856" y="4702911"/>
                  </a:lnTo>
                  <a:lnTo>
                    <a:pt x="35725" y="4705743"/>
                  </a:lnTo>
                  <a:lnTo>
                    <a:pt x="49593" y="4702911"/>
                  </a:lnTo>
                  <a:lnTo>
                    <a:pt x="60947" y="4695202"/>
                  </a:lnTo>
                  <a:lnTo>
                    <a:pt x="68630" y="4683785"/>
                  </a:lnTo>
                  <a:lnTo>
                    <a:pt x="71437" y="4669853"/>
                  </a:lnTo>
                  <a:close/>
                </a:path>
                <a:path w="71755" h="5423534">
                  <a:moveTo>
                    <a:pt x="71437" y="4526292"/>
                  </a:moveTo>
                  <a:lnTo>
                    <a:pt x="68630" y="4512361"/>
                  </a:lnTo>
                  <a:lnTo>
                    <a:pt x="60947" y="4500943"/>
                  </a:lnTo>
                  <a:lnTo>
                    <a:pt x="49593" y="4493234"/>
                  </a:lnTo>
                  <a:lnTo>
                    <a:pt x="35725" y="4490402"/>
                  </a:lnTo>
                  <a:lnTo>
                    <a:pt x="21856" y="4493234"/>
                  </a:lnTo>
                  <a:lnTo>
                    <a:pt x="10502" y="4500943"/>
                  </a:lnTo>
                  <a:lnTo>
                    <a:pt x="2819" y="4512361"/>
                  </a:lnTo>
                  <a:lnTo>
                    <a:pt x="0" y="4526292"/>
                  </a:lnTo>
                  <a:lnTo>
                    <a:pt x="2819" y="4540224"/>
                  </a:lnTo>
                  <a:lnTo>
                    <a:pt x="10502" y="4551642"/>
                  </a:lnTo>
                  <a:lnTo>
                    <a:pt x="21856" y="4559351"/>
                  </a:lnTo>
                  <a:lnTo>
                    <a:pt x="35725" y="4562183"/>
                  </a:lnTo>
                  <a:lnTo>
                    <a:pt x="49593" y="4559351"/>
                  </a:lnTo>
                  <a:lnTo>
                    <a:pt x="60947" y="4551642"/>
                  </a:lnTo>
                  <a:lnTo>
                    <a:pt x="68630" y="4540224"/>
                  </a:lnTo>
                  <a:lnTo>
                    <a:pt x="71437" y="4526292"/>
                  </a:lnTo>
                  <a:close/>
                </a:path>
                <a:path w="71755" h="5423534">
                  <a:moveTo>
                    <a:pt x="71437" y="4382732"/>
                  </a:moveTo>
                  <a:lnTo>
                    <a:pt x="68630" y="4368800"/>
                  </a:lnTo>
                  <a:lnTo>
                    <a:pt x="60947" y="4357382"/>
                  </a:lnTo>
                  <a:lnTo>
                    <a:pt x="49593" y="4349674"/>
                  </a:lnTo>
                  <a:lnTo>
                    <a:pt x="35725" y="4346841"/>
                  </a:lnTo>
                  <a:lnTo>
                    <a:pt x="21856" y="4349674"/>
                  </a:lnTo>
                  <a:lnTo>
                    <a:pt x="10502" y="4357382"/>
                  </a:lnTo>
                  <a:lnTo>
                    <a:pt x="2819" y="4368800"/>
                  </a:lnTo>
                  <a:lnTo>
                    <a:pt x="0" y="4382732"/>
                  </a:lnTo>
                  <a:lnTo>
                    <a:pt x="2819" y="4396664"/>
                  </a:lnTo>
                  <a:lnTo>
                    <a:pt x="10502" y="4408081"/>
                  </a:lnTo>
                  <a:lnTo>
                    <a:pt x="21856" y="4415790"/>
                  </a:lnTo>
                  <a:lnTo>
                    <a:pt x="35725" y="4418622"/>
                  </a:lnTo>
                  <a:lnTo>
                    <a:pt x="49593" y="4415790"/>
                  </a:lnTo>
                  <a:lnTo>
                    <a:pt x="60947" y="4408081"/>
                  </a:lnTo>
                  <a:lnTo>
                    <a:pt x="68630" y="4396664"/>
                  </a:lnTo>
                  <a:lnTo>
                    <a:pt x="71437" y="4382732"/>
                  </a:lnTo>
                  <a:close/>
                </a:path>
                <a:path w="71755" h="5423534">
                  <a:moveTo>
                    <a:pt x="71437" y="4239171"/>
                  </a:moveTo>
                  <a:lnTo>
                    <a:pt x="68630" y="4225239"/>
                  </a:lnTo>
                  <a:lnTo>
                    <a:pt x="60947" y="4213822"/>
                  </a:lnTo>
                  <a:lnTo>
                    <a:pt x="49593" y="4206113"/>
                  </a:lnTo>
                  <a:lnTo>
                    <a:pt x="35725" y="4203281"/>
                  </a:lnTo>
                  <a:lnTo>
                    <a:pt x="21856" y="4206113"/>
                  </a:lnTo>
                  <a:lnTo>
                    <a:pt x="10502" y="4213822"/>
                  </a:lnTo>
                  <a:lnTo>
                    <a:pt x="2819" y="4225239"/>
                  </a:lnTo>
                  <a:lnTo>
                    <a:pt x="0" y="4239171"/>
                  </a:lnTo>
                  <a:lnTo>
                    <a:pt x="2819" y="4253115"/>
                  </a:lnTo>
                  <a:lnTo>
                    <a:pt x="10502" y="4264520"/>
                  </a:lnTo>
                  <a:lnTo>
                    <a:pt x="21856" y="4272229"/>
                  </a:lnTo>
                  <a:lnTo>
                    <a:pt x="35725" y="4275061"/>
                  </a:lnTo>
                  <a:lnTo>
                    <a:pt x="49593" y="4272229"/>
                  </a:lnTo>
                  <a:lnTo>
                    <a:pt x="60947" y="4264520"/>
                  </a:lnTo>
                  <a:lnTo>
                    <a:pt x="68630" y="4253115"/>
                  </a:lnTo>
                  <a:lnTo>
                    <a:pt x="71437" y="4239171"/>
                  </a:lnTo>
                  <a:close/>
                </a:path>
                <a:path w="71755" h="5423534">
                  <a:moveTo>
                    <a:pt x="71437" y="4095623"/>
                  </a:moveTo>
                  <a:lnTo>
                    <a:pt x="68630" y="4081678"/>
                  </a:lnTo>
                  <a:lnTo>
                    <a:pt x="60947" y="4070273"/>
                  </a:lnTo>
                  <a:lnTo>
                    <a:pt x="49593" y="4062565"/>
                  </a:lnTo>
                  <a:lnTo>
                    <a:pt x="35725" y="4059732"/>
                  </a:lnTo>
                  <a:lnTo>
                    <a:pt x="21856" y="4062565"/>
                  </a:lnTo>
                  <a:lnTo>
                    <a:pt x="10502" y="4070273"/>
                  </a:lnTo>
                  <a:lnTo>
                    <a:pt x="2819" y="4081678"/>
                  </a:lnTo>
                  <a:lnTo>
                    <a:pt x="0" y="4095623"/>
                  </a:lnTo>
                  <a:lnTo>
                    <a:pt x="2819" y="4109555"/>
                  </a:lnTo>
                  <a:lnTo>
                    <a:pt x="10502" y="4120959"/>
                  </a:lnTo>
                  <a:lnTo>
                    <a:pt x="21856" y="4128668"/>
                  </a:lnTo>
                  <a:lnTo>
                    <a:pt x="35725" y="4131500"/>
                  </a:lnTo>
                  <a:lnTo>
                    <a:pt x="49593" y="4128668"/>
                  </a:lnTo>
                  <a:lnTo>
                    <a:pt x="60947" y="4120959"/>
                  </a:lnTo>
                  <a:lnTo>
                    <a:pt x="68630" y="4109555"/>
                  </a:lnTo>
                  <a:lnTo>
                    <a:pt x="71437" y="4095623"/>
                  </a:lnTo>
                  <a:close/>
                </a:path>
                <a:path w="71755" h="5423534">
                  <a:moveTo>
                    <a:pt x="71437" y="3952062"/>
                  </a:moveTo>
                  <a:lnTo>
                    <a:pt x="68630" y="3938117"/>
                  </a:lnTo>
                  <a:lnTo>
                    <a:pt x="60947" y="3926713"/>
                  </a:lnTo>
                  <a:lnTo>
                    <a:pt x="49593" y="3919004"/>
                  </a:lnTo>
                  <a:lnTo>
                    <a:pt x="35725" y="3916172"/>
                  </a:lnTo>
                  <a:lnTo>
                    <a:pt x="21856" y="3919004"/>
                  </a:lnTo>
                  <a:lnTo>
                    <a:pt x="10502" y="3926713"/>
                  </a:lnTo>
                  <a:lnTo>
                    <a:pt x="2819" y="3938117"/>
                  </a:lnTo>
                  <a:lnTo>
                    <a:pt x="0" y="3952062"/>
                  </a:lnTo>
                  <a:lnTo>
                    <a:pt x="2819" y="3965994"/>
                  </a:lnTo>
                  <a:lnTo>
                    <a:pt x="10502" y="3977411"/>
                  </a:lnTo>
                  <a:lnTo>
                    <a:pt x="21856" y="3985120"/>
                  </a:lnTo>
                  <a:lnTo>
                    <a:pt x="35725" y="3987952"/>
                  </a:lnTo>
                  <a:lnTo>
                    <a:pt x="49593" y="3985120"/>
                  </a:lnTo>
                  <a:lnTo>
                    <a:pt x="60947" y="3977411"/>
                  </a:lnTo>
                  <a:lnTo>
                    <a:pt x="68630" y="3965994"/>
                  </a:lnTo>
                  <a:lnTo>
                    <a:pt x="71437" y="3952062"/>
                  </a:lnTo>
                  <a:close/>
                </a:path>
                <a:path w="71755" h="5423534">
                  <a:moveTo>
                    <a:pt x="71437" y="3808501"/>
                  </a:moveTo>
                  <a:lnTo>
                    <a:pt x="68630" y="3794569"/>
                  </a:lnTo>
                  <a:lnTo>
                    <a:pt x="60947" y="3783152"/>
                  </a:lnTo>
                  <a:lnTo>
                    <a:pt x="49593" y="3775443"/>
                  </a:lnTo>
                  <a:lnTo>
                    <a:pt x="35725" y="3772611"/>
                  </a:lnTo>
                  <a:lnTo>
                    <a:pt x="21856" y="3775443"/>
                  </a:lnTo>
                  <a:lnTo>
                    <a:pt x="10502" y="3783152"/>
                  </a:lnTo>
                  <a:lnTo>
                    <a:pt x="2819" y="3794569"/>
                  </a:lnTo>
                  <a:lnTo>
                    <a:pt x="0" y="3808501"/>
                  </a:lnTo>
                  <a:lnTo>
                    <a:pt x="2819" y="3822433"/>
                  </a:lnTo>
                  <a:lnTo>
                    <a:pt x="10502" y="3833850"/>
                  </a:lnTo>
                  <a:lnTo>
                    <a:pt x="21856" y="3841559"/>
                  </a:lnTo>
                  <a:lnTo>
                    <a:pt x="35725" y="3844391"/>
                  </a:lnTo>
                  <a:lnTo>
                    <a:pt x="49593" y="3841559"/>
                  </a:lnTo>
                  <a:lnTo>
                    <a:pt x="60947" y="3833850"/>
                  </a:lnTo>
                  <a:lnTo>
                    <a:pt x="68630" y="3822433"/>
                  </a:lnTo>
                  <a:lnTo>
                    <a:pt x="71437" y="3808501"/>
                  </a:lnTo>
                  <a:close/>
                </a:path>
                <a:path w="71755" h="5423534">
                  <a:moveTo>
                    <a:pt x="71437" y="3664940"/>
                  </a:moveTo>
                  <a:lnTo>
                    <a:pt x="68630" y="3651008"/>
                  </a:lnTo>
                  <a:lnTo>
                    <a:pt x="60947" y="3639591"/>
                  </a:lnTo>
                  <a:lnTo>
                    <a:pt x="49593" y="3631882"/>
                  </a:lnTo>
                  <a:lnTo>
                    <a:pt x="35725" y="3629050"/>
                  </a:lnTo>
                  <a:lnTo>
                    <a:pt x="21856" y="3631882"/>
                  </a:lnTo>
                  <a:lnTo>
                    <a:pt x="10502" y="3639591"/>
                  </a:lnTo>
                  <a:lnTo>
                    <a:pt x="2819" y="3651008"/>
                  </a:lnTo>
                  <a:lnTo>
                    <a:pt x="0" y="3664940"/>
                  </a:lnTo>
                  <a:lnTo>
                    <a:pt x="2819" y="3678872"/>
                  </a:lnTo>
                  <a:lnTo>
                    <a:pt x="10502" y="3690289"/>
                  </a:lnTo>
                  <a:lnTo>
                    <a:pt x="21856" y="3697998"/>
                  </a:lnTo>
                  <a:lnTo>
                    <a:pt x="35725" y="3700830"/>
                  </a:lnTo>
                  <a:lnTo>
                    <a:pt x="49593" y="3697998"/>
                  </a:lnTo>
                  <a:lnTo>
                    <a:pt x="60947" y="3690289"/>
                  </a:lnTo>
                  <a:lnTo>
                    <a:pt x="68630" y="3678872"/>
                  </a:lnTo>
                  <a:lnTo>
                    <a:pt x="71437" y="3664940"/>
                  </a:lnTo>
                  <a:close/>
                </a:path>
                <a:path w="71755" h="5423534">
                  <a:moveTo>
                    <a:pt x="71437" y="3521379"/>
                  </a:moveTo>
                  <a:lnTo>
                    <a:pt x="68630" y="3507448"/>
                  </a:lnTo>
                  <a:lnTo>
                    <a:pt x="60947" y="3496030"/>
                  </a:lnTo>
                  <a:lnTo>
                    <a:pt x="49593" y="3488321"/>
                  </a:lnTo>
                  <a:lnTo>
                    <a:pt x="35725" y="3485489"/>
                  </a:lnTo>
                  <a:lnTo>
                    <a:pt x="21856" y="3488321"/>
                  </a:lnTo>
                  <a:lnTo>
                    <a:pt x="10502" y="3496030"/>
                  </a:lnTo>
                  <a:lnTo>
                    <a:pt x="2819" y="3507448"/>
                  </a:lnTo>
                  <a:lnTo>
                    <a:pt x="0" y="3521379"/>
                  </a:lnTo>
                  <a:lnTo>
                    <a:pt x="2819" y="3535324"/>
                  </a:lnTo>
                  <a:lnTo>
                    <a:pt x="10502" y="3546729"/>
                  </a:lnTo>
                  <a:lnTo>
                    <a:pt x="21856" y="3554438"/>
                  </a:lnTo>
                  <a:lnTo>
                    <a:pt x="35725" y="3557270"/>
                  </a:lnTo>
                  <a:lnTo>
                    <a:pt x="49593" y="3554438"/>
                  </a:lnTo>
                  <a:lnTo>
                    <a:pt x="60947" y="3546729"/>
                  </a:lnTo>
                  <a:lnTo>
                    <a:pt x="68630" y="3535324"/>
                  </a:lnTo>
                  <a:lnTo>
                    <a:pt x="71437" y="3521379"/>
                  </a:lnTo>
                  <a:close/>
                </a:path>
                <a:path w="71755" h="5423534">
                  <a:moveTo>
                    <a:pt x="71437" y="3377819"/>
                  </a:moveTo>
                  <a:lnTo>
                    <a:pt x="68630" y="3363887"/>
                  </a:lnTo>
                  <a:lnTo>
                    <a:pt x="60947" y="3352482"/>
                  </a:lnTo>
                  <a:lnTo>
                    <a:pt x="49593" y="3344761"/>
                  </a:lnTo>
                  <a:lnTo>
                    <a:pt x="35725" y="3341941"/>
                  </a:lnTo>
                  <a:lnTo>
                    <a:pt x="21856" y="3344761"/>
                  </a:lnTo>
                  <a:lnTo>
                    <a:pt x="10502" y="3352482"/>
                  </a:lnTo>
                  <a:lnTo>
                    <a:pt x="2819" y="3363887"/>
                  </a:lnTo>
                  <a:lnTo>
                    <a:pt x="0" y="3377819"/>
                  </a:lnTo>
                  <a:lnTo>
                    <a:pt x="2819" y="3391763"/>
                  </a:lnTo>
                  <a:lnTo>
                    <a:pt x="10502" y="3403168"/>
                  </a:lnTo>
                  <a:lnTo>
                    <a:pt x="21856" y="3410877"/>
                  </a:lnTo>
                  <a:lnTo>
                    <a:pt x="35725" y="3413709"/>
                  </a:lnTo>
                  <a:lnTo>
                    <a:pt x="49593" y="3410877"/>
                  </a:lnTo>
                  <a:lnTo>
                    <a:pt x="60947" y="3403168"/>
                  </a:lnTo>
                  <a:lnTo>
                    <a:pt x="68630" y="3391763"/>
                  </a:lnTo>
                  <a:lnTo>
                    <a:pt x="71437" y="3377819"/>
                  </a:lnTo>
                  <a:close/>
                </a:path>
                <a:path w="71755" h="5423534">
                  <a:moveTo>
                    <a:pt x="71437" y="3234271"/>
                  </a:moveTo>
                  <a:lnTo>
                    <a:pt x="68630" y="3220326"/>
                  </a:lnTo>
                  <a:lnTo>
                    <a:pt x="60947" y="3208921"/>
                  </a:lnTo>
                  <a:lnTo>
                    <a:pt x="49593" y="3201212"/>
                  </a:lnTo>
                  <a:lnTo>
                    <a:pt x="35725" y="3198380"/>
                  </a:lnTo>
                  <a:lnTo>
                    <a:pt x="21856" y="3201212"/>
                  </a:lnTo>
                  <a:lnTo>
                    <a:pt x="10502" y="3208921"/>
                  </a:lnTo>
                  <a:lnTo>
                    <a:pt x="2819" y="3220326"/>
                  </a:lnTo>
                  <a:lnTo>
                    <a:pt x="0" y="3234271"/>
                  </a:lnTo>
                  <a:lnTo>
                    <a:pt x="2819" y="3248202"/>
                  </a:lnTo>
                  <a:lnTo>
                    <a:pt x="10502" y="3259607"/>
                  </a:lnTo>
                  <a:lnTo>
                    <a:pt x="21856" y="3267329"/>
                  </a:lnTo>
                  <a:lnTo>
                    <a:pt x="35725" y="3270161"/>
                  </a:lnTo>
                  <a:lnTo>
                    <a:pt x="49593" y="3267329"/>
                  </a:lnTo>
                  <a:lnTo>
                    <a:pt x="60947" y="3259607"/>
                  </a:lnTo>
                  <a:lnTo>
                    <a:pt x="68630" y="3248202"/>
                  </a:lnTo>
                  <a:lnTo>
                    <a:pt x="71437" y="3234271"/>
                  </a:lnTo>
                  <a:close/>
                </a:path>
                <a:path w="71755" h="5423534">
                  <a:moveTo>
                    <a:pt x="71437" y="3090710"/>
                  </a:moveTo>
                  <a:lnTo>
                    <a:pt x="68630" y="3076778"/>
                  </a:lnTo>
                  <a:lnTo>
                    <a:pt x="60947" y="3065361"/>
                  </a:lnTo>
                  <a:lnTo>
                    <a:pt x="49593" y="3057652"/>
                  </a:lnTo>
                  <a:lnTo>
                    <a:pt x="35725" y="3054820"/>
                  </a:lnTo>
                  <a:lnTo>
                    <a:pt x="21856" y="3057652"/>
                  </a:lnTo>
                  <a:lnTo>
                    <a:pt x="10502" y="3065361"/>
                  </a:lnTo>
                  <a:lnTo>
                    <a:pt x="2819" y="3076778"/>
                  </a:lnTo>
                  <a:lnTo>
                    <a:pt x="0" y="3090710"/>
                  </a:lnTo>
                  <a:lnTo>
                    <a:pt x="2819" y="3104642"/>
                  </a:lnTo>
                  <a:lnTo>
                    <a:pt x="10502" y="3116059"/>
                  </a:lnTo>
                  <a:lnTo>
                    <a:pt x="21856" y="3123768"/>
                  </a:lnTo>
                  <a:lnTo>
                    <a:pt x="35725" y="3126600"/>
                  </a:lnTo>
                  <a:lnTo>
                    <a:pt x="49593" y="3123768"/>
                  </a:lnTo>
                  <a:lnTo>
                    <a:pt x="60947" y="3116059"/>
                  </a:lnTo>
                  <a:lnTo>
                    <a:pt x="68630" y="3104642"/>
                  </a:lnTo>
                  <a:lnTo>
                    <a:pt x="71437" y="3090710"/>
                  </a:lnTo>
                  <a:close/>
                </a:path>
                <a:path w="71755" h="5423534">
                  <a:moveTo>
                    <a:pt x="71437" y="2907055"/>
                  </a:moveTo>
                  <a:lnTo>
                    <a:pt x="68630" y="2893123"/>
                  </a:lnTo>
                  <a:lnTo>
                    <a:pt x="60947" y="2881706"/>
                  </a:lnTo>
                  <a:lnTo>
                    <a:pt x="49593" y="2873997"/>
                  </a:lnTo>
                  <a:lnTo>
                    <a:pt x="35725" y="2871165"/>
                  </a:lnTo>
                  <a:lnTo>
                    <a:pt x="21856" y="2873997"/>
                  </a:lnTo>
                  <a:lnTo>
                    <a:pt x="10502" y="2881706"/>
                  </a:lnTo>
                  <a:lnTo>
                    <a:pt x="2819" y="2893123"/>
                  </a:lnTo>
                  <a:lnTo>
                    <a:pt x="0" y="2907055"/>
                  </a:lnTo>
                  <a:lnTo>
                    <a:pt x="2819" y="2920987"/>
                  </a:lnTo>
                  <a:lnTo>
                    <a:pt x="6934" y="2927108"/>
                  </a:lnTo>
                  <a:lnTo>
                    <a:pt x="2819" y="2933217"/>
                  </a:lnTo>
                  <a:lnTo>
                    <a:pt x="0" y="2947149"/>
                  </a:lnTo>
                  <a:lnTo>
                    <a:pt x="2819" y="2961081"/>
                  </a:lnTo>
                  <a:lnTo>
                    <a:pt x="10502" y="2972498"/>
                  </a:lnTo>
                  <a:lnTo>
                    <a:pt x="21856" y="2980207"/>
                  </a:lnTo>
                  <a:lnTo>
                    <a:pt x="35725" y="2983039"/>
                  </a:lnTo>
                  <a:lnTo>
                    <a:pt x="49593" y="2980207"/>
                  </a:lnTo>
                  <a:lnTo>
                    <a:pt x="60947" y="2972498"/>
                  </a:lnTo>
                  <a:lnTo>
                    <a:pt x="68630" y="2961081"/>
                  </a:lnTo>
                  <a:lnTo>
                    <a:pt x="71437" y="2947149"/>
                  </a:lnTo>
                  <a:lnTo>
                    <a:pt x="68630" y="2933217"/>
                  </a:lnTo>
                  <a:lnTo>
                    <a:pt x="64503" y="2927108"/>
                  </a:lnTo>
                  <a:lnTo>
                    <a:pt x="68630" y="2920987"/>
                  </a:lnTo>
                  <a:lnTo>
                    <a:pt x="71437" y="2907055"/>
                  </a:lnTo>
                  <a:close/>
                </a:path>
                <a:path w="71755" h="5423534">
                  <a:moveTo>
                    <a:pt x="71437" y="2763494"/>
                  </a:moveTo>
                  <a:lnTo>
                    <a:pt x="68630" y="2749562"/>
                  </a:lnTo>
                  <a:lnTo>
                    <a:pt x="60947" y="2738158"/>
                  </a:lnTo>
                  <a:lnTo>
                    <a:pt x="49593" y="2730436"/>
                  </a:lnTo>
                  <a:lnTo>
                    <a:pt x="35725" y="2727604"/>
                  </a:lnTo>
                  <a:lnTo>
                    <a:pt x="21856" y="2730436"/>
                  </a:lnTo>
                  <a:lnTo>
                    <a:pt x="10502" y="2738158"/>
                  </a:lnTo>
                  <a:lnTo>
                    <a:pt x="2819" y="2749562"/>
                  </a:lnTo>
                  <a:lnTo>
                    <a:pt x="0" y="2763494"/>
                  </a:lnTo>
                  <a:lnTo>
                    <a:pt x="2819" y="2777439"/>
                  </a:lnTo>
                  <a:lnTo>
                    <a:pt x="6921" y="2783548"/>
                  </a:lnTo>
                  <a:lnTo>
                    <a:pt x="2819" y="2789656"/>
                  </a:lnTo>
                  <a:lnTo>
                    <a:pt x="0" y="2803588"/>
                  </a:lnTo>
                  <a:lnTo>
                    <a:pt x="2819" y="2817533"/>
                  </a:lnTo>
                  <a:lnTo>
                    <a:pt x="10502" y="2828937"/>
                  </a:lnTo>
                  <a:lnTo>
                    <a:pt x="21856" y="2836646"/>
                  </a:lnTo>
                  <a:lnTo>
                    <a:pt x="35725" y="2839478"/>
                  </a:lnTo>
                  <a:lnTo>
                    <a:pt x="49593" y="2836646"/>
                  </a:lnTo>
                  <a:lnTo>
                    <a:pt x="60947" y="2828937"/>
                  </a:lnTo>
                  <a:lnTo>
                    <a:pt x="68630" y="2817533"/>
                  </a:lnTo>
                  <a:lnTo>
                    <a:pt x="71437" y="2803588"/>
                  </a:lnTo>
                  <a:lnTo>
                    <a:pt x="68630" y="2789656"/>
                  </a:lnTo>
                  <a:lnTo>
                    <a:pt x="64516" y="2783548"/>
                  </a:lnTo>
                  <a:lnTo>
                    <a:pt x="68630" y="2777439"/>
                  </a:lnTo>
                  <a:lnTo>
                    <a:pt x="71437" y="2763494"/>
                  </a:lnTo>
                  <a:close/>
                </a:path>
                <a:path w="71755" h="5423534">
                  <a:moveTo>
                    <a:pt x="71437" y="2619946"/>
                  </a:moveTo>
                  <a:lnTo>
                    <a:pt x="68630" y="2606002"/>
                  </a:lnTo>
                  <a:lnTo>
                    <a:pt x="60947" y="2594597"/>
                  </a:lnTo>
                  <a:lnTo>
                    <a:pt x="49593" y="2586888"/>
                  </a:lnTo>
                  <a:lnTo>
                    <a:pt x="35725" y="2584056"/>
                  </a:lnTo>
                  <a:lnTo>
                    <a:pt x="21856" y="2586888"/>
                  </a:lnTo>
                  <a:lnTo>
                    <a:pt x="10502" y="2594597"/>
                  </a:lnTo>
                  <a:lnTo>
                    <a:pt x="2819" y="2606002"/>
                  </a:lnTo>
                  <a:lnTo>
                    <a:pt x="0" y="2619946"/>
                  </a:lnTo>
                  <a:lnTo>
                    <a:pt x="2819" y="2633878"/>
                  </a:lnTo>
                  <a:lnTo>
                    <a:pt x="6934" y="2639987"/>
                  </a:lnTo>
                  <a:lnTo>
                    <a:pt x="2819" y="2646095"/>
                  </a:lnTo>
                  <a:lnTo>
                    <a:pt x="0" y="2660027"/>
                  </a:lnTo>
                  <a:lnTo>
                    <a:pt x="2819" y="2673972"/>
                  </a:lnTo>
                  <a:lnTo>
                    <a:pt x="10502" y="2685377"/>
                  </a:lnTo>
                  <a:lnTo>
                    <a:pt x="21856" y="2693085"/>
                  </a:lnTo>
                  <a:lnTo>
                    <a:pt x="35725" y="2695918"/>
                  </a:lnTo>
                  <a:lnTo>
                    <a:pt x="49593" y="2693085"/>
                  </a:lnTo>
                  <a:lnTo>
                    <a:pt x="60947" y="2685377"/>
                  </a:lnTo>
                  <a:lnTo>
                    <a:pt x="68630" y="2673972"/>
                  </a:lnTo>
                  <a:lnTo>
                    <a:pt x="71437" y="2660027"/>
                  </a:lnTo>
                  <a:lnTo>
                    <a:pt x="68630" y="2646095"/>
                  </a:lnTo>
                  <a:lnTo>
                    <a:pt x="64503" y="2639987"/>
                  </a:lnTo>
                  <a:lnTo>
                    <a:pt x="68630" y="2633878"/>
                  </a:lnTo>
                  <a:lnTo>
                    <a:pt x="71437" y="2619946"/>
                  </a:lnTo>
                  <a:close/>
                </a:path>
                <a:path w="71755" h="5423534">
                  <a:moveTo>
                    <a:pt x="71437" y="2476385"/>
                  </a:moveTo>
                  <a:lnTo>
                    <a:pt x="68630" y="2462441"/>
                  </a:lnTo>
                  <a:lnTo>
                    <a:pt x="60947" y="2451036"/>
                  </a:lnTo>
                  <a:lnTo>
                    <a:pt x="49593" y="2443327"/>
                  </a:lnTo>
                  <a:lnTo>
                    <a:pt x="35725" y="2440495"/>
                  </a:lnTo>
                  <a:lnTo>
                    <a:pt x="21856" y="2443327"/>
                  </a:lnTo>
                  <a:lnTo>
                    <a:pt x="10502" y="2451036"/>
                  </a:lnTo>
                  <a:lnTo>
                    <a:pt x="2819" y="2462441"/>
                  </a:lnTo>
                  <a:lnTo>
                    <a:pt x="0" y="2476385"/>
                  </a:lnTo>
                  <a:lnTo>
                    <a:pt x="2819" y="2490317"/>
                  </a:lnTo>
                  <a:lnTo>
                    <a:pt x="6921" y="2496439"/>
                  </a:lnTo>
                  <a:lnTo>
                    <a:pt x="2819" y="2502535"/>
                  </a:lnTo>
                  <a:lnTo>
                    <a:pt x="0" y="2516479"/>
                  </a:lnTo>
                  <a:lnTo>
                    <a:pt x="2819" y="2530411"/>
                  </a:lnTo>
                  <a:lnTo>
                    <a:pt x="10502" y="2541816"/>
                  </a:lnTo>
                  <a:lnTo>
                    <a:pt x="21856" y="2549537"/>
                  </a:lnTo>
                  <a:lnTo>
                    <a:pt x="35725" y="2552369"/>
                  </a:lnTo>
                  <a:lnTo>
                    <a:pt x="49593" y="2549537"/>
                  </a:lnTo>
                  <a:lnTo>
                    <a:pt x="60947" y="2541816"/>
                  </a:lnTo>
                  <a:lnTo>
                    <a:pt x="68630" y="2530411"/>
                  </a:lnTo>
                  <a:lnTo>
                    <a:pt x="71437" y="2516479"/>
                  </a:lnTo>
                  <a:lnTo>
                    <a:pt x="68630" y="2502535"/>
                  </a:lnTo>
                  <a:lnTo>
                    <a:pt x="64516" y="2496439"/>
                  </a:lnTo>
                  <a:lnTo>
                    <a:pt x="68630" y="2490317"/>
                  </a:lnTo>
                  <a:lnTo>
                    <a:pt x="71437" y="2476385"/>
                  </a:lnTo>
                  <a:close/>
                </a:path>
                <a:path w="71755" h="5423534">
                  <a:moveTo>
                    <a:pt x="71437" y="2332825"/>
                  </a:moveTo>
                  <a:lnTo>
                    <a:pt x="68630" y="2318893"/>
                  </a:lnTo>
                  <a:lnTo>
                    <a:pt x="60947" y="2307475"/>
                  </a:lnTo>
                  <a:lnTo>
                    <a:pt x="49593" y="2299766"/>
                  </a:lnTo>
                  <a:lnTo>
                    <a:pt x="35725" y="2296934"/>
                  </a:lnTo>
                  <a:lnTo>
                    <a:pt x="21856" y="2299766"/>
                  </a:lnTo>
                  <a:lnTo>
                    <a:pt x="10502" y="2307475"/>
                  </a:lnTo>
                  <a:lnTo>
                    <a:pt x="2819" y="2318893"/>
                  </a:lnTo>
                  <a:lnTo>
                    <a:pt x="0" y="2332825"/>
                  </a:lnTo>
                  <a:lnTo>
                    <a:pt x="2819" y="2346756"/>
                  </a:lnTo>
                  <a:lnTo>
                    <a:pt x="10502" y="2358174"/>
                  </a:lnTo>
                  <a:lnTo>
                    <a:pt x="21856" y="2365883"/>
                  </a:lnTo>
                  <a:lnTo>
                    <a:pt x="35725" y="2368715"/>
                  </a:lnTo>
                  <a:lnTo>
                    <a:pt x="49593" y="2365883"/>
                  </a:lnTo>
                  <a:lnTo>
                    <a:pt x="60947" y="2358174"/>
                  </a:lnTo>
                  <a:lnTo>
                    <a:pt x="68630" y="2346756"/>
                  </a:lnTo>
                  <a:lnTo>
                    <a:pt x="71437" y="2332825"/>
                  </a:lnTo>
                  <a:close/>
                </a:path>
                <a:path w="71755" h="5423534">
                  <a:moveTo>
                    <a:pt x="71437" y="2189264"/>
                  </a:moveTo>
                  <a:lnTo>
                    <a:pt x="68630" y="2175332"/>
                  </a:lnTo>
                  <a:lnTo>
                    <a:pt x="60947" y="2163915"/>
                  </a:lnTo>
                  <a:lnTo>
                    <a:pt x="49593" y="2156206"/>
                  </a:lnTo>
                  <a:lnTo>
                    <a:pt x="35725" y="2153374"/>
                  </a:lnTo>
                  <a:lnTo>
                    <a:pt x="21856" y="2156206"/>
                  </a:lnTo>
                  <a:lnTo>
                    <a:pt x="10502" y="2163915"/>
                  </a:lnTo>
                  <a:lnTo>
                    <a:pt x="2819" y="2175332"/>
                  </a:lnTo>
                  <a:lnTo>
                    <a:pt x="0" y="2189264"/>
                  </a:lnTo>
                  <a:lnTo>
                    <a:pt x="2819" y="2203196"/>
                  </a:lnTo>
                  <a:lnTo>
                    <a:pt x="10502" y="2214613"/>
                  </a:lnTo>
                  <a:lnTo>
                    <a:pt x="21856" y="2222322"/>
                  </a:lnTo>
                  <a:lnTo>
                    <a:pt x="35725" y="2225154"/>
                  </a:lnTo>
                  <a:lnTo>
                    <a:pt x="49593" y="2222322"/>
                  </a:lnTo>
                  <a:lnTo>
                    <a:pt x="60947" y="2214613"/>
                  </a:lnTo>
                  <a:lnTo>
                    <a:pt x="68630" y="2203196"/>
                  </a:lnTo>
                  <a:lnTo>
                    <a:pt x="71437" y="2189264"/>
                  </a:lnTo>
                  <a:close/>
                </a:path>
                <a:path w="71755" h="5423534">
                  <a:moveTo>
                    <a:pt x="71437" y="2045703"/>
                  </a:moveTo>
                  <a:lnTo>
                    <a:pt x="68630" y="2031771"/>
                  </a:lnTo>
                  <a:lnTo>
                    <a:pt x="60947" y="2020354"/>
                  </a:lnTo>
                  <a:lnTo>
                    <a:pt x="49593" y="2012645"/>
                  </a:lnTo>
                  <a:lnTo>
                    <a:pt x="35725" y="2009813"/>
                  </a:lnTo>
                  <a:lnTo>
                    <a:pt x="21856" y="2012645"/>
                  </a:lnTo>
                  <a:lnTo>
                    <a:pt x="10502" y="2020354"/>
                  </a:lnTo>
                  <a:lnTo>
                    <a:pt x="2819" y="2031771"/>
                  </a:lnTo>
                  <a:lnTo>
                    <a:pt x="0" y="2045703"/>
                  </a:lnTo>
                  <a:lnTo>
                    <a:pt x="2819" y="2059647"/>
                  </a:lnTo>
                  <a:lnTo>
                    <a:pt x="10502" y="2071052"/>
                  </a:lnTo>
                  <a:lnTo>
                    <a:pt x="21856" y="2078761"/>
                  </a:lnTo>
                  <a:lnTo>
                    <a:pt x="35725" y="2081593"/>
                  </a:lnTo>
                  <a:lnTo>
                    <a:pt x="49593" y="2078761"/>
                  </a:lnTo>
                  <a:lnTo>
                    <a:pt x="60947" y="2071052"/>
                  </a:lnTo>
                  <a:lnTo>
                    <a:pt x="68630" y="2059647"/>
                  </a:lnTo>
                  <a:lnTo>
                    <a:pt x="71437" y="2045703"/>
                  </a:lnTo>
                  <a:close/>
                </a:path>
                <a:path w="71755" h="5423534">
                  <a:moveTo>
                    <a:pt x="71437" y="1902155"/>
                  </a:moveTo>
                  <a:lnTo>
                    <a:pt x="68630" y="1888210"/>
                  </a:lnTo>
                  <a:lnTo>
                    <a:pt x="60947" y="1876806"/>
                  </a:lnTo>
                  <a:lnTo>
                    <a:pt x="49593" y="1869097"/>
                  </a:lnTo>
                  <a:lnTo>
                    <a:pt x="35725" y="1866265"/>
                  </a:lnTo>
                  <a:lnTo>
                    <a:pt x="21856" y="1869097"/>
                  </a:lnTo>
                  <a:lnTo>
                    <a:pt x="10502" y="1876806"/>
                  </a:lnTo>
                  <a:lnTo>
                    <a:pt x="2819" y="1888210"/>
                  </a:lnTo>
                  <a:lnTo>
                    <a:pt x="0" y="1902155"/>
                  </a:lnTo>
                  <a:lnTo>
                    <a:pt x="2819" y="1916087"/>
                  </a:lnTo>
                  <a:lnTo>
                    <a:pt x="10502" y="1927491"/>
                  </a:lnTo>
                  <a:lnTo>
                    <a:pt x="21856" y="1935200"/>
                  </a:lnTo>
                  <a:lnTo>
                    <a:pt x="35725" y="1938032"/>
                  </a:lnTo>
                  <a:lnTo>
                    <a:pt x="49593" y="1935200"/>
                  </a:lnTo>
                  <a:lnTo>
                    <a:pt x="60947" y="1927491"/>
                  </a:lnTo>
                  <a:lnTo>
                    <a:pt x="68630" y="1916087"/>
                  </a:lnTo>
                  <a:lnTo>
                    <a:pt x="71437" y="1902155"/>
                  </a:lnTo>
                  <a:close/>
                </a:path>
                <a:path w="71755" h="5423534">
                  <a:moveTo>
                    <a:pt x="71437" y="1758594"/>
                  </a:moveTo>
                  <a:lnTo>
                    <a:pt x="68630" y="1744649"/>
                  </a:lnTo>
                  <a:lnTo>
                    <a:pt x="60947" y="1733245"/>
                  </a:lnTo>
                  <a:lnTo>
                    <a:pt x="49593" y="1725536"/>
                  </a:lnTo>
                  <a:lnTo>
                    <a:pt x="35725" y="1722704"/>
                  </a:lnTo>
                  <a:lnTo>
                    <a:pt x="21856" y="1725536"/>
                  </a:lnTo>
                  <a:lnTo>
                    <a:pt x="10502" y="1733245"/>
                  </a:lnTo>
                  <a:lnTo>
                    <a:pt x="2819" y="1744649"/>
                  </a:lnTo>
                  <a:lnTo>
                    <a:pt x="0" y="1758594"/>
                  </a:lnTo>
                  <a:lnTo>
                    <a:pt x="2819" y="1772526"/>
                  </a:lnTo>
                  <a:lnTo>
                    <a:pt x="10502" y="1783943"/>
                  </a:lnTo>
                  <a:lnTo>
                    <a:pt x="21856" y="1791652"/>
                  </a:lnTo>
                  <a:lnTo>
                    <a:pt x="35725" y="1794484"/>
                  </a:lnTo>
                  <a:lnTo>
                    <a:pt x="49593" y="1791652"/>
                  </a:lnTo>
                  <a:lnTo>
                    <a:pt x="60947" y="1783943"/>
                  </a:lnTo>
                  <a:lnTo>
                    <a:pt x="68630" y="1772526"/>
                  </a:lnTo>
                  <a:lnTo>
                    <a:pt x="71437" y="1758594"/>
                  </a:lnTo>
                  <a:close/>
                </a:path>
                <a:path w="71755" h="5423534">
                  <a:moveTo>
                    <a:pt x="71437" y="1615033"/>
                  </a:moveTo>
                  <a:lnTo>
                    <a:pt x="68630" y="1601101"/>
                  </a:lnTo>
                  <a:lnTo>
                    <a:pt x="60947" y="1589684"/>
                  </a:lnTo>
                  <a:lnTo>
                    <a:pt x="49593" y="1581975"/>
                  </a:lnTo>
                  <a:lnTo>
                    <a:pt x="35725" y="1579143"/>
                  </a:lnTo>
                  <a:lnTo>
                    <a:pt x="21856" y="1581975"/>
                  </a:lnTo>
                  <a:lnTo>
                    <a:pt x="10502" y="1589684"/>
                  </a:lnTo>
                  <a:lnTo>
                    <a:pt x="2819" y="1601101"/>
                  </a:lnTo>
                  <a:lnTo>
                    <a:pt x="0" y="1615033"/>
                  </a:lnTo>
                  <a:lnTo>
                    <a:pt x="2819" y="1628965"/>
                  </a:lnTo>
                  <a:lnTo>
                    <a:pt x="10502" y="1640382"/>
                  </a:lnTo>
                  <a:lnTo>
                    <a:pt x="21856" y="1648091"/>
                  </a:lnTo>
                  <a:lnTo>
                    <a:pt x="35725" y="1650923"/>
                  </a:lnTo>
                  <a:lnTo>
                    <a:pt x="49593" y="1648091"/>
                  </a:lnTo>
                  <a:lnTo>
                    <a:pt x="60947" y="1640382"/>
                  </a:lnTo>
                  <a:lnTo>
                    <a:pt x="68630" y="1628965"/>
                  </a:lnTo>
                  <a:lnTo>
                    <a:pt x="71437" y="1615033"/>
                  </a:lnTo>
                  <a:close/>
                </a:path>
                <a:path w="71755" h="5423534">
                  <a:moveTo>
                    <a:pt x="71437" y="1471472"/>
                  </a:moveTo>
                  <a:lnTo>
                    <a:pt x="68630" y="1457540"/>
                  </a:lnTo>
                  <a:lnTo>
                    <a:pt x="60947" y="1446123"/>
                  </a:lnTo>
                  <a:lnTo>
                    <a:pt x="49593" y="1438414"/>
                  </a:lnTo>
                  <a:lnTo>
                    <a:pt x="35725" y="1435582"/>
                  </a:lnTo>
                  <a:lnTo>
                    <a:pt x="21856" y="1438414"/>
                  </a:lnTo>
                  <a:lnTo>
                    <a:pt x="10502" y="1446123"/>
                  </a:lnTo>
                  <a:lnTo>
                    <a:pt x="2819" y="1457540"/>
                  </a:lnTo>
                  <a:lnTo>
                    <a:pt x="0" y="1471472"/>
                  </a:lnTo>
                  <a:lnTo>
                    <a:pt x="2819" y="1485404"/>
                  </a:lnTo>
                  <a:lnTo>
                    <a:pt x="10502" y="1496822"/>
                  </a:lnTo>
                  <a:lnTo>
                    <a:pt x="21856" y="1504530"/>
                  </a:lnTo>
                  <a:lnTo>
                    <a:pt x="35725" y="1507363"/>
                  </a:lnTo>
                  <a:lnTo>
                    <a:pt x="49593" y="1504530"/>
                  </a:lnTo>
                  <a:lnTo>
                    <a:pt x="60947" y="1496822"/>
                  </a:lnTo>
                  <a:lnTo>
                    <a:pt x="68630" y="1485404"/>
                  </a:lnTo>
                  <a:lnTo>
                    <a:pt x="71437" y="1471472"/>
                  </a:lnTo>
                  <a:close/>
                </a:path>
                <a:path w="71755" h="5423534">
                  <a:moveTo>
                    <a:pt x="71437" y="1327912"/>
                  </a:moveTo>
                  <a:lnTo>
                    <a:pt x="68630" y="1313980"/>
                  </a:lnTo>
                  <a:lnTo>
                    <a:pt x="60947" y="1302562"/>
                  </a:lnTo>
                  <a:lnTo>
                    <a:pt x="49593" y="1294853"/>
                  </a:lnTo>
                  <a:lnTo>
                    <a:pt x="35725" y="1292021"/>
                  </a:lnTo>
                  <a:lnTo>
                    <a:pt x="21856" y="1294853"/>
                  </a:lnTo>
                  <a:lnTo>
                    <a:pt x="10502" y="1302562"/>
                  </a:lnTo>
                  <a:lnTo>
                    <a:pt x="2819" y="1313980"/>
                  </a:lnTo>
                  <a:lnTo>
                    <a:pt x="0" y="1327912"/>
                  </a:lnTo>
                  <a:lnTo>
                    <a:pt x="2819" y="1341856"/>
                  </a:lnTo>
                  <a:lnTo>
                    <a:pt x="10502" y="1353261"/>
                  </a:lnTo>
                  <a:lnTo>
                    <a:pt x="21856" y="1360970"/>
                  </a:lnTo>
                  <a:lnTo>
                    <a:pt x="35725" y="1363802"/>
                  </a:lnTo>
                  <a:lnTo>
                    <a:pt x="49593" y="1360970"/>
                  </a:lnTo>
                  <a:lnTo>
                    <a:pt x="60947" y="1353261"/>
                  </a:lnTo>
                  <a:lnTo>
                    <a:pt x="68630" y="1341856"/>
                  </a:lnTo>
                  <a:lnTo>
                    <a:pt x="71437" y="1327912"/>
                  </a:lnTo>
                  <a:close/>
                </a:path>
                <a:path w="71755" h="5423534">
                  <a:moveTo>
                    <a:pt x="71437" y="1184351"/>
                  </a:moveTo>
                  <a:lnTo>
                    <a:pt x="68630" y="1170419"/>
                  </a:lnTo>
                  <a:lnTo>
                    <a:pt x="60947" y="1159014"/>
                  </a:lnTo>
                  <a:lnTo>
                    <a:pt x="49593" y="1151305"/>
                  </a:lnTo>
                  <a:lnTo>
                    <a:pt x="35725" y="1148473"/>
                  </a:lnTo>
                  <a:lnTo>
                    <a:pt x="21856" y="1151305"/>
                  </a:lnTo>
                  <a:lnTo>
                    <a:pt x="10502" y="1159014"/>
                  </a:lnTo>
                  <a:lnTo>
                    <a:pt x="2819" y="1170419"/>
                  </a:lnTo>
                  <a:lnTo>
                    <a:pt x="0" y="1184351"/>
                  </a:lnTo>
                  <a:lnTo>
                    <a:pt x="2819" y="1198295"/>
                  </a:lnTo>
                  <a:lnTo>
                    <a:pt x="10502" y="1209700"/>
                  </a:lnTo>
                  <a:lnTo>
                    <a:pt x="21856" y="1217409"/>
                  </a:lnTo>
                  <a:lnTo>
                    <a:pt x="35725" y="1220241"/>
                  </a:lnTo>
                  <a:lnTo>
                    <a:pt x="49593" y="1217409"/>
                  </a:lnTo>
                  <a:lnTo>
                    <a:pt x="60947" y="1209700"/>
                  </a:lnTo>
                  <a:lnTo>
                    <a:pt x="68630" y="1198295"/>
                  </a:lnTo>
                  <a:lnTo>
                    <a:pt x="71437" y="1184351"/>
                  </a:lnTo>
                  <a:close/>
                </a:path>
                <a:path w="71755" h="5423534">
                  <a:moveTo>
                    <a:pt x="71437" y="1040803"/>
                  </a:moveTo>
                  <a:lnTo>
                    <a:pt x="68630" y="1026858"/>
                  </a:lnTo>
                  <a:lnTo>
                    <a:pt x="60947" y="1015453"/>
                  </a:lnTo>
                  <a:lnTo>
                    <a:pt x="49593" y="1007745"/>
                  </a:lnTo>
                  <a:lnTo>
                    <a:pt x="35725" y="1004912"/>
                  </a:lnTo>
                  <a:lnTo>
                    <a:pt x="21856" y="1007745"/>
                  </a:lnTo>
                  <a:lnTo>
                    <a:pt x="10502" y="1015453"/>
                  </a:lnTo>
                  <a:lnTo>
                    <a:pt x="2819" y="1026858"/>
                  </a:lnTo>
                  <a:lnTo>
                    <a:pt x="0" y="1040803"/>
                  </a:lnTo>
                  <a:lnTo>
                    <a:pt x="2819" y="1054735"/>
                  </a:lnTo>
                  <a:lnTo>
                    <a:pt x="10502" y="1066152"/>
                  </a:lnTo>
                  <a:lnTo>
                    <a:pt x="21856" y="1073861"/>
                  </a:lnTo>
                  <a:lnTo>
                    <a:pt x="35725" y="1076693"/>
                  </a:lnTo>
                  <a:lnTo>
                    <a:pt x="49593" y="1073861"/>
                  </a:lnTo>
                  <a:lnTo>
                    <a:pt x="60947" y="1066152"/>
                  </a:lnTo>
                  <a:lnTo>
                    <a:pt x="68630" y="1054735"/>
                  </a:lnTo>
                  <a:lnTo>
                    <a:pt x="71437" y="1040803"/>
                  </a:lnTo>
                  <a:close/>
                </a:path>
                <a:path w="71755" h="5423534">
                  <a:moveTo>
                    <a:pt x="71437" y="897242"/>
                  </a:moveTo>
                  <a:lnTo>
                    <a:pt x="68630" y="883310"/>
                  </a:lnTo>
                  <a:lnTo>
                    <a:pt x="60947" y="871893"/>
                  </a:lnTo>
                  <a:lnTo>
                    <a:pt x="49593" y="864184"/>
                  </a:lnTo>
                  <a:lnTo>
                    <a:pt x="35725" y="861352"/>
                  </a:lnTo>
                  <a:lnTo>
                    <a:pt x="21856" y="864184"/>
                  </a:lnTo>
                  <a:lnTo>
                    <a:pt x="10502" y="871893"/>
                  </a:lnTo>
                  <a:lnTo>
                    <a:pt x="2819" y="883310"/>
                  </a:lnTo>
                  <a:lnTo>
                    <a:pt x="0" y="897242"/>
                  </a:lnTo>
                  <a:lnTo>
                    <a:pt x="2819" y="911174"/>
                  </a:lnTo>
                  <a:lnTo>
                    <a:pt x="10502" y="922591"/>
                  </a:lnTo>
                  <a:lnTo>
                    <a:pt x="21856" y="930300"/>
                  </a:lnTo>
                  <a:lnTo>
                    <a:pt x="35725" y="933132"/>
                  </a:lnTo>
                  <a:lnTo>
                    <a:pt x="49593" y="930300"/>
                  </a:lnTo>
                  <a:lnTo>
                    <a:pt x="60947" y="922591"/>
                  </a:lnTo>
                  <a:lnTo>
                    <a:pt x="68630" y="911174"/>
                  </a:lnTo>
                  <a:lnTo>
                    <a:pt x="71437" y="897242"/>
                  </a:lnTo>
                  <a:close/>
                </a:path>
                <a:path w="71755" h="5423534">
                  <a:moveTo>
                    <a:pt x="71437" y="753681"/>
                  </a:moveTo>
                  <a:lnTo>
                    <a:pt x="68630" y="739749"/>
                  </a:lnTo>
                  <a:lnTo>
                    <a:pt x="60947" y="728332"/>
                  </a:lnTo>
                  <a:lnTo>
                    <a:pt x="49593" y="720623"/>
                  </a:lnTo>
                  <a:lnTo>
                    <a:pt x="35725" y="717791"/>
                  </a:lnTo>
                  <a:lnTo>
                    <a:pt x="21856" y="720623"/>
                  </a:lnTo>
                  <a:lnTo>
                    <a:pt x="10502" y="728332"/>
                  </a:lnTo>
                  <a:lnTo>
                    <a:pt x="2819" y="739749"/>
                  </a:lnTo>
                  <a:lnTo>
                    <a:pt x="0" y="753681"/>
                  </a:lnTo>
                  <a:lnTo>
                    <a:pt x="2819" y="767613"/>
                  </a:lnTo>
                  <a:lnTo>
                    <a:pt x="10502" y="779030"/>
                  </a:lnTo>
                  <a:lnTo>
                    <a:pt x="21856" y="786739"/>
                  </a:lnTo>
                  <a:lnTo>
                    <a:pt x="35725" y="789571"/>
                  </a:lnTo>
                  <a:lnTo>
                    <a:pt x="49593" y="786739"/>
                  </a:lnTo>
                  <a:lnTo>
                    <a:pt x="60947" y="779030"/>
                  </a:lnTo>
                  <a:lnTo>
                    <a:pt x="68630" y="767613"/>
                  </a:lnTo>
                  <a:lnTo>
                    <a:pt x="71437" y="753681"/>
                  </a:lnTo>
                  <a:close/>
                </a:path>
                <a:path w="71755" h="5423534">
                  <a:moveTo>
                    <a:pt x="71437" y="610120"/>
                  </a:moveTo>
                  <a:lnTo>
                    <a:pt x="68630" y="596188"/>
                  </a:lnTo>
                  <a:lnTo>
                    <a:pt x="60947" y="584771"/>
                  </a:lnTo>
                  <a:lnTo>
                    <a:pt x="49593" y="577062"/>
                  </a:lnTo>
                  <a:lnTo>
                    <a:pt x="35725" y="574230"/>
                  </a:lnTo>
                  <a:lnTo>
                    <a:pt x="21856" y="577062"/>
                  </a:lnTo>
                  <a:lnTo>
                    <a:pt x="10502" y="584771"/>
                  </a:lnTo>
                  <a:lnTo>
                    <a:pt x="2819" y="596188"/>
                  </a:lnTo>
                  <a:lnTo>
                    <a:pt x="0" y="610120"/>
                  </a:lnTo>
                  <a:lnTo>
                    <a:pt x="2819" y="624065"/>
                  </a:lnTo>
                  <a:lnTo>
                    <a:pt x="10502" y="635469"/>
                  </a:lnTo>
                  <a:lnTo>
                    <a:pt x="21856" y="643178"/>
                  </a:lnTo>
                  <a:lnTo>
                    <a:pt x="35725" y="646010"/>
                  </a:lnTo>
                  <a:lnTo>
                    <a:pt x="49593" y="643178"/>
                  </a:lnTo>
                  <a:lnTo>
                    <a:pt x="60947" y="635469"/>
                  </a:lnTo>
                  <a:lnTo>
                    <a:pt x="68630" y="624065"/>
                  </a:lnTo>
                  <a:lnTo>
                    <a:pt x="71437" y="610120"/>
                  </a:lnTo>
                  <a:close/>
                </a:path>
                <a:path w="71755" h="5423534">
                  <a:moveTo>
                    <a:pt x="71437" y="466559"/>
                  </a:moveTo>
                  <a:lnTo>
                    <a:pt x="68630" y="452628"/>
                  </a:lnTo>
                  <a:lnTo>
                    <a:pt x="60947" y="441223"/>
                  </a:lnTo>
                  <a:lnTo>
                    <a:pt x="49593" y="433501"/>
                  </a:lnTo>
                  <a:lnTo>
                    <a:pt x="35725" y="430669"/>
                  </a:lnTo>
                  <a:lnTo>
                    <a:pt x="21856" y="433501"/>
                  </a:lnTo>
                  <a:lnTo>
                    <a:pt x="10502" y="441223"/>
                  </a:lnTo>
                  <a:lnTo>
                    <a:pt x="2819" y="452628"/>
                  </a:lnTo>
                  <a:lnTo>
                    <a:pt x="0" y="466559"/>
                  </a:lnTo>
                  <a:lnTo>
                    <a:pt x="2819" y="480504"/>
                  </a:lnTo>
                  <a:lnTo>
                    <a:pt x="10502" y="491909"/>
                  </a:lnTo>
                  <a:lnTo>
                    <a:pt x="21856" y="499618"/>
                  </a:lnTo>
                  <a:lnTo>
                    <a:pt x="35725" y="502450"/>
                  </a:lnTo>
                  <a:lnTo>
                    <a:pt x="49593" y="499618"/>
                  </a:lnTo>
                  <a:lnTo>
                    <a:pt x="60947" y="491909"/>
                  </a:lnTo>
                  <a:lnTo>
                    <a:pt x="68630" y="480504"/>
                  </a:lnTo>
                  <a:lnTo>
                    <a:pt x="71437" y="466559"/>
                  </a:lnTo>
                  <a:close/>
                </a:path>
                <a:path w="71755" h="5423534">
                  <a:moveTo>
                    <a:pt x="71437" y="323011"/>
                  </a:moveTo>
                  <a:lnTo>
                    <a:pt x="68630" y="309067"/>
                  </a:lnTo>
                  <a:lnTo>
                    <a:pt x="60947" y="297662"/>
                  </a:lnTo>
                  <a:lnTo>
                    <a:pt x="49593" y="289953"/>
                  </a:lnTo>
                  <a:lnTo>
                    <a:pt x="35725" y="287121"/>
                  </a:lnTo>
                  <a:lnTo>
                    <a:pt x="21856" y="289953"/>
                  </a:lnTo>
                  <a:lnTo>
                    <a:pt x="10502" y="297662"/>
                  </a:lnTo>
                  <a:lnTo>
                    <a:pt x="2819" y="309067"/>
                  </a:lnTo>
                  <a:lnTo>
                    <a:pt x="0" y="323011"/>
                  </a:lnTo>
                  <a:lnTo>
                    <a:pt x="2819" y="336943"/>
                  </a:lnTo>
                  <a:lnTo>
                    <a:pt x="10502" y="348348"/>
                  </a:lnTo>
                  <a:lnTo>
                    <a:pt x="21856" y="356069"/>
                  </a:lnTo>
                  <a:lnTo>
                    <a:pt x="35725" y="358902"/>
                  </a:lnTo>
                  <a:lnTo>
                    <a:pt x="49593" y="356069"/>
                  </a:lnTo>
                  <a:lnTo>
                    <a:pt x="60947" y="348348"/>
                  </a:lnTo>
                  <a:lnTo>
                    <a:pt x="68630" y="336943"/>
                  </a:lnTo>
                  <a:lnTo>
                    <a:pt x="71437" y="323011"/>
                  </a:lnTo>
                  <a:close/>
                </a:path>
                <a:path w="71755" h="5423534">
                  <a:moveTo>
                    <a:pt x="71437" y="179451"/>
                  </a:moveTo>
                  <a:lnTo>
                    <a:pt x="68630" y="165519"/>
                  </a:lnTo>
                  <a:lnTo>
                    <a:pt x="60947" y="154101"/>
                  </a:lnTo>
                  <a:lnTo>
                    <a:pt x="49593" y="146392"/>
                  </a:lnTo>
                  <a:lnTo>
                    <a:pt x="35725" y="143560"/>
                  </a:lnTo>
                  <a:lnTo>
                    <a:pt x="21856" y="146392"/>
                  </a:lnTo>
                  <a:lnTo>
                    <a:pt x="10502" y="154101"/>
                  </a:lnTo>
                  <a:lnTo>
                    <a:pt x="2819" y="165519"/>
                  </a:lnTo>
                  <a:lnTo>
                    <a:pt x="0" y="179451"/>
                  </a:lnTo>
                  <a:lnTo>
                    <a:pt x="2819" y="193382"/>
                  </a:lnTo>
                  <a:lnTo>
                    <a:pt x="10502" y="204800"/>
                  </a:lnTo>
                  <a:lnTo>
                    <a:pt x="21856" y="212509"/>
                  </a:lnTo>
                  <a:lnTo>
                    <a:pt x="35725" y="215341"/>
                  </a:lnTo>
                  <a:lnTo>
                    <a:pt x="49593" y="212509"/>
                  </a:lnTo>
                  <a:lnTo>
                    <a:pt x="60947" y="204800"/>
                  </a:lnTo>
                  <a:lnTo>
                    <a:pt x="68630" y="193382"/>
                  </a:lnTo>
                  <a:lnTo>
                    <a:pt x="71437" y="179451"/>
                  </a:lnTo>
                  <a:close/>
                </a:path>
                <a:path w="71755" h="5423534">
                  <a:moveTo>
                    <a:pt x="71437" y="35890"/>
                  </a:moveTo>
                  <a:lnTo>
                    <a:pt x="68630" y="21958"/>
                  </a:lnTo>
                  <a:lnTo>
                    <a:pt x="60947" y="10541"/>
                  </a:lnTo>
                  <a:lnTo>
                    <a:pt x="49593" y="2832"/>
                  </a:lnTo>
                  <a:lnTo>
                    <a:pt x="35725" y="0"/>
                  </a:lnTo>
                  <a:lnTo>
                    <a:pt x="21856" y="2832"/>
                  </a:lnTo>
                  <a:lnTo>
                    <a:pt x="10502" y="10541"/>
                  </a:lnTo>
                  <a:lnTo>
                    <a:pt x="2819" y="21958"/>
                  </a:lnTo>
                  <a:lnTo>
                    <a:pt x="0" y="35890"/>
                  </a:lnTo>
                  <a:lnTo>
                    <a:pt x="2819" y="49822"/>
                  </a:lnTo>
                  <a:lnTo>
                    <a:pt x="10502" y="61239"/>
                  </a:lnTo>
                  <a:lnTo>
                    <a:pt x="21856" y="68948"/>
                  </a:lnTo>
                  <a:lnTo>
                    <a:pt x="35725" y="71780"/>
                  </a:lnTo>
                  <a:lnTo>
                    <a:pt x="49593" y="68948"/>
                  </a:lnTo>
                  <a:lnTo>
                    <a:pt x="60947" y="61239"/>
                  </a:lnTo>
                  <a:lnTo>
                    <a:pt x="68630" y="49822"/>
                  </a:lnTo>
                  <a:lnTo>
                    <a:pt x="71437" y="35890"/>
                  </a:lnTo>
                  <a:close/>
                </a:path>
              </a:pathLst>
            </a:custGeom>
            <a:solidFill>
              <a:srgbClr val="F5F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9893" y="2277998"/>
              <a:ext cx="419100" cy="5590540"/>
            </a:xfrm>
            <a:custGeom>
              <a:avLst/>
              <a:gdLst/>
              <a:ahLst/>
              <a:cxnLst/>
              <a:rect l="l" t="t" r="r" b="b"/>
              <a:pathLst>
                <a:path w="419100" h="5590540">
                  <a:moveTo>
                    <a:pt x="419100" y="5380863"/>
                  </a:moveTo>
                  <a:lnTo>
                    <a:pt x="413562" y="5332819"/>
                  </a:lnTo>
                  <a:lnTo>
                    <a:pt x="397802" y="5288712"/>
                  </a:lnTo>
                  <a:lnTo>
                    <a:pt x="373062" y="5249811"/>
                  </a:lnTo>
                  <a:lnTo>
                    <a:pt x="340614" y="5217350"/>
                  </a:lnTo>
                  <a:lnTo>
                    <a:pt x="301701" y="5192623"/>
                  </a:lnTo>
                  <a:lnTo>
                    <a:pt x="257594" y="5176850"/>
                  </a:lnTo>
                  <a:lnTo>
                    <a:pt x="209550" y="5171313"/>
                  </a:lnTo>
                  <a:lnTo>
                    <a:pt x="161505" y="5176850"/>
                  </a:lnTo>
                  <a:lnTo>
                    <a:pt x="117398" y="5192623"/>
                  </a:lnTo>
                  <a:lnTo>
                    <a:pt x="78486" y="5217350"/>
                  </a:lnTo>
                  <a:lnTo>
                    <a:pt x="46037" y="5249811"/>
                  </a:lnTo>
                  <a:lnTo>
                    <a:pt x="21297" y="5288712"/>
                  </a:lnTo>
                  <a:lnTo>
                    <a:pt x="5537" y="5332819"/>
                  </a:lnTo>
                  <a:lnTo>
                    <a:pt x="0" y="5380863"/>
                  </a:lnTo>
                  <a:lnTo>
                    <a:pt x="5537" y="5428920"/>
                  </a:lnTo>
                  <a:lnTo>
                    <a:pt x="21297" y="5473027"/>
                  </a:lnTo>
                  <a:lnTo>
                    <a:pt x="46037" y="5511927"/>
                  </a:lnTo>
                  <a:lnTo>
                    <a:pt x="78486" y="5544388"/>
                  </a:lnTo>
                  <a:lnTo>
                    <a:pt x="117398" y="5569115"/>
                  </a:lnTo>
                  <a:lnTo>
                    <a:pt x="161505" y="5584888"/>
                  </a:lnTo>
                  <a:lnTo>
                    <a:pt x="209550" y="5590413"/>
                  </a:lnTo>
                  <a:lnTo>
                    <a:pt x="257594" y="5584888"/>
                  </a:lnTo>
                  <a:lnTo>
                    <a:pt x="301701" y="5569115"/>
                  </a:lnTo>
                  <a:lnTo>
                    <a:pt x="340614" y="5544388"/>
                  </a:lnTo>
                  <a:lnTo>
                    <a:pt x="373062" y="5511927"/>
                  </a:lnTo>
                  <a:lnTo>
                    <a:pt x="397802" y="5473027"/>
                  </a:lnTo>
                  <a:lnTo>
                    <a:pt x="413562" y="5428920"/>
                  </a:lnTo>
                  <a:lnTo>
                    <a:pt x="419100" y="5380863"/>
                  </a:lnTo>
                  <a:close/>
                </a:path>
                <a:path w="419100" h="5590540">
                  <a:moveTo>
                    <a:pt x="419100" y="209550"/>
                  </a:moveTo>
                  <a:lnTo>
                    <a:pt x="413562" y="161505"/>
                  </a:lnTo>
                  <a:lnTo>
                    <a:pt x="397802" y="117398"/>
                  </a:lnTo>
                  <a:lnTo>
                    <a:pt x="373062" y="78498"/>
                  </a:lnTo>
                  <a:lnTo>
                    <a:pt x="340614" y="46037"/>
                  </a:lnTo>
                  <a:lnTo>
                    <a:pt x="301701" y="21310"/>
                  </a:lnTo>
                  <a:lnTo>
                    <a:pt x="257594" y="5537"/>
                  </a:lnTo>
                  <a:lnTo>
                    <a:pt x="209550" y="0"/>
                  </a:lnTo>
                  <a:lnTo>
                    <a:pt x="161505" y="5537"/>
                  </a:lnTo>
                  <a:lnTo>
                    <a:pt x="117398" y="21310"/>
                  </a:lnTo>
                  <a:lnTo>
                    <a:pt x="78486" y="46037"/>
                  </a:lnTo>
                  <a:lnTo>
                    <a:pt x="46037" y="78498"/>
                  </a:lnTo>
                  <a:lnTo>
                    <a:pt x="21297" y="117398"/>
                  </a:lnTo>
                  <a:lnTo>
                    <a:pt x="5537" y="161505"/>
                  </a:lnTo>
                  <a:lnTo>
                    <a:pt x="0" y="209550"/>
                  </a:lnTo>
                  <a:lnTo>
                    <a:pt x="5537" y="257606"/>
                  </a:lnTo>
                  <a:lnTo>
                    <a:pt x="21297" y="301713"/>
                  </a:lnTo>
                  <a:lnTo>
                    <a:pt x="46037" y="340614"/>
                  </a:lnTo>
                  <a:lnTo>
                    <a:pt x="78486" y="373075"/>
                  </a:lnTo>
                  <a:lnTo>
                    <a:pt x="117398" y="397802"/>
                  </a:lnTo>
                  <a:lnTo>
                    <a:pt x="161505" y="413575"/>
                  </a:lnTo>
                  <a:lnTo>
                    <a:pt x="209550" y="419100"/>
                  </a:lnTo>
                  <a:lnTo>
                    <a:pt x="257594" y="413575"/>
                  </a:lnTo>
                  <a:lnTo>
                    <a:pt x="301701" y="397802"/>
                  </a:lnTo>
                  <a:lnTo>
                    <a:pt x="340614" y="373075"/>
                  </a:lnTo>
                  <a:lnTo>
                    <a:pt x="373062" y="340614"/>
                  </a:lnTo>
                  <a:lnTo>
                    <a:pt x="397802" y="301713"/>
                  </a:lnTo>
                  <a:lnTo>
                    <a:pt x="413562" y="257606"/>
                  </a:lnTo>
                  <a:lnTo>
                    <a:pt x="419100" y="209550"/>
                  </a:lnTo>
                  <a:close/>
                </a:path>
              </a:pathLst>
            </a:custGeom>
            <a:solidFill>
              <a:srgbClr val="8BD4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4085356" y="2876278"/>
            <a:ext cx="10982309" cy="4991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38339" y="577491"/>
            <a:ext cx="11622405" cy="1577340"/>
          </a:xfrm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marL="4796155" marR="5080" indent="-4784090">
              <a:lnSpc>
                <a:spcPts val="5850"/>
              </a:lnSpc>
              <a:spcBef>
                <a:spcPts val="725"/>
              </a:spcBef>
            </a:pPr>
            <a:r>
              <a:rPr dirty="0" sz="5300" spc="-70" b="0" i="0">
                <a:latin typeface="Verdana"/>
                <a:cs typeface="Verdana"/>
              </a:rPr>
              <a:t>Seleccionar</a:t>
            </a:r>
            <a:r>
              <a:rPr dirty="0" sz="5300" spc="-750" b="0" i="0">
                <a:latin typeface="Verdana"/>
                <a:cs typeface="Verdana"/>
              </a:rPr>
              <a:t> </a:t>
            </a:r>
            <a:r>
              <a:rPr dirty="0" sz="5300" spc="-60" b="0" i="0">
                <a:latin typeface="Verdana"/>
                <a:cs typeface="Verdana"/>
              </a:rPr>
              <a:t>el</a:t>
            </a:r>
            <a:r>
              <a:rPr dirty="0" sz="5300" spc="-745" b="0" i="0">
                <a:latin typeface="Verdana"/>
                <a:cs typeface="Verdana"/>
              </a:rPr>
              <a:t> </a:t>
            </a:r>
            <a:r>
              <a:rPr dirty="0" sz="5300" spc="-135" b="0" i="0">
                <a:latin typeface="Verdana"/>
                <a:cs typeface="Verdana"/>
              </a:rPr>
              <a:t>enfoque</a:t>
            </a:r>
            <a:r>
              <a:rPr dirty="0" sz="5300" spc="-745" b="0" i="0">
                <a:latin typeface="Verdana"/>
                <a:cs typeface="Verdana"/>
              </a:rPr>
              <a:t> </a:t>
            </a:r>
            <a:r>
              <a:rPr dirty="0" sz="5300" spc="-265" b="0" i="0">
                <a:latin typeface="Verdana"/>
                <a:cs typeface="Verdana"/>
              </a:rPr>
              <a:t>de</a:t>
            </a:r>
            <a:r>
              <a:rPr dirty="0" sz="5300" spc="-750" b="0" i="0">
                <a:latin typeface="Verdana"/>
                <a:cs typeface="Verdana"/>
              </a:rPr>
              <a:t> </a:t>
            </a:r>
            <a:r>
              <a:rPr dirty="0" sz="5300" spc="-15" b="0" i="0">
                <a:latin typeface="Verdana"/>
                <a:cs typeface="Verdana"/>
              </a:rPr>
              <a:t>desarrollo  </a:t>
            </a:r>
            <a:r>
              <a:rPr dirty="0" sz="5300" spc="114" b="0" i="0">
                <a:latin typeface="Verdana"/>
                <a:cs typeface="Verdana"/>
              </a:rPr>
              <a:t>inicial</a:t>
            </a:r>
            <a:endParaRPr sz="5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1BE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22626" y="4357328"/>
            <a:ext cx="9525" cy="3095625"/>
          </a:xfrm>
          <a:custGeom>
            <a:avLst/>
            <a:gdLst/>
            <a:ahLst/>
            <a:cxnLst/>
            <a:rect l="l" t="t" r="r" b="b"/>
            <a:pathLst>
              <a:path w="9525" h="3095625">
                <a:moveTo>
                  <a:pt x="9525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9525" y="0"/>
                </a:lnTo>
                <a:lnTo>
                  <a:pt x="9525" y="3095625"/>
                </a:lnTo>
                <a:close/>
              </a:path>
            </a:pathLst>
          </a:custGeom>
          <a:solidFill>
            <a:srgbClr val="5945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94221" y="2933547"/>
            <a:ext cx="10296509" cy="4914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682619" y="7727884"/>
            <a:ext cx="1688376" cy="1686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72879" y="550544"/>
            <a:ext cx="13742669" cy="12439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0" spc="-114" b="0" i="0">
                <a:solidFill>
                  <a:srgbClr val="594594"/>
                </a:solidFill>
                <a:latin typeface="Verdana"/>
                <a:cs typeface="Verdana"/>
              </a:rPr>
              <a:t>Adaptar</a:t>
            </a:r>
            <a:r>
              <a:rPr dirty="0" sz="8000" spc="-1395" b="0" i="0">
                <a:solidFill>
                  <a:srgbClr val="594594"/>
                </a:solidFill>
                <a:latin typeface="Verdana"/>
                <a:cs typeface="Verdana"/>
              </a:rPr>
              <a:t> </a:t>
            </a:r>
            <a:r>
              <a:rPr dirty="0" sz="8000" spc="-145" b="0" i="0">
                <a:solidFill>
                  <a:srgbClr val="594594"/>
                </a:solidFill>
                <a:latin typeface="Verdana"/>
                <a:cs typeface="Verdana"/>
              </a:rPr>
              <a:t>para</a:t>
            </a:r>
            <a:r>
              <a:rPr dirty="0" sz="8000" spc="-1395" b="0" i="0">
                <a:solidFill>
                  <a:srgbClr val="594594"/>
                </a:solidFill>
                <a:latin typeface="Verdana"/>
                <a:cs typeface="Verdana"/>
              </a:rPr>
              <a:t> </a:t>
            </a:r>
            <a:r>
              <a:rPr dirty="0" sz="8000" spc="-45" b="0" i="0">
                <a:solidFill>
                  <a:srgbClr val="594594"/>
                </a:solidFill>
                <a:latin typeface="Verdana"/>
                <a:cs typeface="Verdana"/>
              </a:rPr>
              <a:t>la</a:t>
            </a:r>
            <a:r>
              <a:rPr dirty="0" sz="8000" spc="-1395" b="0" i="0">
                <a:solidFill>
                  <a:srgbClr val="594594"/>
                </a:solidFill>
                <a:latin typeface="Verdana"/>
                <a:cs typeface="Verdana"/>
              </a:rPr>
              <a:t> </a:t>
            </a:r>
            <a:r>
              <a:rPr dirty="0" sz="8000" spc="-175" b="0" i="0">
                <a:solidFill>
                  <a:srgbClr val="594594"/>
                </a:solidFill>
                <a:latin typeface="Verdana"/>
                <a:cs typeface="Verdana"/>
              </a:rPr>
              <a:t>organización</a:t>
            </a:r>
            <a:endParaRPr sz="8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301" y="4213748"/>
            <a:ext cx="1896745" cy="673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99695">
              <a:lnSpc>
                <a:spcPct val="118100"/>
              </a:lnSpc>
              <a:spcBef>
                <a:spcPts val="90"/>
              </a:spcBef>
            </a:pPr>
            <a:r>
              <a:rPr dirty="0" sz="1800" spc="260" b="1">
                <a:solidFill>
                  <a:srgbClr val="FFFFFF"/>
                </a:solidFill>
                <a:latin typeface="Arial"/>
                <a:cs typeface="Arial"/>
              </a:rPr>
              <a:t>PRODUCTO/  </a:t>
            </a:r>
            <a:r>
              <a:rPr dirty="0" sz="1800" spc="25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36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800" spc="24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25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800" spc="25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800" spc="18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1800" spc="3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23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800" spc="15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58041" y="2513917"/>
            <a:ext cx="1493520" cy="1155065"/>
            <a:chOff x="2158041" y="2513917"/>
            <a:chExt cx="1493520" cy="1155065"/>
          </a:xfrm>
        </p:grpSpPr>
        <p:sp>
          <p:nvSpPr>
            <p:cNvPr id="4" name="object 4"/>
            <p:cNvSpPr/>
            <p:nvPr/>
          </p:nvSpPr>
          <p:spPr>
            <a:xfrm>
              <a:off x="2158041" y="2513917"/>
              <a:ext cx="1493520" cy="1155065"/>
            </a:xfrm>
            <a:custGeom>
              <a:avLst/>
              <a:gdLst/>
              <a:ahLst/>
              <a:cxnLst/>
              <a:rect l="l" t="t" r="r" b="b"/>
              <a:pathLst>
                <a:path w="1493520" h="1155064">
                  <a:moveTo>
                    <a:pt x="271510" y="1154569"/>
                  </a:moveTo>
                  <a:lnTo>
                    <a:pt x="307900" y="915084"/>
                  </a:lnTo>
                  <a:lnTo>
                    <a:pt x="258681" y="888622"/>
                  </a:lnTo>
                  <a:lnTo>
                    <a:pt x="212948" y="859500"/>
                  </a:lnTo>
                  <a:lnTo>
                    <a:pt x="170955" y="827888"/>
                  </a:lnTo>
                  <a:lnTo>
                    <a:pt x="132954" y="793956"/>
                  </a:lnTo>
                  <a:lnTo>
                    <a:pt x="99199" y="757876"/>
                  </a:lnTo>
                  <a:lnTo>
                    <a:pt x="69942" y="719817"/>
                  </a:lnTo>
                  <a:lnTo>
                    <a:pt x="45438" y="679950"/>
                  </a:lnTo>
                  <a:lnTo>
                    <a:pt x="25938" y="638446"/>
                  </a:lnTo>
                  <a:lnTo>
                    <a:pt x="11697" y="595475"/>
                  </a:lnTo>
                  <a:lnTo>
                    <a:pt x="2966" y="551208"/>
                  </a:lnTo>
                  <a:lnTo>
                    <a:pt x="0" y="505814"/>
                  </a:lnTo>
                  <a:lnTo>
                    <a:pt x="2047" y="468063"/>
                  </a:lnTo>
                  <a:lnTo>
                    <a:pt x="17995" y="394921"/>
                  </a:lnTo>
                  <a:lnTo>
                    <a:pt x="48786" y="325576"/>
                  </a:lnTo>
                  <a:lnTo>
                    <a:pt x="69385" y="292571"/>
                  </a:lnTo>
                  <a:lnTo>
                    <a:pt x="93263" y="260810"/>
                  </a:lnTo>
                  <a:lnTo>
                    <a:pt x="120273" y="230389"/>
                  </a:lnTo>
                  <a:lnTo>
                    <a:pt x="150272" y="201406"/>
                  </a:lnTo>
                  <a:lnTo>
                    <a:pt x="183116" y="173959"/>
                  </a:lnTo>
                  <a:lnTo>
                    <a:pt x="218659" y="148146"/>
                  </a:lnTo>
                  <a:lnTo>
                    <a:pt x="256759" y="124064"/>
                  </a:lnTo>
                  <a:lnTo>
                    <a:pt x="297269" y="101812"/>
                  </a:lnTo>
                  <a:lnTo>
                    <a:pt x="340047" y="81487"/>
                  </a:lnTo>
                  <a:lnTo>
                    <a:pt x="384948" y="63187"/>
                  </a:lnTo>
                  <a:lnTo>
                    <a:pt x="431827" y="47010"/>
                  </a:lnTo>
                  <a:lnTo>
                    <a:pt x="480540" y="33053"/>
                  </a:lnTo>
                  <a:lnTo>
                    <a:pt x="530943" y="21414"/>
                  </a:lnTo>
                  <a:lnTo>
                    <a:pt x="582891" y="12192"/>
                  </a:lnTo>
                  <a:lnTo>
                    <a:pt x="636240" y="5484"/>
                  </a:lnTo>
                  <a:lnTo>
                    <a:pt x="690846" y="1387"/>
                  </a:lnTo>
                  <a:lnTo>
                    <a:pt x="746565" y="0"/>
                  </a:lnTo>
                  <a:lnTo>
                    <a:pt x="802283" y="1387"/>
                  </a:lnTo>
                  <a:lnTo>
                    <a:pt x="856889" y="5484"/>
                  </a:lnTo>
                  <a:lnTo>
                    <a:pt x="910238" y="12192"/>
                  </a:lnTo>
                  <a:lnTo>
                    <a:pt x="962187" y="21414"/>
                  </a:lnTo>
                  <a:lnTo>
                    <a:pt x="1012589" y="33053"/>
                  </a:lnTo>
                  <a:lnTo>
                    <a:pt x="1061303" y="47010"/>
                  </a:lnTo>
                  <a:lnTo>
                    <a:pt x="1108182" y="63187"/>
                  </a:lnTo>
                  <a:lnTo>
                    <a:pt x="1153082" y="81487"/>
                  </a:lnTo>
                  <a:lnTo>
                    <a:pt x="1195860" y="101812"/>
                  </a:lnTo>
                  <a:lnTo>
                    <a:pt x="1236371" y="124064"/>
                  </a:lnTo>
                  <a:lnTo>
                    <a:pt x="1274470" y="148146"/>
                  </a:lnTo>
                  <a:lnTo>
                    <a:pt x="1310014" y="173959"/>
                  </a:lnTo>
                  <a:lnTo>
                    <a:pt x="1342857" y="201406"/>
                  </a:lnTo>
                  <a:lnTo>
                    <a:pt x="1372856" y="230389"/>
                  </a:lnTo>
                  <a:lnTo>
                    <a:pt x="1399867" y="260810"/>
                  </a:lnTo>
                  <a:lnTo>
                    <a:pt x="1423744" y="292571"/>
                  </a:lnTo>
                  <a:lnTo>
                    <a:pt x="1444344" y="325576"/>
                  </a:lnTo>
                  <a:lnTo>
                    <a:pt x="1461522" y="359725"/>
                  </a:lnTo>
                  <a:lnTo>
                    <a:pt x="1485035" y="431066"/>
                  </a:lnTo>
                  <a:lnTo>
                    <a:pt x="1493130" y="505814"/>
                  </a:lnTo>
                  <a:lnTo>
                    <a:pt x="1491082" y="543564"/>
                  </a:lnTo>
                  <a:lnTo>
                    <a:pt x="1475134" y="616704"/>
                  </a:lnTo>
                  <a:lnTo>
                    <a:pt x="1444344" y="686043"/>
                  </a:lnTo>
                  <a:lnTo>
                    <a:pt x="1423744" y="719044"/>
                  </a:lnTo>
                  <a:lnTo>
                    <a:pt x="1399867" y="750802"/>
                  </a:lnTo>
                  <a:lnTo>
                    <a:pt x="1372856" y="781218"/>
                  </a:lnTo>
                  <a:lnTo>
                    <a:pt x="1342857" y="810197"/>
                  </a:lnTo>
                  <a:lnTo>
                    <a:pt x="1310014" y="837639"/>
                  </a:lnTo>
                  <a:lnTo>
                    <a:pt x="1274470" y="863447"/>
                  </a:lnTo>
                  <a:lnTo>
                    <a:pt x="1236371" y="887524"/>
                  </a:lnTo>
                  <a:lnTo>
                    <a:pt x="1195860" y="909771"/>
                  </a:lnTo>
                  <a:lnTo>
                    <a:pt x="1153082" y="930092"/>
                  </a:lnTo>
                  <a:lnTo>
                    <a:pt x="1108182" y="948388"/>
                  </a:lnTo>
                  <a:lnTo>
                    <a:pt x="1061303" y="964561"/>
                  </a:lnTo>
                  <a:lnTo>
                    <a:pt x="1012589" y="978514"/>
                  </a:lnTo>
                  <a:lnTo>
                    <a:pt x="962187" y="990149"/>
                  </a:lnTo>
                  <a:lnTo>
                    <a:pt x="910238" y="999369"/>
                  </a:lnTo>
                  <a:lnTo>
                    <a:pt x="856889" y="1006076"/>
                  </a:lnTo>
                  <a:lnTo>
                    <a:pt x="802283" y="1010171"/>
                  </a:lnTo>
                  <a:lnTo>
                    <a:pt x="746565" y="1011558"/>
                  </a:lnTo>
                  <a:lnTo>
                    <a:pt x="697094" y="1010465"/>
                  </a:lnTo>
                  <a:lnTo>
                    <a:pt x="648490" y="1007233"/>
                  </a:lnTo>
                  <a:lnTo>
                    <a:pt x="600854" y="1001934"/>
                  </a:lnTo>
                  <a:lnTo>
                    <a:pt x="554289" y="994640"/>
                  </a:lnTo>
                  <a:lnTo>
                    <a:pt x="508896" y="985421"/>
                  </a:lnTo>
                  <a:lnTo>
                    <a:pt x="271510" y="1154569"/>
                  </a:lnTo>
                  <a:close/>
                </a:path>
              </a:pathLst>
            </a:custGeom>
            <a:solidFill>
              <a:srgbClr val="3ABD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29548" y="2799231"/>
              <a:ext cx="950594" cy="432434"/>
            </a:xfrm>
            <a:custGeom>
              <a:avLst/>
              <a:gdLst/>
              <a:ahLst/>
              <a:cxnLst/>
              <a:rect l="l" t="t" r="r" b="b"/>
              <a:pathLst>
                <a:path w="950595" h="432435">
                  <a:moveTo>
                    <a:pt x="950112" y="368833"/>
                  </a:moveTo>
                  <a:lnTo>
                    <a:pt x="0" y="368833"/>
                  </a:lnTo>
                  <a:lnTo>
                    <a:pt x="0" y="432155"/>
                  </a:lnTo>
                  <a:lnTo>
                    <a:pt x="950112" y="432155"/>
                  </a:lnTo>
                  <a:lnTo>
                    <a:pt x="950112" y="368833"/>
                  </a:lnTo>
                  <a:close/>
                </a:path>
                <a:path w="950595" h="432435">
                  <a:moveTo>
                    <a:pt x="950112" y="184378"/>
                  </a:moveTo>
                  <a:lnTo>
                    <a:pt x="0" y="184378"/>
                  </a:lnTo>
                  <a:lnTo>
                    <a:pt x="0" y="247777"/>
                  </a:lnTo>
                  <a:lnTo>
                    <a:pt x="950112" y="247777"/>
                  </a:lnTo>
                  <a:lnTo>
                    <a:pt x="950112" y="184378"/>
                  </a:lnTo>
                  <a:close/>
                </a:path>
                <a:path w="950595" h="432435">
                  <a:moveTo>
                    <a:pt x="950112" y="0"/>
                  </a:moveTo>
                  <a:lnTo>
                    <a:pt x="0" y="0"/>
                  </a:lnTo>
                  <a:lnTo>
                    <a:pt x="0" y="63334"/>
                  </a:lnTo>
                  <a:lnTo>
                    <a:pt x="950112" y="63334"/>
                  </a:lnTo>
                  <a:lnTo>
                    <a:pt x="950112" y="0"/>
                  </a:lnTo>
                  <a:close/>
                </a:path>
              </a:pathLst>
            </a:custGeom>
            <a:solidFill>
              <a:srgbClr val="F5F5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420259" y="4231121"/>
            <a:ext cx="1617980" cy="692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384" marR="5080" indent="-20320">
              <a:lnSpc>
                <a:spcPct val="118200"/>
              </a:lnSpc>
              <a:spcBef>
                <a:spcPts val="95"/>
              </a:spcBef>
            </a:pPr>
            <a:r>
              <a:rPr dirty="0" sz="1850" spc="250" b="1">
                <a:solidFill>
                  <a:srgbClr val="FFFFFF"/>
                </a:solidFill>
                <a:latin typeface="Arial"/>
                <a:cs typeface="Arial"/>
              </a:rPr>
              <a:t>EQUIPO </a:t>
            </a:r>
            <a:r>
              <a:rPr dirty="0" sz="1850" spc="175" b="1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dirty="0" sz="1850" spc="225" b="1">
                <a:solidFill>
                  <a:srgbClr val="FFFFFF"/>
                </a:solidFill>
                <a:latin typeface="Arial"/>
                <a:cs typeface="Arial"/>
              </a:rPr>
              <a:t>PROYECTO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00794" y="2580658"/>
            <a:ext cx="1459230" cy="1128395"/>
            <a:chOff x="7500794" y="2580658"/>
            <a:chExt cx="1459230" cy="1128395"/>
          </a:xfrm>
        </p:grpSpPr>
        <p:sp>
          <p:nvSpPr>
            <p:cNvPr id="8" name="object 8"/>
            <p:cNvSpPr/>
            <p:nvPr/>
          </p:nvSpPr>
          <p:spPr>
            <a:xfrm>
              <a:off x="7500794" y="2580658"/>
              <a:ext cx="1459230" cy="1128395"/>
            </a:xfrm>
            <a:custGeom>
              <a:avLst/>
              <a:gdLst/>
              <a:ahLst/>
              <a:cxnLst/>
              <a:rect l="l" t="t" r="r" b="b"/>
              <a:pathLst>
                <a:path w="1459229" h="1128395">
                  <a:moveTo>
                    <a:pt x="265276" y="1128058"/>
                  </a:moveTo>
                  <a:lnTo>
                    <a:pt x="300831" y="894073"/>
                  </a:lnTo>
                  <a:lnTo>
                    <a:pt x="252742" y="868218"/>
                  </a:lnTo>
                  <a:lnTo>
                    <a:pt x="208059" y="839765"/>
                  </a:lnTo>
                  <a:lnTo>
                    <a:pt x="167030" y="808879"/>
                  </a:lnTo>
                  <a:lnTo>
                    <a:pt x="129901" y="775726"/>
                  </a:lnTo>
                  <a:lnTo>
                    <a:pt x="96921" y="740474"/>
                  </a:lnTo>
                  <a:lnTo>
                    <a:pt x="68337" y="703289"/>
                  </a:lnTo>
                  <a:lnTo>
                    <a:pt x="44395" y="664338"/>
                  </a:lnTo>
                  <a:lnTo>
                    <a:pt x="25343" y="623786"/>
                  </a:lnTo>
                  <a:lnTo>
                    <a:pt x="11428" y="581802"/>
                  </a:lnTo>
                  <a:lnTo>
                    <a:pt x="2898" y="538551"/>
                  </a:lnTo>
                  <a:lnTo>
                    <a:pt x="0" y="494200"/>
                  </a:lnTo>
                  <a:lnTo>
                    <a:pt x="2194" y="455577"/>
                  </a:lnTo>
                  <a:lnTo>
                    <a:pt x="8669" y="417768"/>
                  </a:lnTo>
                  <a:lnTo>
                    <a:pt x="19264" y="380881"/>
                  </a:lnTo>
                  <a:lnTo>
                    <a:pt x="33814" y="345028"/>
                  </a:lnTo>
                  <a:lnTo>
                    <a:pt x="52160" y="310317"/>
                  </a:lnTo>
                  <a:lnTo>
                    <a:pt x="74137" y="276859"/>
                  </a:lnTo>
                  <a:lnTo>
                    <a:pt x="99585" y="244763"/>
                  </a:lnTo>
                  <a:lnTo>
                    <a:pt x="128341" y="214140"/>
                  </a:lnTo>
                  <a:lnTo>
                    <a:pt x="160242" y="185099"/>
                  </a:lnTo>
                  <a:lnTo>
                    <a:pt x="195128" y="157750"/>
                  </a:lnTo>
                  <a:lnTo>
                    <a:pt x="232835" y="132202"/>
                  </a:lnTo>
                  <a:lnTo>
                    <a:pt x="273202" y="108567"/>
                  </a:lnTo>
                  <a:lnTo>
                    <a:pt x="316065" y="86953"/>
                  </a:lnTo>
                  <a:lnTo>
                    <a:pt x="361265" y="67470"/>
                  </a:lnTo>
                  <a:lnTo>
                    <a:pt x="408637" y="50229"/>
                  </a:lnTo>
                  <a:lnTo>
                    <a:pt x="458020" y="35339"/>
                  </a:lnTo>
                  <a:lnTo>
                    <a:pt x="509252" y="22910"/>
                  </a:lnTo>
                  <a:lnTo>
                    <a:pt x="562170" y="13051"/>
                  </a:lnTo>
                  <a:lnTo>
                    <a:pt x="616613" y="5873"/>
                  </a:lnTo>
                  <a:lnTo>
                    <a:pt x="672418" y="1486"/>
                  </a:lnTo>
                  <a:lnTo>
                    <a:pt x="729424" y="0"/>
                  </a:lnTo>
                  <a:lnTo>
                    <a:pt x="786429" y="1486"/>
                  </a:lnTo>
                  <a:lnTo>
                    <a:pt x="842235" y="5873"/>
                  </a:lnTo>
                  <a:lnTo>
                    <a:pt x="896678" y="13051"/>
                  </a:lnTo>
                  <a:lnTo>
                    <a:pt x="949596" y="22910"/>
                  </a:lnTo>
                  <a:lnTo>
                    <a:pt x="1000828" y="35339"/>
                  </a:lnTo>
                  <a:lnTo>
                    <a:pt x="1050211" y="50229"/>
                  </a:lnTo>
                  <a:lnTo>
                    <a:pt x="1097583" y="67470"/>
                  </a:lnTo>
                  <a:lnTo>
                    <a:pt x="1142782" y="86953"/>
                  </a:lnTo>
                  <a:lnTo>
                    <a:pt x="1185646" y="108567"/>
                  </a:lnTo>
                  <a:lnTo>
                    <a:pt x="1226013" y="132202"/>
                  </a:lnTo>
                  <a:lnTo>
                    <a:pt x="1263720" y="157750"/>
                  </a:lnTo>
                  <a:lnTo>
                    <a:pt x="1298605" y="185099"/>
                  </a:lnTo>
                  <a:lnTo>
                    <a:pt x="1330507" y="214140"/>
                  </a:lnTo>
                  <a:lnTo>
                    <a:pt x="1359263" y="244763"/>
                  </a:lnTo>
                  <a:lnTo>
                    <a:pt x="1384710" y="276859"/>
                  </a:lnTo>
                  <a:lnTo>
                    <a:pt x="1406688" y="310317"/>
                  </a:lnTo>
                  <a:lnTo>
                    <a:pt x="1425033" y="345028"/>
                  </a:lnTo>
                  <a:lnTo>
                    <a:pt x="1439584" y="380881"/>
                  </a:lnTo>
                  <a:lnTo>
                    <a:pt x="1450178" y="417768"/>
                  </a:lnTo>
                  <a:lnTo>
                    <a:pt x="1456654" y="455577"/>
                  </a:lnTo>
                  <a:lnTo>
                    <a:pt x="1458848" y="494200"/>
                  </a:lnTo>
                  <a:lnTo>
                    <a:pt x="1456654" y="532822"/>
                  </a:lnTo>
                  <a:lnTo>
                    <a:pt x="1450178" y="570630"/>
                  </a:lnTo>
                  <a:lnTo>
                    <a:pt x="1439584" y="607515"/>
                  </a:lnTo>
                  <a:lnTo>
                    <a:pt x="1425033" y="643365"/>
                  </a:lnTo>
                  <a:lnTo>
                    <a:pt x="1406688" y="678073"/>
                  </a:lnTo>
                  <a:lnTo>
                    <a:pt x="1384710" y="711527"/>
                  </a:lnTo>
                  <a:lnTo>
                    <a:pt x="1359263" y="743619"/>
                  </a:lnTo>
                  <a:lnTo>
                    <a:pt x="1330507" y="774237"/>
                  </a:lnTo>
                  <a:lnTo>
                    <a:pt x="1298605" y="803274"/>
                  </a:lnTo>
                  <a:lnTo>
                    <a:pt x="1263720" y="830618"/>
                  </a:lnTo>
                  <a:lnTo>
                    <a:pt x="1226013" y="856160"/>
                  </a:lnTo>
                  <a:lnTo>
                    <a:pt x="1185646" y="879791"/>
                  </a:lnTo>
                  <a:lnTo>
                    <a:pt x="1142782" y="901400"/>
                  </a:lnTo>
                  <a:lnTo>
                    <a:pt x="1097583" y="920878"/>
                  </a:lnTo>
                  <a:lnTo>
                    <a:pt x="1050211" y="938116"/>
                  </a:lnTo>
                  <a:lnTo>
                    <a:pt x="1000828" y="953002"/>
                  </a:lnTo>
                  <a:lnTo>
                    <a:pt x="949596" y="965428"/>
                  </a:lnTo>
                  <a:lnTo>
                    <a:pt x="896678" y="975283"/>
                  </a:lnTo>
                  <a:lnTo>
                    <a:pt x="842235" y="982459"/>
                  </a:lnTo>
                  <a:lnTo>
                    <a:pt x="786429" y="986845"/>
                  </a:lnTo>
                  <a:lnTo>
                    <a:pt x="729424" y="988331"/>
                  </a:lnTo>
                  <a:lnTo>
                    <a:pt x="681089" y="987263"/>
                  </a:lnTo>
                  <a:lnTo>
                    <a:pt x="633600" y="984106"/>
                  </a:lnTo>
                  <a:lnTo>
                    <a:pt x="587058" y="978929"/>
                  </a:lnTo>
                  <a:lnTo>
                    <a:pt x="541562" y="971802"/>
                  </a:lnTo>
                  <a:lnTo>
                    <a:pt x="497212" y="962794"/>
                  </a:lnTo>
                  <a:lnTo>
                    <a:pt x="265276" y="1128058"/>
                  </a:lnTo>
                  <a:close/>
                </a:path>
              </a:pathLst>
            </a:custGeom>
            <a:solidFill>
              <a:srgbClr val="EC3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66062" y="2859429"/>
              <a:ext cx="928369" cy="422275"/>
            </a:xfrm>
            <a:custGeom>
              <a:avLst/>
              <a:gdLst/>
              <a:ahLst/>
              <a:cxnLst/>
              <a:rect l="l" t="t" r="r" b="b"/>
              <a:pathLst>
                <a:path w="928370" h="422275">
                  <a:moveTo>
                    <a:pt x="928293" y="360349"/>
                  </a:moveTo>
                  <a:lnTo>
                    <a:pt x="0" y="360349"/>
                  </a:lnTo>
                  <a:lnTo>
                    <a:pt x="0" y="422224"/>
                  </a:lnTo>
                  <a:lnTo>
                    <a:pt x="928293" y="422224"/>
                  </a:lnTo>
                  <a:lnTo>
                    <a:pt x="928293" y="360349"/>
                  </a:lnTo>
                  <a:close/>
                </a:path>
                <a:path w="928370" h="422275">
                  <a:moveTo>
                    <a:pt x="928293" y="180136"/>
                  </a:moveTo>
                  <a:lnTo>
                    <a:pt x="0" y="180136"/>
                  </a:lnTo>
                  <a:lnTo>
                    <a:pt x="0" y="242074"/>
                  </a:lnTo>
                  <a:lnTo>
                    <a:pt x="928293" y="242074"/>
                  </a:lnTo>
                  <a:lnTo>
                    <a:pt x="928293" y="180136"/>
                  </a:lnTo>
                  <a:close/>
                </a:path>
                <a:path w="928370" h="422275">
                  <a:moveTo>
                    <a:pt x="928293" y="0"/>
                  </a:moveTo>
                  <a:lnTo>
                    <a:pt x="0" y="0"/>
                  </a:lnTo>
                  <a:lnTo>
                    <a:pt x="0" y="61861"/>
                  </a:lnTo>
                  <a:lnTo>
                    <a:pt x="928293" y="61861"/>
                  </a:lnTo>
                  <a:lnTo>
                    <a:pt x="928293" y="0"/>
                  </a:lnTo>
                  <a:close/>
                </a:path>
              </a:pathLst>
            </a:custGeom>
            <a:solidFill>
              <a:srgbClr val="F5F5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3580177" y="4492220"/>
            <a:ext cx="168656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23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300" spc="39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18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300" spc="3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00" spc="39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300" spc="3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00" spc="13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650803" y="2688122"/>
            <a:ext cx="1547495" cy="1196975"/>
            <a:chOff x="13650803" y="2688122"/>
            <a:chExt cx="1547495" cy="1196975"/>
          </a:xfrm>
        </p:grpSpPr>
        <p:sp>
          <p:nvSpPr>
            <p:cNvPr id="12" name="object 12"/>
            <p:cNvSpPr/>
            <p:nvPr/>
          </p:nvSpPr>
          <p:spPr>
            <a:xfrm>
              <a:off x="13650803" y="2688122"/>
              <a:ext cx="1547495" cy="1196975"/>
            </a:xfrm>
            <a:custGeom>
              <a:avLst/>
              <a:gdLst/>
              <a:ahLst/>
              <a:cxnLst/>
              <a:rect l="l" t="t" r="r" b="b"/>
              <a:pathLst>
                <a:path w="1547494" h="1196975">
                  <a:moveTo>
                    <a:pt x="281378" y="1196531"/>
                  </a:moveTo>
                  <a:lnTo>
                    <a:pt x="319091" y="948342"/>
                  </a:lnTo>
                  <a:lnTo>
                    <a:pt x="272199" y="923312"/>
                  </a:lnTo>
                  <a:lnTo>
                    <a:pt x="228325" y="895952"/>
                  </a:lnTo>
                  <a:lnTo>
                    <a:pt x="187670" y="866399"/>
                  </a:lnTo>
                  <a:lnTo>
                    <a:pt x="150438" y="834790"/>
                  </a:lnTo>
                  <a:lnTo>
                    <a:pt x="116828" y="801260"/>
                  </a:lnTo>
                  <a:lnTo>
                    <a:pt x="87045" y="765945"/>
                  </a:lnTo>
                  <a:lnTo>
                    <a:pt x="61290" y="728981"/>
                  </a:lnTo>
                  <a:lnTo>
                    <a:pt x="39764" y="690505"/>
                  </a:lnTo>
                  <a:lnTo>
                    <a:pt x="22670" y="650652"/>
                  </a:lnTo>
                  <a:lnTo>
                    <a:pt x="10210" y="609559"/>
                  </a:lnTo>
                  <a:lnTo>
                    <a:pt x="2586" y="567363"/>
                  </a:lnTo>
                  <a:lnTo>
                    <a:pt x="0" y="524198"/>
                  </a:lnTo>
                  <a:lnTo>
                    <a:pt x="2122" y="485075"/>
                  </a:lnTo>
                  <a:lnTo>
                    <a:pt x="8388" y="446733"/>
                  </a:lnTo>
                  <a:lnTo>
                    <a:pt x="18650" y="409274"/>
                  </a:lnTo>
                  <a:lnTo>
                    <a:pt x="32756" y="372799"/>
                  </a:lnTo>
                  <a:lnTo>
                    <a:pt x="50559" y="337408"/>
                  </a:lnTo>
                  <a:lnTo>
                    <a:pt x="71907" y="303205"/>
                  </a:lnTo>
                  <a:lnTo>
                    <a:pt x="96652" y="270289"/>
                  </a:lnTo>
                  <a:lnTo>
                    <a:pt x="124644" y="238762"/>
                  </a:lnTo>
                  <a:lnTo>
                    <a:pt x="155734" y="208726"/>
                  </a:lnTo>
                  <a:lnTo>
                    <a:pt x="189771" y="180281"/>
                  </a:lnTo>
                  <a:lnTo>
                    <a:pt x="226606" y="153530"/>
                  </a:lnTo>
                  <a:lnTo>
                    <a:pt x="266090" y="128573"/>
                  </a:lnTo>
                  <a:lnTo>
                    <a:pt x="308073" y="105512"/>
                  </a:lnTo>
                  <a:lnTo>
                    <a:pt x="352406" y="84449"/>
                  </a:lnTo>
                  <a:lnTo>
                    <a:pt x="398939" y="65483"/>
                  </a:lnTo>
                  <a:lnTo>
                    <a:pt x="447521" y="48718"/>
                  </a:lnTo>
                  <a:lnTo>
                    <a:pt x="498005" y="34254"/>
                  </a:lnTo>
                  <a:lnTo>
                    <a:pt x="550240" y="22193"/>
                  </a:lnTo>
                  <a:lnTo>
                    <a:pt x="604076" y="12635"/>
                  </a:lnTo>
                  <a:lnTo>
                    <a:pt x="659364" y="5683"/>
                  </a:lnTo>
                  <a:lnTo>
                    <a:pt x="715955" y="1437"/>
                  </a:lnTo>
                  <a:lnTo>
                    <a:pt x="773698" y="0"/>
                  </a:lnTo>
                  <a:lnTo>
                    <a:pt x="831442" y="1437"/>
                  </a:lnTo>
                  <a:lnTo>
                    <a:pt x="888032" y="5683"/>
                  </a:lnTo>
                  <a:lnTo>
                    <a:pt x="943321" y="12635"/>
                  </a:lnTo>
                  <a:lnTo>
                    <a:pt x="997157" y="22193"/>
                  </a:lnTo>
                  <a:lnTo>
                    <a:pt x="1049392" y="34254"/>
                  </a:lnTo>
                  <a:lnTo>
                    <a:pt x="1099875" y="48718"/>
                  </a:lnTo>
                  <a:lnTo>
                    <a:pt x="1148458" y="65483"/>
                  </a:lnTo>
                  <a:lnTo>
                    <a:pt x="1194990" y="84449"/>
                  </a:lnTo>
                  <a:lnTo>
                    <a:pt x="1239323" y="105512"/>
                  </a:lnTo>
                  <a:lnTo>
                    <a:pt x="1281306" y="128573"/>
                  </a:lnTo>
                  <a:lnTo>
                    <a:pt x="1320790" y="153530"/>
                  </a:lnTo>
                  <a:lnTo>
                    <a:pt x="1357626" y="180281"/>
                  </a:lnTo>
                  <a:lnTo>
                    <a:pt x="1391663" y="208726"/>
                  </a:lnTo>
                  <a:lnTo>
                    <a:pt x="1422752" y="238762"/>
                  </a:lnTo>
                  <a:lnTo>
                    <a:pt x="1450744" y="270289"/>
                  </a:lnTo>
                  <a:lnTo>
                    <a:pt x="1475489" y="303205"/>
                  </a:lnTo>
                  <a:lnTo>
                    <a:pt x="1496838" y="337408"/>
                  </a:lnTo>
                  <a:lnTo>
                    <a:pt x="1514640" y="372799"/>
                  </a:lnTo>
                  <a:lnTo>
                    <a:pt x="1528747" y="409274"/>
                  </a:lnTo>
                  <a:lnTo>
                    <a:pt x="1539008" y="446733"/>
                  </a:lnTo>
                  <a:lnTo>
                    <a:pt x="1545275" y="485075"/>
                  </a:lnTo>
                  <a:lnTo>
                    <a:pt x="1547397" y="524198"/>
                  </a:lnTo>
                  <a:lnTo>
                    <a:pt x="1545275" y="563320"/>
                  </a:lnTo>
                  <a:lnTo>
                    <a:pt x="1539008" y="601660"/>
                  </a:lnTo>
                  <a:lnTo>
                    <a:pt x="1528747" y="639117"/>
                  </a:lnTo>
                  <a:lnTo>
                    <a:pt x="1514640" y="675590"/>
                  </a:lnTo>
                  <a:lnTo>
                    <a:pt x="1496838" y="710977"/>
                  </a:lnTo>
                  <a:lnTo>
                    <a:pt x="1475489" y="745177"/>
                  </a:lnTo>
                  <a:lnTo>
                    <a:pt x="1450744" y="778089"/>
                  </a:lnTo>
                  <a:lnTo>
                    <a:pt x="1422752" y="809611"/>
                  </a:lnTo>
                  <a:lnTo>
                    <a:pt x="1391663" y="839643"/>
                  </a:lnTo>
                  <a:lnTo>
                    <a:pt x="1357626" y="868082"/>
                  </a:lnTo>
                  <a:lnTo>
                    <a:pt x="1320790" y="894829"/>
                  </a:lnTo>
                  <a:lnTo>
                    <a:pt x="1281306" y="919780"/>
                  </a:lnTo>
                  <a:lnTo>
                    <a:pt x="1239323" y="942836"/>
                  </a:lnTo>
                  <a:lnTo>
                    <a:pt x="1194990" y="963895"/>
                  </a:lnTo>
                  <a:lnTo>
                    <a:pt x="1148458" y="982856"/>
                  </a:lnTo>
                  <a:lnTo>
                    <a:pt x="1099875" y="999617"/>
                  </a:lnTo>
                  <a:lnTo>
                    <a:pt x="1049392" y="1014077"/>
                  </a:lnTo>
                  <a:lnTo>
                    <a:pt x="997157" y="1026135"/>
                  </a:lnTo>
                  <a:lnTo>
                    <a:pt x="943321" y="1035690"/>
                  </a:lnTo>
                  <a:lnTo>
                    <a:pt x="888032" y="1042640"/>
                  </a:lnTo>
                  <a:lnTo>
                    <a:pt x="831442" y="1046885"/>
                  </a:lnTo>
                  <a:lnTo>
                    <a:pt x="773698" y="1048322"/>
                  </a:lnTo>
                  <a:lnTo>
                    <a:pt x="722429" y="1047189"/>
                  </a:lnTo>
                  <a:lnTo>
                    <a:pt x="672059" y="1043840"/>
                  </a:lnTo>
                  <a:lnTo>
                    <a:pt x="622692" y="1038349"/>
                  </a:lnTo>
                  <a:lnTo>
                    <a:pt x="574434" y="1030789"/>
                  </a:lnTo>
                  <a:lnTo>
                    <a:pt x="527391" y="1021235"/>
                  </a:lnTo>
                  <a:lnTo>
                    <a:pt x="281378" y="1196531"/>
                  </a:lnTo>
                  <a:close/>
                </a:path>
              </a:pathLst>
            </a:custGeom>
            <a:solidFill>
              <a:srgbClr val="5945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932179" y="2983813"/>
              <a:ext cx="984885" cy="448309"/>
            </a:xfrm>
            <a:custGeom>
              <a:avLst/>
              <a:gdLst/>
              <a:ahLst/>
              <a:cxnLst/>
              <a:rect l="l" t="t" r="r" b="b"/>
              <a:pathLst>
                <a:path w="984884" h="448310">
                  <a:moveTo>
                    <a:pt x="984643" y="382231"/>
                  </a:moveTo>
                  <a:lnTo>
                    <a:pt x="0" y="382231"/>
                  </a:lnTo>
                  <a:lnTo>
                    <a:pt x="0" y="447852"/>
                  </a:lnTo>
                  <a:lnTo>
                    <a:pt x="984643" y="447852"/>
                  </a:lnTo>
                  <a:lnTo>
                    <a:pt x="984643" y="382231"/>
                  </a:lnTo>
                  <a:close/>
                </a:path>
                <a:path w="984884" h="448310">
                  <a:moveTo>
                    <a:pt x="984643" y="191071"/>
                  </a:moveTo>
                  <a:lnTo>
                    <a:pt x="0" y="191071"/>
                  </a:lnTo>
                  <a:lnTo>
                    <a:pt x="0" y="256768"/>
                  </a:lnTo>
                  <a:lnTo>
                    <a:pt x="984643" y="256768"/>
                  </a:lnTo>
                  <a:lnTo>
                    <a:pt x="984643" y="191071"/>
                  </a:lnTo>
                  <a:close/>
                </a:path>
                <a:path w="984884" h="448310">
                  <a:moveTo>
                    <a:pt x="984643" y="0"/>
                  </a:moveTo>
                  <a:lnTo>
                    <a:pt x="0" y="0"/>
                  </a:lnTo>
                  <a:lnTo>
                    <a:pt x="0" y="65620"/>
                  </a:lnTo>
                  <a:lnTo>
                    <a:pt x="984643" y="65620"/>
                  </a:lnTo>
                  <a:lnTo>
                    <a:pt x="984643" y="0"/>
                  </a:lnTo>
                  <a:close/>
                </a:path>
              </a:pathLst>
            </a:custGeom>
            <a:solidFill>
              <a:srgbClr val="F5F5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2696650" y="5903335"/>
            <a:ext cx="12896849" cy="3543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97173" y="588995"/>
            <a:ext cx="1120267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335" b="0" i="0">
                <a:solidFill>
                  <a:srgbClr val="F16244"/>
                </a:solidFill>
                <a:latin typeface="Verdana"/>
                <a:cs typeface="Verdana"/>
              </a:rPr>
              <a:t>ADAPTAR</a:t>
            </a:r>
            <a:r>
              <a:rPr dirty="0" sz="5500" spc="-420" b="0" i="0">
                <a:solidFill>
                  <a:srgbClr val="F16244"/>
                </a:solidFill>
                <a:latin typeface="Verdana"/>
                <a:cs typeface="Verdana"/>
              </a:rPr>
              <a:t> </a:t>
            </a:r>
            <a:r>
              <a:rPr dirty="0" sz="5500" spc="300" b="0" i="0">
                <a:solidFill>
                  <a:srgbClr val="F16244"/>
                </a:solidFill>
                <a:latin typeface="Verdana"/>
                <a:cs typeface="Verdana"/>
              </a:rPr>
              <a:t>PARA</a:t>
            </a:r>
            <a:r>
              <a:rPr dirty="0" sz="5500" spc="-420" b="0" i="0">
                <a:solidFill>
                  <a:srgbClr val="F16244"/>
                </a:solidFill>
                <a:latin typeface="Verdana"/>
                <a:cs typeface="Verdana"/>
              </a:rPr>
              <a:t> </a:t>
            </a:r>
            <a:r>
              <a:rPr dirty="0" sz="5500" spc="220" b="0" i="0">
                <a:solidFill>
                  <a:srgbClr val="F16244"/>
                </a:solidFill>
                <a:latin typeface="Verdana"/>
                <a:cs typeface="Verdana"/>
              </a:rPr>
              <a:t>EL</a:t>
            </a:r>
            <a:r>
              <a:rPr dirty="0" sz="5500" spc="-420" b="0" i="0">
                <a:solidFill>
                  <a:srgbClr val="F16244"/>
                </a:solidFill>
                <a:latin typeface="Verdana"/>
                <a:cs typeface="Verdana"/>
              </a:rPr>
              <a:t> </a:t>
            </a:r>
            <a:r>
              <a:rPr dirty="0" sz="5500" spc="270" b="0" i="0">
                <a:solidFill>
                  <a:srgbClr val="F16244"/>
                </a:solidFill>
                <a:latin typeface="Verdana"/>
                <a:cs typeface="Verdana"/>
              </a:rPr>
              <a:t>PROYECTO</a:t>
            </a:r>
            <a:endParaRPr sz="5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8BD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22626" y="4357328"/>
            <a:ext cx="9525" cy="3095625"/>
          </a:xfrm>
          <a:custGeom>
            <a:avLst/>
            <a:gdLst/>
            <a:ahLst/>
            <a:cxnLst/>
            <a:rect l="l" t="t" r="r" b="b"/>
            <a:pathLst>
              <a:path w="9525" h="3095625">
                <a:moveTo>
                  <a:pt x="9525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9525" y="0"/>
                </a:lnTo>
                <a:lnTo>
                  <a:pt x="9525" y="3095625"/>
                </a:lnTo>
                <a:close/>
              </a:path>
            </a:pathLst>
          </a:custGeom>
          <a:solidFill>
            <a:srgbClr val="59459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5971418" y="7702078"/>
            <a:ext cx="1424940" cy="1358265"/>
            <a:chOff x="15971418" y="7702078"/>
            <a:chExt cx="1424940" cy="1358265"/>
          </a:xfrm>
        </p:grpSpPr>
        <p:sp>
          <p:nvSpPr>
            <p:cNvPr id="5" name="object 5"/>
            <p:cNvSpPr/>
            <p:nvPr/>
          </p:nvSpPr>
          <p:spPr>
            <a:xfrm>
              <a:off x="15971418" y="7702078"/>
              <a:ext cx="1074420" cy="1358265"/>
            </a:xfrm>
            <a:custGeom>
              <a:avLst/>
              <a:gdLst/>
              <a:ahLst/>
              <a:cxnLst/>
              <a:rect l="l" t="t" r="r" b="b"/>
              <a:pathLst>
                <a:path w="1074419" h="1358265">
                  <a:moveTo>
                    <a:pt x="1073955" y="1358022"/>
                  </a:moveTo>
                  <a:lnTo>
                    <a:pt x="0" y="1358022"/>
                  </a:lnTo>
                  <a:lnTo>
                    <a:pt x="0" y="0"/>
                  </a:lnTo>
                  <a:lnTo>
                    <a:pt x="1073955" y="0"/>
                  </a:lnTo>
                  <a:lnTo>
                    <a:pt x="1073955" y="1358022"/>
                  </a:lnTo>
                  <a:close/>
                </a:path>
              </a:pathLst>
            </a:custGeom>
            <a:solidFill>
              <a:srgbClr val="F5F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077171" y="7832839"/>
              <a:ext cx="862330" cy="1132205"/>
            </a:xfrm>
            <a:custGeom>
              <a:avLst/>
              <a:gdLst/>
              <a:ahLst/>
              <a:cxnLst/>
              <a:rect l="l" t="t" r="r" b="b"/>
              <a:pathLst>
                <a:path w="862330" h="1132204">
                  <a:moveTo>
                    <a:pt x="311988" y="0"/>
                  </a:moveTo>
                  <a:lnTo>
                    <a:pt x="0" y="0"/>
                  </a:lnTo>
                  <a:lnTo>
                    <a:pt x="0" y="340880"/>
                  </a:lnTo>
                  <a:lnTo>
                    <a:pt x="311988" y="340880"/>
                  </a:lnTo>
                  <a:lnTo>
                    <a:pt x="311988" y="0"/>
                  </a:lnTo>
                  <a:close/>
                </a:path>
                <a:path w="862330" h="1132204">
                  <a:moveTo>
                    <a:pt x="862037" y="1096568"/>
                  </a:moveTo>
                  <a:lnTo>
                    <a:pt x="0" y="1096568"/>
                  </a:lnTo>
                  <a:lnTo>
                    <a:pt x="0" y="1131963"/>
                  </a:lnTo>
                  <a:lnTo>
                    <a:pt x="862037" y="1131963"/>
                  </a:lnTo>
                  <a:lnTo>
                    <a:pt x="862037" y="1096568"/>
                  </a:lnTo>
                  <a:close/>
                </a:path>
                <a:path w="862330" h="1132204">
                  <a:moveTo>
                    <a:pt x="862037" y="996861"/>
                  </a:moveTo>
                  <a:lnTo>
                    <a:pt x="0" y="996861"/>
                  </a:lnTo>
                  <a:lnTo>
                    <a:pt x="0" y="1032268"/>
                  </a:lnTo>
                  <a:lnTo>
                    <a:pt x="862037" y="1032268"/>
                  </a:lnTo>
                  <a:lnTo>
                    <a:pt x="862037" y="996861"/>
                  </a:lnTo>
                  <a:close/>
                </a:path>
                <a:path w="862330" h="1132204">
                  <a:moveTo>
                    <a:pt x="862037" y="897216"/>
                  </a:moveTo>
                  <a:lnTo>
                    <a:pt x="0" y="897216"/>
                  </a:lnTo>
                  <a:lnTo>
                    <a:pt x="0" y="932611"/>
                  </a:lnTo>
                  <a:lnTo>
                    <a:pt x="862037" y="932611"/>
                  </a:lnTo>
                  <a:lnTo>
                    <a:pt x="862037" y="897216"/>
                  </a:lnTo>
                  <a:close/>
                </a:path>
                <a:path w="862330" h="1132204">
                  <a:moveTo>
                    <a:pt x="862037" y="797521"/>
                  </a:moveTo>
                  <a:lnTo>
                    <a:pt x="0" y="797521"/>
                  </a:lnTo>
                  <a:lnTo>
                    <a:pt x="0" y="832916"/>
                  </a:lnTo>
                  <a:lnTo>
                    <a:pt x="862037" y="832916"/>
                  </a:lnTo>
                  <a:lnTo>
                    <a:pt x="862037" y="797521"/>
                  </a:lnTo>
                  <a:close/>
                </a:path>
                <a:path w="862330" h="1132204">
                  <a:moveTo>
                    <a:pt x="862037" y="697814"/>
                  </a:moveTo>
                  <a:lnTo>
                    <a:pt x="0" y="697814"/>
                  </a:lnTo>
                  <a:lnTo>
                    <a:pt x="0" y="733209"/>
                  </a:lnTo>
                  <a:lnTo>
                    <a:pt x="862037" y="733209"/>
                  </a:lnTo>
                  <a:lnTo>
                    <a:pt x="862037" y="697814"/>
                  </a:lnTo>
                  <a:close/>
                </a:path>
                <a:path w="862330" h="1132204">
                  <a:moveTo>
                    <a:pt x="862037" y="598106"/>
                  </a:moveTo>
                  <a:lnTo>
                    <a:pt x="0" y="598106"/>
                  </a:lnTo>
                  <a:lnTo>
                    <a:pt x="0" y="633501"/>
                  </a:lnTo>
                  <a:lnTo>
                    <a:pt x="862037" y="633501"/>
                  </a:lnTo>
                  <a:lnTo>
                    <a:pt x="862037" y="598106"/>
                  </a:lnTo>
                  <a:close/>
                </a:path>
                <a:path w="862330" h="1132204">
                  <a:moveTo>
                    <a:pt x="862037" y="498462"/>
                  </a:moveTo>
                  <a:lnTo>
                    <a:pt x="0" y="498462"/>
                  </a:lnTo>
                  <a:lnTo>
                    <a:pt x="0" y="533857"/>
                  </a:lnTo>
                  <a:lnTo>
                    <a:pt x="862037" y="533857"/>
                  </a:lnTo>
                  <a:lnTo>
                    <a:pt x="862037" y="498462"/>
                  </a:lnTo>
                  <a:close/>
                </a:path>
                <a:path w="862330" h="1132204">
                  <a:moveTo>
                    <a:pt x="862037" y="398754"/>
                  </a:moveTo>
                  <a:lnTo>
                    <a:pt x="0" y="398754"/>
                  </a:lnTo>
                  <a:lnTo>
                    <a:pt x="0" y="434162"/>
                  </a:lnTo>
                  <a:lnTo>
                    <a:pt x="862037" y="434162"/>
                  </a:lnTo>
                  <a:lnTo>
                    <a:pt x="862037" y="398754"/>
                  </a:lnTo>
                  <a:close/>
                </a:path>
                <a:path w="862330" h="1132204">
                  <a:moveTo>
                    <a:pt x="862037" y="299059"/>
                  </a:moveTo>
                  <a:lnTo>
                    <a:pt x="395605" y="299059"/>
                  </a:lnTo>
                  <a:lnTo>
                    <a:pt x="395605" y="334454"/>
                  </a:lnTo>
                  <a:lnTo>
                    <a:pt x="862037" y="334454"/>
                  </a:lnTo>
                  <a:lnTo>
                    <a:pt x="862037" y="299059"/>
                  </a:lnTo>
                  <a:close/>
                </a:path>
                <a:path w="862330" h="1132204">
                  <a:moveTo>
                    <a:pt x="862037" y="199351"/>
                  </a:moveTo>
                  <a:lnTo>
                    <a:pt x="395605" y="199351"/>
                  </a:lnTo>
                  <a:lnTo>
                    <a:pt x="395605" y="234746"/>
                  </a:lnTo>
                  <a:lnTo>
                    <a:pt x="862037" y="234746"/>
                  </a:lnTo>
                  <a:lnTo>
                    <a:pt x="862037" y="199351"/>
                  </a:lnTo>
                  <a:close/>
                </a:path>
                <a:path w="862330" h="1132204">
                  <a:moveTo>
                    <a:pt x="862037" y="99707"/>
                  </a:moveTo>
                  <a:lnTo>
                    <a:pt x="395605" y="99707"/>
                  </a:lnTo>
                  <a:lnTo>
                    <a:pt x="395605" y="135102"/>
                  </a:lnTo>
                  <a:lnTo>
                    <a:pt x="862037" y="135102"/>
                  </a:lnTo>
                  <a:lnTo>
                    <a:pt x="862037" y="99707"/>
                  </a:lnTo>
                  <a:close/>
                </a:path>
                <a:path w="862330" h="1132204">
                  <a:moveTo>
                    <a:pt x="862037" y="0"/>
                  </a:moveTo>
                  <a:lnTo>
                    <a:pt x="395605" y="0"/>
                  </a:lnTo>
                  <a:lnTo>
                    <a:pt x="395605" y="35394"/>
                  </a:lnTo>
                  <a:lnTo>
                    <a:pt x="862037" y="35394"/>
                  </a:lnTo>
                  <a:lnTo>
                    <a:pt x="862037" y="0"/>
                  </a:lnTo>
                  <a:close/>
                </a:path>
              </a:pathLst>
            </a:custGeom>
            <a:solidFill>
              <a:srgbClr val="EC3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36746" y="7814182"/>
              <a:ext cx="777875" cy="870585"/>
            </a:xfrm>
            <a:custGeom>
              <a:avLst/>
              <a:gdLst/>
              <a:ahLst/>
              <a:cxnLst/>
              <a:rect l="l" t="t" r="r" b="b"/>
              <a:pathLst>
                <a:path w="777875" h="870584">
                  <a:moveTo>
                    <a:pt x="777265" y="800150"/>
                  </a:moveTo>
                  <a:lnTo>
                    <a:pt x="664667" y="653643"/>
                  </a:lnTo>
                  <a:lnTo>
                    <a:pt x="670064" y="647611"/>
                  </a:lnTo>
                  <a:lnTo>
                    <a:pt x="689991" y="625335"/>
                  </a:lnTo>
                  <a:lnTo>
                    <a:pt x="716661" y="586943"/>
                  </a:lnTo>
                  <a:lnTo>
                    <a:pt x="738238" y="546074"/>
                  </a:lnTo>
                  <a:lnTo>
                    <a:pt x="754659" y="503237"/>
                  </a:lnTo>
                  <a:lnTo>
                    <a:pt x="765873" y="458939"/>
                  </a:lnTo>
                  <a:lnTo>
                    <a:pt x="771817" y="413689"/>
                  </a:lnTo>
                  <a:lnTo>
                    <a:pt x="772401" y="368007"/>
                  </a:lnTo>
                  <a:lnTo>
                    <a:pt x="767575" y="322376"/>
                  </a:lnTo>
                  <a:lnTo>
                    <a:pt x="757262" y="277329"/>
                  </a:lnTo>
                  <a:lnTo>
                    <a:pt x="741413" y="233349"/>
                  </a:lnTo>
                  <a:lnTo>
                    <a:pt x="719950" y="190969"/>
                  </a:lnTo>
                  <a:lnTo>
                    <a:pt x="692797" y="150685"/>
                  </a:lnTo>
                  <a:lnTo>
                    <a:pt x="670102" y="124650"/>
                  </a:lnTo>
                  <a:lnTo>
                    <a:pt x="660882" y="114071"/>
                  </a:lnTo>
                  <a:lnTo>
                    <a:pt x="647725" y="102311"/>
                  </a:lnTo>
                  <a:lnTo>
                    <a:pt x="647725" y="397929"/>
                  </a:lnTo>
                  <a:lnTo>
                    <a:pt x="641921" y="442163"/>
                  </a:lnTo>
                  <a:lnTo>
                    <a:pt x="628688" y="484898"/>
                  </a:lnTo>
                  <a:lnTo>
                    <a:pt x="608139" y="525094"/>
                  </a:lnTo>
                  <a:lnTo>
                    <a:pt x="580428" y="561708"/>
                  </a:lnTo>
                  <a:lnTo>
                    <a:pt x="545668" y="593712"/>
                  </a:lnTo>
                  <a:lnTo>
                    <a:pt x="505777" y="619023"/>
                  </a:lnTo>
                  <a:lnTo>
                    <a:pt x="463245" y="636358"/>
                  </a:lnTo>
                  <a:lnTo>
                    <a:pt x="419100" y="645845"/>
                  </a:lnTo>
                  <a:lnTo>
                    <a:pt x="374396" y="647611"/>
                  </a:lnTo>
                  <a:lnTo>
                    <a:pt x="330149" y="641807"/>
                  </a:lnTo>
                  <a:lnTo>
                    <a:pt x="287401" y="628573"/>
                  </a:lnTo>
                  <a:lnTo>
                    <a:pt x="247205" y="608025"/>
                  </a:lnTo>
                  <a:lnTo>
                    <a:pt x="210578" y="580313"/>
                  </a:lnTo>
                  <a:lnTo>
                    <a:pt x="178574" y="545566"/>
                  </a:lnTo>
                  <a:lnTo>
                    <a:pt x="153250" y="505675"/>
                  </a:lnTo>
                  <a:lnTo>
                    <a:pt x="135915" y="463156"/>
                  </a:lnTo>
                  <a:lnTo>
                    <a:pt x="126415" y="419023"/>
                  </a:lnTo>
                  <a:lnTo>
                    <a:pt x="124650" y="374332"/>
                  </a:lnTo>
                  <a:lnTo>
                    <a:pt x="130454" y="330098"/>
                  </a:lnTo>
                  <a:lnTo>
                    <a:pt x="143700" y="287362"/>
                  </a:lnTo>
                  <a:lnTo>
                    <a:pt x="164249" y="247180"/>
                  </a:lnTo>
                  <a:lnTo>
                    <a:pt x="191973" y="210553"/>
                  </a:lnTo>
                  <a:lnTo>
                    <a:pt x="226720" y="178549"/>
                  </a:lnTo>
                  <a:lnTo>
                    <a:pt x="266611" y="153238"/>
                  </a:lnTo>
                  <a:lnTo>
                    <a:pt x="309156" y="135902"/>
                  </a:lnTo>
                  <a:lnTo>
                    <a:pt x="353288" y="126415"/>
                  </a:lnTo>
                  <a:lnTo>
                    <a:pt x="398005" y="124650"/>
                  </a:lnTo>
                  <a:lnTo>
                    <a:pt x="442252" y="130454"/>
                  </a:lnTo>
                  <a:lnTo>
                    <a:pt x="484987" y="143687"/>
                  </a:lnTo>
                  <a:lnTo>
                    <a:pt x="525195" y="164236"/>
                  </a:lnTo>
                  <a:lnTo>
                    <a:pt x="561809" y="191947"/>
                  </a:lnTo>
                  <a:lnTo>
                    <a:pt x="593826" y="226695"/>
                  </a:lnTo>
                  <a:lnTo>
                    <a:pt x="619137" y="266585"/>
                  </a:lnTo>
                  <a:lnTo>
                    <a:pt x="636460" y="309105"/>
                  </a:lnTo>
                  <a:lnTo>
                    <a:pt x="645947" y="353237"/>
                  </a:lnTo>
                  <a:lnTo>
                    <a:pt x="647725" y="397929"/>
                  </a:lnTo>
                  <a:lnTo>
                    <a:pt x="647725" y="102311"/>
                  </a:lnTo>
                  <a:lnTo>
                    <a:pt x="587057" y="55753"/>
                  </a:lnTo>
                  <a:lnTo>
                    <a:pt x="546176" y="34175"/>
                  </a:lnTo>
                  <a:lnTo>
                    <a:pt x="503326" y="17741"/>
                  </a:lnTo>
                  <a:lnTo>
                    <a:pt x="459028" y="6527"/>
                  </a:lnTo>
                  <a:lnTo>
                    <a:pt x="413766" y="584"/>
                  </a:lnTo>
                  <a:lnTo>
                    <a:pt x="368058" y="0"/>
                  </a:lnTo>
                  <a:lnTo>
                    <a:pt x="322427" y="4826"/>
                  </a:lnTo>
                  <a:lnTo>
                    <a:pt x="277368" y="15125"/>
                  </a:lnTo>
                  <a:lnTo>
                    <a:pt x="233375" y="30988"/>
                  </a:lnTo>
                  <a:lnTo>
                    <a:pt x="190995" y="52451"/>
                  </a:lnTo>
                  <a:lnTo>
                    <a:pt x="150698" y="79603"/>
                  </a:lnTo>
                  <a:lnTo>
                    <a:pt x="114071" y="111531"/>
                  </a:lnTo>
                  <a:lnTo>
                    <a:pt x="82397" y="146951"/>
                  </a:lnTo>
                  <a:lnTo>
                    <a:pt x="55740" y="185343"/>
                  </a:lnTo>
                  <a:lnTo>
                    <a:pt x="34163" y="226212"/>
                  </a:lnTo>
                  <a:lnTo>
                    <a:pt x="17729" y="269049"/>
                  </a:lnTo>
                  <a:lnTo>
                    <a:pt x="6515" y="313347"/>
                  </a:lnTo>
                  <a:lnTo>
                    <a:pt x="584" y="358584"/>
                  </a:lnTo>
                  <a:lnTo>
                    <a:pt x="0" y="404279"/>
                  </a:lnTo>
                  <a:lnTo>
                    <a:pt x="4826" y="449897"/>
                  </a:lnTo>
                  <a:lnTo>
                    <a:pt x="15125" y="494944"/>
                  </a:lnTo>
                  <a:lnTo>
                    <a:pt x="30975" y="538911"/>
                  </a:lnTo>
                  <a:lnTo>
                    <a:pt x="52451" y="581291"/>
                  </a:lnTo>
                  <a:lnTo>
                    <a:pt x="79590" y="621576"/>
                  </a:lnTo>
                  <a:lnTo>
                    <a:pt x="111531" y="658190"/>
                  </a:lnTo>
                  <a:lnTo>
                    <a:pt x="146951" y="689851"/>
                  </a:lnTo>
                  <a:lnTo>
                    <a:pt x="185356" y="716508"/>
                  </a:lnTo>
                  <a:lnTo>
                    <a:pt x="226237" y="738073"/>
                  </a:lnTo>
                  <a:lnTo>
                    <a:pt x="269087" y="754507"/>
                  </a:lnTo>
                  <a:lnTo>
                    <a:pt x="313397" y="765721"/>
                  </a:lnTo>
                  <a:lnTo>
                    <a:pt x="358648" y="771652"/>
                  </a:lnTo>
                  <a:lnTo>
                    <a:pt x="404342" y="772236"/>
                  </a:lnTo>
                  <a:lnTo>
                    <a:pt x="449973" y="767410"/>
                  </a:lnTo>
                  <a:lnTo>
                    <a:pt x="495033" y="757110"/>
                  </a:lnTo>
                  <a:lnTo>
                    <a:pt x="539013" y="741260"/>
                  </a:lnTo>
                  <a:lnTo>
                    <a:pt x="573049" y="724027"/>
                  </a:lnTo>
                  <a:lnTo>
                    <a:pt x="685634" y="870521"/>
                  </a:lnTo>
                  <a:lnTo>
                    <a:pt x="777265" y="800150"/>
                  </a:lnTo>
                  <a:close/>
                </a:path>
              </a:pathLst>
            </a:custGeom>
            <a:solidFill>
              <a:srgbClr val="5945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05505" y="8604916"/>
              <a:ext cx="391160" cy="442595"/>
            </a:xfrm>
            <a:custGeom>
              <a:avLst/>
              <a:gdLst/>
              <a:ahLst/>
              <a:cxnLst/>
              <a:rect l="l" t="t" r="r" b="b"/>
              <a:pathLst>
                <a:path w="391159" h="442595">
                  <a:moveTo>
                    <a:pt x="281244" y="442381"/>
                  </a:moveTo>
                  <a:lnTo>
                    <a:pt x="216552" y="405072"/>
                  </a:lnTo>
                  <a:lnTo>
                    <a:pt x="7069" y="132436"/>
                  </a:lnTo>
                  <a:lnTo>
                    <a:pt x="0" y="106069"/>
                  </a:lnTo>
                  <a:lnTo>
                    <a:pt x="4331" y="93111"/>
                  </a:lnTo>
                  <a:lnTo>
                    <a:pt x="13617" y="82439"/>
                  </a:lnTo>
                  <a:lnTo>
                    <a:pt x="111782" y="7067"/>
                  </a:lnTo>
                  <a:lnTo>
                    <a:pt x="124510" y="840"/>
                  </a:lnTo>
                  <a:lnTo>
                    <a:pt x="138155" y="0"/>
                  </a:lnTo>
                  <a:lnTo>
                    <a:pt x="151117" y="4330"/>
                  </a:lnTo>
                  <a:lnTo>
                    <a:pt x="161791" y="13614"/>
                  </a:lnTo>
                  <a:lnTo>
                    <a:pt x="371274" y="286250"/>
                  </a:lnTo>
                  <a:lnTo>
                    <a:pt x="388343" y="321048"/>
                  </a:lnTo>
                  <a:lnTo>
                    <a:pt x="390658" y="358377"/>
                  </a:lnTo>
                  <a:lnTo>
                    <a:pt x="378804" y="393838"/>
                  </a:lnTo>
                  <a:lnTo>
                    <a:pt x="353368" y="423031"/>
                  </a:lnTo>
                  <a:lnTo>
                    <a:pt x="318586" y="440071"/>
                  </a:lnTo>
                  <a:lnTo>
                    <a:pt x="281244" y="442381"/>
                  </a:lnTo>
                  <a:close/>
                </a:path>
              </a:pathLst>
            </a:custGeom>
            <a:solidFill>
              <a:srgbClr val="F5E7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588288" y="3795704"/>
            <a:ext cx="10877549" cy="390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7530" y="852777"/>
            <a:ext cx="14645005" cy="1199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700" spc="-280" b="0" i="0">
                <a:solidFill>
                  <a:srgbClr val="594594"/>
                </a:solidFill>
                <a:latin typeface="Verdana"/>
                <a:cs typeface="Verdana"/>
              </a:rPr>
              <a:t>Implementar</a:t>
            </a:r>
            <a:r>
              <a:rPr dirty="0" sz="7700" spc="-1330" b="0" i="0">
                <a:solidFill>
                  <a:srgbClr val="594594"/>
                </a:solidFill>
                <a:latin typeface="Verdana"/>
                <a:cs typeface="Verdana"/>
              </a:rPr>
              <a:t> </a:t>
            </a:r>
            <a:r>
              <a:rPr dirty="0" sz="7700" spc="-45" b="0" i="0">
                <a:solidFill>
                  <a:srgbClr val="594594"/>
                </a:solidFill>
                <a:latin typeface="Verdana"/>
                <a:cs typeface="Verdana"/>
              </a:rPr>
              <a:t>la</a:t>
            </a:r>
            <a:r>
              <a:rPr dirty="0" sz="7700" spc="-1325" b="0" i="0">
                <a:solidFill>
                  <a:srgbClr val="594594"/>
                </a:solidFill>
                <a:latin typeface="Verdana"/>
                <a:cs typeface="Verdana"/>
              </a:rPr>
              <a:t> </a:t>
            </a:r>
            <a:r>
              <a:rPr dirty="0" sz="7700" spc="-320" b="0" i="0">
                <a:solidFill>
                  <a:srgbClr val="594594"/>
                </a:solidFill>
                <a:latin typeface="Verdana"/>
                <a:cs typeface="Verdana"/>
              </a:rPr>
              <a:t>mejora</a:t>
            </a:r>
            <a:r>
              <a:rPr dirty="0" sz="7700" spc="-1325" b="0" i="0">
                <a:solidFill>
                  <a:srgbClr val="594594"/>
                </a:solidFill>
                <a:latin typeface="Verdana"/>
                <a:cs typeface="Verdana"/>
              </a:rPr>
              <a:t> </a:t>
            </a:r>
            <a:r>
              <a:rPr dirty="0" sz="7700" spc="-175" b="0" i="0">
                <a:solidFill>
                  <a:srgbClr val="594594"/>
                </a:solidFill>
                <a:latin typeface="Verdana"/>
                <a:cs typeface="Verdana"/>
              </a:rPr>
              <a:t>continua</a:t>
            </a:r>
            <a:endParaRPr sz="7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81C4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22626" y="4357328"/>
            <a:ext cx="9525" cy="3095625"/>
          </a:xfrm>
          <a:custGeom>
            <a:avLst/>
            <a:gdLst/>
            <a:ahLst/>
            <a:cxnLst/>
            <a:rect l="l" t="t" r="r" b="b"/>
            <a:pathLst>
              <a:path w="9525" h="3095625">
                <a:moveTo>
                  <a:pt x="9525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9525" y="0"/>
                </a:lnTo>
                <a:lnTo>
                  <a:pt x="9525" y="3095625"/>
                </a:lnTo>
                <a:close/>
              </a:path>
            </a:pathLst>
          </a:custGeom>
          <a:solidFill>
            <a:srgbClr val="1C24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4871813" y="6591067"/>
            <a:ext cx="1774189" cy="2667635"/>
            <a:chOff x="14871813" y="6591067"/>
            <a:chExt cx="1774189" cy="2667635"/>
          </a:xfrm>
        </p:grpSpPr>
        <p:sp>
          <p:nvSpPr>
            <p:cNvPr id="5" name="object 5"/>
            <p:cNvSpPr/>
            <p:nvPr/>
          </p:nvSpPr>
          <p:spPr>
            <a:xfrm>
              <a:off x="14871813" y="6591067"/>
              <a:ext cx="1774189" cy="2286000"/>
            </a:xfrm>
            <a:custGeom>
              <a:avLst/>
              <a:gdLst/>
              <a:ahLst/>
              <a:cxnLst/>
              <a:rect l="l" t="t" r="r" b="b"/>
              <a:pathLst>
                <a:path w="1774190" h="2286000">
                  <a:moveTo>
                    <a:pt x="334211" y="1582792"/>
                  </a:moveTo>
                  <a:lnTo>
                    <a:pt x="278945" y="1535236"/>
                  </a:lnTo>
                  <a:lnTo>
                    <a:pt x="243162" y="1499513"/>
                  </a:lnTo>
                  <a:lnTo>
                    <a:pt x="209439" y="1461799"/>
                  </a:lnTo>
                  <a:lnTo>
                    <a:pt x="177870" y="1422185"/>
                  </a:lnTo>
                  <a:lnTo>
                    <a:pt x="148551" y="1380761"/>
                  </a:lnTo>
                  <a:lnTo>
                    <a:pt x="121575" y="1337616"/>
                  </a:lnTo>
                  <a:lnTo>
                    <a:pt x="97038" y="1292840"/>
                  </a:lnTo>
                  <a:lnTo>
                    <a:pt x="75042" y="1246577"/>
                  </a:lnTo>
                  <a:lnTo>
                    <a:pt x="55683" y="1198884"/>
                  </a:lnTo>
                  <a:lnTo>
                    <a:pt x="39052" y="1149861"/>
                  </a:lnTo>
                  <a:lnTo>
                    <a:pt x="25238" y="1099609"/>
                  </a:lnTo>
                  <a:lnTo>
                    <a:pt x="14332" y="1048227"/>
                  </a:lnTo>
                  <a:lnTo>
                    <a:pt x="6428" y="995815"/>
                  </a:lnTo>
                  <a:lnTo>
                    <a:pt x="1623" y="942602"/>
                  </a:lnTo>
                  <a:lnTo>
                    <a:pt x="0" y="888302"/>
                  </a:lnTo>
                  <a:lnTo>
                    <a:pt x="1479" y="836264"/>
                  </a:lnTo>
                  <a:lnTo>
                    <a:pt x="5927" y="784877"/>
                  </a:lnTo>
                  <a:lnTo>
                    <a:pt x="13253" y="734352"/>
                  </a:lnTo>
                  <a:lnTo>
                    <a:pt x="23374" y="684775"/>
                  </a:lnTo>
                  <a:lnTo>
                    <a:pt x="36205" y="636232"/>
                  </a:lnTo>
                  <a:lnTo>
                    <a:pt x="51662" y="588811"/>
                  </a:lnTo>
                  <a:lnTo>
                    <a:pt x="69660" y="542597"/>
                  </a:lnTo>
                  <a:lnTo>
                    <a:pt x="90115" y="497677"/>
                  </a:lnTo>
                  <a:lnTo>
                    <a:pt x="112943" y="454138"/>
                  </a:lnTo>
                  <a:lnTo>
                    <a:pt x="138059" y="412065"/>
                  </a:lnTo>
                  <a:lnTo>
                    <a:pt x="165378" y="371546"/>
                  </a:lnTo>
                  <a:lnTo>
                    <a:pt x="194817" y="332667"/>
                  </a:lnTo>
                  <a:lnTo>
                    <a:pt x="226290" y="295514"/>
                  </a:lnTo>
                  <a:lnTo>
                    <a:pt x="259713" y="260174"/>
                  </a:lnTo>
                  <a:lnTo>
                    <a:pt x="294993" y="226692"/>
                  </a:lnTo>
                  <a:lnTo>
                    <a:pt x="332087" y="195163"/>
                  </a:lnTo>
                  <a:lnTo>
                    <a:pt x="371096" y="165546"/>
                  </a:lnTo>
                  <a:lnTo>
                    <a:pt x="411373" y="138306"/>
                  </a:lnTo>
                  <a:lnTo>
                    <a:pt x="453393" y="113146"/>
                  </a:lnTo>
                  <a:lnTo>
                    <a:pt x="496884" y="90278"/>
                  </a:lnTo>
                  <a:lnTo>
                    <a:pt x="541758" y="69786"/>
                  </a:lnTo>
                  <a:lnTo>
                    <a:pt x="587772" y="51808"/>
                  </a:lnTo>
                  <a:lnTo>
                    <a:pt x="635110" y="36327"/>
                  </a:lnTo>
                  <a:lnTo>
                    <a:pt x="683567" y="23472"/>
                  </a:lnTo>
                  <a:lnTo>
                    <a:pt x="733057" y="13329"/>
                  </a:lnTo>
                  <a:lnTo>
                    <a:pt x="783494" y="5979"/>
                  </a:lnTo>
                  <a:lnTo>
                    <a:pt x="834790" y="1508"/>
                  </a:lnTo>
                  <a:lnTo>
                    <a:pt x="886860" y="0"/>
                  </a:lnTo>
                  <a:lnTo>
                    <a:pt x="938930" y="1486"/>
                  </a:lnTo>
                  <a:lnTo>
                    <a:pt x="990227" y="5941"/>
                  </a:lnTo>
                  <a:lnTo>
                    <a:pt x="1040663" y="13280"/>
                  </a:lnTo>
                  <a:lnTo>
                    <a:pt x="1090153" y="23418"/>
                  </a:lnTo>
                  <a:lnTo>
                    <a:pt x="1138610" y="36272"/>
                  </a:lnTo>
                  <a:lnTo>
                    <a:pt x="1185948" y="51756"/>
                  </a:lnTo>
                  <a:lnTo>
                    <a:pt x="1232182" y="69833"/>
                  </a:lnTo>
                  <a:lnTo>
                    <a:pt x="1276996" y="90317"/>
                  </a:lnTo>
                  <a:lnTo>
                    <a:pt x="1320435" y="113176"/>
                  </a:lnTo>
                  <a:lnTo>
                    <a:pt x="1337420" y="123351"/>
                  </a:lnTo>
                  <a:lnTo>
                    <a:pt x="886860" y="123351"/>
                  </a:lnTo>
                  <a:lnTo>
                    <a:pt x="834531" y="125140"/>
                  </a:lnTo>
                  <a:lnTo>
                    <a:pt x="783171" y="130371"/>
                  </a:lnTo>
                  <a:lnTo>
                    <a:pt x="732888" y="138932"/>
                  </a:lnTo>
                  <a:lnTo>
                    <a:pt x="683793" y="150712"/>
                  </a:lnTo>
                  <a:lnTo>
                    <a:pt x="635995" y="165599"/>
                  </a:lnTo>
                  <a:lnTo>
                    <a:pt x="589604" y="183482"/>
                  </a:lnTo>
                  <a:lnTo>
                    <a:pt x="544729" y="204248"/>
                  </a:lnTo>
                  <a:lnTo>
                    <a:pt x="501481" y="227787"/>
                  </a:lnTo>
                  <a:lnTo>
                    <a:pt x="459969" y="253987"/>
                  </a:lnTo>
                  <a:lnTo>
                    <a:pt x="420302" y="282736"/>
                  </a:lnTo>
                  <a:lnTo>
                    <a:pt x="382591" y="313922"/>
                  </a:lnTo>
                  <a:lnTo>
                    <a:pt x="346944" y="347435"/>
                  </a:lnTo>
                  <a:lnTo>
                    <a:pt x="313488" y="383147"/>
                  </a:lnTo>
                  <a:lnTo>
                    <a:pt x="282350" y="420931"/>
                  </a:lnTo>
                  <a:lnTo>
                    <a:pt x="253643" y="460676"/>
                  </a:lnTo>
                  <a:lnTo>
                    <a:pt x="227479" y="502272"/>
                  </a:lnTo>
                  <a:lnTo>
                    <a:pt x="203971" y="545606"/>
                  </a:lnTo>
                  <a:lnTo>
                    <a:pt x="183232" y="590569"/>
                  </a:lnTo>
                  <a:lnTo>
                    <a:pt x="165375" y="637048"/>
                  </a:lnTo>
                  <a:lnTo>
                    <a:pt x="150512" y="684932"/>
                  </a:lnTo>
                  <a:lnTo>
                    <a:pt x="138768" y="734059"/>
                  </a:lnTo>
                  <a:lnTo>
                    <a:pt x="130226" y="784430"/>
                  </a:lnTo>
                  <a:lnTo>
                    <a:pt x="125016" y="835881"/>
                  </a:lnTo>
                  <a:lnTo>
                    <a:pt x="123258" y="888426"/>
                  </a:lnTo>
                  <a:lnTo>
                    <a:pt x="125077" y="941648"/>
                  </a:lnTo>
                  <a:lnTo>
                    <a:pt x="130468" y="993976"/>
                  </a:lnTo>
                  <a:lnTo>
                    <a:pt x="139308" y="1045175"/>
                  </a:lnTo>
                  <a:lnTo>
                    <a:pt x="151478" y="1095135"/>
                  </a:lnTo>
                  <a:lnTo>
                    <a:pt x="166860" y="1143746"/>
                  </a:lnTo>
                  <a:lnTo>
                    <a:pt x="185334" y="1190897"/>
                  </a:lnTo>
                  <a:lnTo>
                    <a:pt x="206783" y="1236479"/>
                  </a:lnTo>
                  <a:lnTo>
                    <a:pt x="231086" y="1280411"/>
                  </a:lnTo>
                  <a:lnTo>
                    <a:pt x="258125" y="1322502"/>
                  </a:lnTo>
                  <a:lnTo>
                    <a:pt x="287776" y="1362639"/>
                  </a:lnTo>
                  <a:lnTo>
                    <a:pt x="319921" y="1400707"/>
                  </a:lnTo>
                  <a:lnTo>
                    <a:pt x="354437" y="1436592"/>
                  </a:lnTo>
                  <a:lnTo>
                    <a:pt x="391205" y="1470178"/>
                  </a:lnTo>
                  <a:lnTo>
                    <a:pt x="430103" y="1501351"/>
                  </a:lnTo>
                  <a:lnTo>
                    <a:pt x="439588" y="1510134"/>
                  </a:lnTo>
                  <a:lnTo>
                    <a:pt x="446964" y="1520632"/>
                  </a:lnTo>
                  <a:lnTo>
                    <a:pt x="452010" y="1532428"/>
                  </a:lnTo>
                  <a:lnTo>
                    <a:pt x="454532" y="1545105"/>
                  </a:lnTo>
                  <a:lnTo>
                    <a:pt x="455060" y="1550790"/>
                  </a:lnTo>
                  <a:lnTo>
                    <a:pt x="393212" y="1550790"/>
                  </a:lnTo>
                  <a:lnTo>
                    <a:pt x="331768" y="1556476"/>
                  </a:lnTo>
                  <a:lnTo>
                    <a:pt x="334211" y="1582792"/>
                  </a:lnTo>
                  <a:close/>
                </a:path>
                <a:path w="1774190" h="2286000">
                  <a:moveTo>
                    <a:pt x="1773844" y="888302"/>
                  </a:moveTo>
                  <a:lnTo>
                    <a:pt x="1650343" y="888302"/>
                  </a:lnTo>
                  <a:lnTo>
                    <a:pt x="1648585" y="835881"/>
                  </a:lnTo>
                  <a:lnTo>
                    <a:pt x="1643387" y="784430"/>
                  </a:lnTo>
                  <a:lnTo>
                    <a:pt x="1634861" y="734059"/>
                  </a:lnTo>
                  <a:lnTo>
                    <a:pt x="1623085" y="684775"/>
                  </a:lnTo>
                  <a:lnTo>
                    <a:pt x="1608268" y="636995"/>
                  </a:lnTo>
                  <a:lnTo>
                    <a:pt x="1590426" y="590522"/>
                  </a:lnTo>
                  <a:lnTo>
                    <a:pt x="1569702" y="545569"/>
                  </a:lnTo>
                  <a:lnTo>
                    <a:pt x="1546209" y="502244"/>
                  </a:lnTo>
                  <a:lnTo>
                    <a:pt x="1520058" y="460659"/>
                  </a:lnTo>
                  <a:lnTo>
                    <a:pt x="1491361" y="420922"/>
                  </a:lnTo>
                  <a:lnTo>
                    <a:pt x="1460230" y="383144"/>
                  </a:lnTo>
                  <a:lnTo>
                    <a:pt x="1426776" y="347435"/>
                  </a:lnTo>
                  <a:lnTo>
                    <a:pt x="1391127" y="313920"/>
                  </a:lnTo>
                  <a:lnTo>
                    <a:pt x="1353410" y="282727"/>
                  </a:lnTo>
                  <a:lnTo>
                    <a:pt x="1313734" y="253969"/>
                  </a:lnTo>
                  <a:lnTo>
                    <a:pt x="1272212" y="227760"/>
                  </a:lnTo>
                  <a:lnTo>
                    <a:pt x="1228953" y="204211"/>
                  </a:lnTo>
                  <a:lnTo>
                    <a:pt x="1184070" y="183435"/>
                  </a:lnTo>
                  <a:lnTo>
                    <a:pt x="1137673" y="165546"/>
                  </a:lnTo>
                  <a:lnTo>
                    <a:pt x="1089872" y="150657"/>
                  </a:lnTo>
                  <a:lnTo>
                    <a:pt x="1040780" y="138880"/>
                  </a:lnTo>
                  <a:lnTo>
                    <a:pt x="990507" y="130328"/>
                  </a:lnTo>
                  <a:lnTo>
                    <a:pt x="939163" y="125114"/>
                  </a:lnTo>
                  <a:lnTo>
                    <a:pt x="886860" y="123351"/>
                  </a:lnTo>
                  <a:lnTo>
                    <a:pt x="1337420" y="123351"/>
                  </a:lnTo>
                  <a:lnTo>
                    <a:pt x="1402849" y="165686"/>
                  </a:lnTo>
                  <a:lnTo>
                    <a:pt x="1441649" y="195170"/>
                  </a:lnTo>
                  <a:lnTo>
                    <a:pt x="1478731" y="226694"/>
                  </a:lnTo>
                  <a:lnTo>
                    <a:pt x="1514007" y="260174"/>
                  </a:lnTo>
                  <a:lnTo>
                    <a:pt x="1547453" y="295514"/>
                  </a:lnTo>
                  <a:lnTo>
                    <a:pt x="1578943" y="332667"/>
                  </a:lnTo>
                  <a:lnTo>
                    <a:pt x="1608392" y="371546"/>
                  </a:lnTo>
                  <a:lnTo>
                    <a:pt x="1635718" y="412065"/>
                  </a:lnTo>
                  <a:lnTo>
                    <a:pt x="1660837" y="454138"/>
                  </a:lnTo>
                  <a:lnTo>
                    <a:pt x="1683666" y="497677"/>
                  </a:lnTo>
                  <a:lnTo>
                    <a:pt x="1704122" y="542597"/>
                  </a:lnTo>
                  <a:lnTo>
                    <a:pt x="1722120" y="588811"/>
                  </a:lnTo>
                  <a:lnTo>
                    <a:pt x="1737578" y="636232"/>
                  </a:lnTo>
                  <a:lnTo>
                    <a:pt x="1750445" y="684932"/>
                  </a:lnTo>
                  <a:lnTo>
                    <a:pt x="1760541" y="734352"/>
                  </a:lnTo>
                  <a:lnTo>
                    <a:pt x="1767878" y="784877"/>
                  </a:lnTo>
                  <a:lnTo>
                    <a:pt x="1772341" y="836264"/>
                  </a:lnTo>
                  <a:lnTo>
                    <a:pt x="1773844" y="888302"/>
                  </a:lnTo>
                  <a:close/>
                </a:path>
                <a:path w="1774190" h="2286000">
                  <a:moveTo>
                    <a:pt x="1375584" y="2162109"/>
                  </a:moveTo>
                  <a:lnTo>
                    <a:pt x="1191365" y="2162109"/>
                  </a:lnTo>
                  <a:lnTo>
                    <a:pt x="1206024" y="2160734"/>
                  </a:lnTo>
                  <a:lnTo>
                    <a:pt x="1219712" y="2156763"/>
                  </a:lnTo>
                  <a:lnTo>
                    <a:pt x="1252895" y="2131586"/>
                  </a:lnTo>
                  <a:lnTo>
                    <a:pt x="1268355" y="2091905"/>
                  </a:lnTo>
                  <a:lnTo>
                    <a:pt x="1319188" y="1545105"/>
                  </a:lnTo>
                  <a:lnTo>
                    <a:pt x="1321743" y="1532376"/>
                  </a:lnTo>
                  <a:lnTo>
                    <a:pt x="1326808" y="1520586"/>
                  </a:lnTo>
                  <a:lnTo>
                    <a:pt x="1334163" y="1510117"/>
                  </a:lnTo>
                  <a:lnTo>
                    <a:pt x="1343617" y="1501351"/>
                  </a:lnTo>
                  <a:lnTo>
                    <a:pt x="1382515" y="1470171"/>
                  </a:lnTo>
                  <a:lnTo>
                    <a:pt x="1419283" y="1436570"/>
                  </a:lnTo>
                  <a:lnTo>
                    <a:pt x="1453799" y="1400668"/>
                  </a:lnTo>
                  <a:lnTo>
                    <a:pt x="1485944" y="1362588"/>
                  </a:lnTo>
                  <a:lnTo>
                    <a:pt x="1515596" y="1322448"/>
                  </a:lnTo>
                  <a:lnTo>
                    <a:pt x="1542634" y="1280372"/>
                  </a:lnTo>
                  <a:lnTo>
                    <a:pt x="1566937" y="1236479"/>
                  </a:lnTo>
                  <a:lnTo>
                    <a:pt x="1588386" y="1190897"/>
                  </a:lnTo>
                  <a:lnTo>
                    <a:pt x="1606860" y="1143746"/>
                  </a:lnTo>
                  <a:lnTo>
                    <a:pt x="1622242" y="1095135"/>
                  </a:lnTo>
                  <a:lnTo>
                    <a:pt x="1634412" y="1045175"/>
                  </a:lnTo>
                  <a:lnTo>
                    <a:pt x="1643252" y="993976"/>
                  </a:lnTo>
                  <a:lnTo>
                    <a:pt x="1648643" y="941648"/>
                  </a:lnTo>
                  <a:lnTo>
                    <a:pt x="1650466" y="888302"/>
                  </a:lnTo>
                  <a:lnTo>
                    <a:pt x="1712157" y="888302"/>
                  </a:lnTo>
                  <a:lnTo>
                    <a:pt x="1773720" y="888426"/>
                  </a:lnTo>
                  <a:lnTo>
                    <a:pt x="1772086" y="942602"/>
                  </a:lnTo>
                  <a:lnTo>
                    <a:pt x="1767258" y="995956"/>
                  </a:lnTo>
                  <a:lnTo>
                    <a:pt x="1759331" y="1048383"/>
                  </a:lnTo>
                  <a:lnTo>
                    <a:pt x="1748400" y="1099779"/>
                  </a:lnTo>
                  <a:lnTo>
                    <a:pt x="1734559" y="1150039"/>
                  </a:lnTo>
                  <a:lnTo>
                    <a:pt x="1717906" y="1199060"/>
                  </a:lnTo>
                  <a:lnTo>
                    <a:pt x="1698538" y="1246736"/>
                  </a:lnTo>
                  <a:lnTo>
                    <a:pt x="1676556" y="1292964"/>
                  </a:lnTo>
                  <a:lnTo>
                    <a:pt x="1652053" y="1337699"/>
                  </a:lnTo>
                  <a:lnTo>
                    <a:pt x="1625117" y="1380813"/>
                  </a:lnTo>
                  <a:lnTo>
                    <a:pt x="1595837" y="1422216"/>
                  </a:lnTo>
                  <a:lnTo>
                    <a:pt x="1564302" y="1461815"/>
                  </a:lnTo>
                  <a:lnTo>
                    <a:pt x="1530600" y="1499519"/>
                  </a:lnTo>
                  <a:lnTo>
                    <a:pt x="1494823" y="1535238"/>
                  </a:lnTo>
                  <a:lnTo>
                    <a:pt x="1477365" y="1550790"/>
                  </a:lnTo>
                  <a:lnTo>
                    <a:pt x="1380508" y="1550790"/>
                  </a:lnTo>
                  <a:lnTo>
                    <a:pt x="1417399" y="1600353"/>
                  </a:lnTo>
                  <a:lnTo>
                    <a:pt x="1437873" y="1600353"/>
                  </a:lnTo>
                  <a:lnTo>
                    <a:pt x="1391119" y="2103276"/>
                  </a:lnTo>
                  <a:lnTo>
                    <a:pt x="1384002" y="2140745"/>
                  </a:lnTo>
                  <a:lnTo>
                    <a:pt x="1375584" y="2162109"/>
                  </a:lnTo>
                  <a:close/>
                </a:path>
                <a:path w="1774190" h="2286000">
                  <a:moveTo>
                    <a:pt x="1773720" y="888426"/>
                  </a:moveTo>
                  <a:lnTo>
                    <a:pt x="1712157" y="888426"/>
                  </a:lnTo>
                  <a:lnTo>
                    <a:pt x="1773724" y="888302"/>
                  </a:lnTo>
                  <a:close/>
                </a:path>
                <a:path w="1774190" h="2286000">
                  <a:moveTo>
                    <a:pt x="1773848" y="888426"/>
                  </a:moveTo>
                  <a:lnTo>
                    <a:pt x="1773720" y="888426"/>
                  </a:lnTo>
                  <a:lnTo>
                    <a:pt x="1773848" y="888426"/>
                  </a:lnTo>
                  <a:close/>
                </a:path>
                <a:path w="1774190" h="2286000">
                  <a:moveTo>
                    <a:pt x="356321" y="1600353"/>
                  </a:moveTo>
                  <a:lnTo>
                    <a:pt x="334211" y="1582792"/>
                  </a:lnTo>
                  <a:lnTo>
                    <a:pt x="331768" y="1556476"/>
                  </a:lnTo>
                  <a:lnTo>
                    <a:pt x="393212" y="1550790"/>
                  </a:lnTo>
                  <a:lnTo>
                    <a:pt x="356321" y="1600353"/>
                  </a:lnTo>
                  <a:close/>
                </a:path>
                <a:path w="1774190" h="2286000">
                  <a:moveTo>
                    <a:pt x="459662" y="1600353"/>
                  </a:moveTo>
                  <a:lnTo>
                    <a:pt x="356321" y="1600353"/>
                  </a:lnTo>
                  <a:lnTo>
                    <a:pt x="393212" y="1550790"/>
                  </a:lnTo>
                  <a:lnTo>
                    <a:pt x="455060" y="1550790"/>
                  </a:lnTo>
                  <a:lnTo>
                    <a:pt x="459662" y="1600353"/>
                  </a:lnTo>
                  <a:close/>
                </a:path>
                <a:path w="1774190" h="2286000">
                  <a:moveTo>
                    <a:pt x="1417399" y="1600353"/>
                  </a:moveTo>
                  <a:lnTo>
                    <a:pt x="1380508" y="1550790"/>
                  </a:lnTo>
                  <a:lnTo>
                    <a:pt x="1441952" y="1556476"/>
                  </a:lnTo>
                  <a:lnTo>
                    <a:pt x="1439504" y="1582811"/>
                  </a:lnTo>
                  <a:lnTo>
                    <a:pt x="1417399" y="1600353"/>
                  </a:lnTo>
                  <a:close/>
                </a:path>
                <a:path w="1774190" h="2286000">
                  <a:moveTo>
                    <a:pt x="1439504" y="1582811"/>
                  </a:moveTo>
                  <a:lnTo>
                    <a:pt x="1441952" y="1556476"/>
                  </a:lnTo>
                  <a:lnTo>
                    <a:pt x="1380508" y="1550790"/>
                  </a:lnTo>
                  <a:lnTo>
                    <a:pt x="1477365" y="1550790"/>
                  </a:lnTo>
                  <a:lnTo>
                    <a:pt x="1457059" y="1568880"/>
                  </a:lnTo>
                  <a:lnTo>
                    <a:pt x="1439504" y="1582811"/>
                  </a:lnTo>
                  <a:close/>
                </a:path>
                <a:path w="1774190" h="2286000">
                  <a:moveTo>
                    <a:pt x="1191365" y="2285583"/>
                  </a:moveTo>
                  <a:lnTo>
                    <a:pt x="573595" y="2285583"/>
                  </a:lnTo>
                  <a:lnTo>
                    <a:pt x="537491" y="2282144"/>
                  </a:lnTo>
                  <a:lnTo>
                    <a:pt x="472407" y="2256540"/>
                  </a:lnTo>
                  <a:lnTo>
                    <a:pt x="421565" y="2210183"/>
                  </a:lnTo>
                  <a:lnTo>
                    <a:pt x="390098" y="2147615"/>
                  </a:lnTo>
                  <a:lnTo>
                    <a:pt x="334211" y="1582792"/>
                  </a:lnTo>
                  <a:lnTo>
                    <a:pt x="356321" y="1600353"/>
                  </a:lnTo>
                  <a:lnTo>
                    <a:pt x="459662" y="1600353"/>
                  </a:lnTo>
                  <a:lnTo>
                    <a:pt x="506106" y="2100556"/>
                  </a:lnTo>
                  <a:lnTo>
                    <a:pt x="527944" y="2144434"/>
                  </a:lnTo>
                  <a:lnTo>
                    <a:pt x="573595" y="2162109"/>
                  </a:lnTo>
                  <a:lnTo>
                    <a:pt x="1375584" y="2162109"/>
                  </a:lnTo>
                  <a:lnTo>
                    <a:pt x="1370360" y="2175365"/>
                  </a:lnTo>
                  <a:lnTo>
                    <a:pt x="1326467" y="2233178"/>
                  </a:lnTo>
                  <a:lnTo>
                    <a:pt x="1264931" y="2271617"/>
                  </a:lnTo>
                  <a:lnTo>
                    <a:pt x="1229270" y="2281984"/>
                  </a:lnTo>
                  <a:lnTo>
                    <a:pt x="1191365" y="2285583"/>
                  </a:lnTo>
                  <a:close/>
                </a:path>
                <a:path w="1774190" h="2286000">
                  <a:moveTo>
                    <a:pt x="1437873" y="1600353"/>
                  </a:moveTo>
                  <a:lnTo>
                    <a:pt x="1417399" y="1600353"/>
                  </a:lnTo>
                  <a:lnTo>
                    <a:pt x="1439504" y="1582811"/>
                  </a:lnTo>
                  <a:lnTo>
                    <a:pt x="1437873" y="1600353"/>
                  </a:lnTo>
                  <a:close/>
                </a:path>
              </a:pathLst>
            </a:custGeom>
            <a:solidFill>
              <a:srgbClr val="F9B1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02793" y="7753542"/>
              <a:ext cx="911860" cy="1061720"/>
            </a:xfrm>
            <a:custGeom>
              <a:avLst/>
              <a:gdLst/>
              <a:ahLst/>
              <a:cxnLst/>
              <a:rect l="l" t="t" r="r" b="b"/>
              <a:pathLst>
                <a:path w="911859" h="1061720">
                  <a:moveTo>
                    <a:pt x="604060" y="1061556"/>
                  </a:moveTo>
                  <a:lnTo>
                    <a:pt x="628056" y="499629"/>
                  </a:lnTo>
                  <a:lnTo>
                    <a:pt x="656297" y="202717"/>
                  </a:lnTo>
                  <a:lnTo>
                    <a:pt x="707001" y="72175"/>
                  </a:lnTo>
                  <a:lnTo>
                    <a:pt x="798386" y="9362"/>
                  </a:lnTo>
                  <a:lnTo>
                    <a:pt x="856205" y="0"/>
                  </a:lnTo>
                  <a:lnTo>
                    <a:pt x="883386" y="9501"/>
                  </a:lnTo>
                  <a:lnTo>
                    <a:pt x="904124" y="29014"/>
                  </a:lnTo>
                  <a:lnTo>
                    <a:pt x="911760" y="56542"/>
                  </a:lnTo>
                  <a:lnTo>
                    <a:pt x="904602" y="84695"/>
                  </a:lnTo>
                  <a:lnTo>
                    <a:pt x="886131" y="105526"/>
                  </a:lnTo>
                  <a:lnTo>
                    <a:pt x="859830" y="111084"/>
                  </a:lnTo>
                </a:path>
                <a:path w="911859" h="1061720">
                  <a:moveTo>
                    <a:pt x="307699" y="1061556"/>
                  </a:moveTo>
                  <a:lnTo>
                    <a:pt x="283703" y="499629"/>
                  </a:lnTo>
                  <a:lnTo>
                    <a:pt x="255462" y="202717"/>
                  </a:lnTo>
                  <a:lnTo>
                    <a:pt x="204758" y="72175"/>
                  </a:lnTo>
                  <a:lnTo>
                    <a:pt x="113373" y="9362"/>
                  </a:lnTo>
                  <a:lnTo>
                    <a:pt x="55554" y="0"/>
                  </a:lnTo>
                  <a:lnTo>
                    <a:pt x="28373" y="9501"/>
                  </a:lnTo>
                  <a:lnTo>
                    <a:pt x="7636" y="29014"/>
                  </a:lnTo>
                  <a:lnTo>
                    <a:pt x="0" y="56542"/>
                  </a:lnTo>
                  <a:lnTo>
                    <a:pt x="7158" y="84695"/>
                  </a:lnTo>
                  <a:lnTo>
                    <a:pt x="25628" y="105526"/>
                  </a:lnTo>
                  <a:lnTo>
                    <a:pt x="51929" y="111084"/>
                  </a:lnTo>
                </a:path>
              </a:pathLst>
            </a:custGeom>
            <a:ln w="123489">
              <a:solidFill>
                <a:srgbClr val="F9B1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35846" y="8841673"/>
              <a:ext cx="841375" cy="257810"/>
            </a:xfrm>
            <a:custGeom>
              <a:avLst/>
              <a:gdLst/>
              <a:ahLst/>
              <a:cxnLst/>
              <a:rect l="l" t="t" r="r" b="b"/>
              <a:pathLst>
                <a:path w="841375" h="257809">
                  <a:moveTo>
                    <a:pt x="620730" y="257702"/>
                  </a:moveTo>
                  <a:lnTo>
                    <a:pt x="220112" y="257702"/>
                  </a:lnTo>
                  <a:lnTo>
                    <a:pt x="220112" y="195903"/>
                  </a:lnTo>
                  <a:lnTo>
                    <a:pt x="215261" y="171856"/>
                  </a:lnTo>
                  <a:lnTo>
                    <a:pt x="202036" y="152211"/>
                  </a:lnTo>
                  <a:lnTo>
                    <a:pt x="182426" y="138963"/>
                  </a:lnTo>
                  <a:lnTo>
                    <a:pt x="158421" y="134104"/>
                  </a:lnTo>
                  <a:lnTo>
                    <a:pt x="134416" y="138963"/>
                  </a:lnTo>
                  <a:lnTo>
                    <a:pt x="114806" y="152211"/>
                  </a:lnTo>
                  <a:lnTo>
                    <a:pt x="101581" y="171856"/>
                  </a:lnTo>
                  <a:lnTo>
                    <a:pt x="96730" y="195903"/>
                  </a:lnTo>
                  <a:lnTo>
                    <a:pt x="96730" y="236938"/>
                  </a:lnTo>
                  <a:lnTo>
                    <a:pt x="84820" y="230036"/>
                  </a:lnTo>
                  <a:lnTo>
                    <a:pt x="52930" y="204555"/>
                  </a:lnTo>
                  <a:lnTo>
                    <a:pt x="14250" y="147020"/>
                  </a:lnTo>
                  <a:lnTo>
                    <a:pt x="0" y="76507"/>
                  </a:lnTo>
                  <a:lnTo>
                    <a:pt x="0" y="494"/>
                  </a:lnTo>
                  <a:lnTo>
                    <a:pt x="24564" y="15150"/>
                  </a:lnTo>
                  <a:lnTo>
                    <a:pt x="51326" y="26063"/>
                  </a:lnTo>
                  <a:lnTo>
                    <a:pt x="79846" y="32875"/>
                  </a:lnTo>
                  <a:lnTo>
                    <a:pt x="109685" y="35225"/>
                  </a:lnTo>
                  <a:lnTo>
                    <a:pt x="123381" y="35225"/>
                  </a:lnTo>
                  <a:lnTo>
                    <a:pt x="123381" y="76507"/>
                  </a:lnTo>
                  <a:lnTo>
                    <a:pt x="140161" y="117171"/>
                  </a:lnTo>
                  <a:lnTo>
                    <a:pt x="180753" y="133980"/>
                  </a:lnTo>
                  <a:lnTo>
                    <a:pt x="660089" y="133980"/>
                  </a:lnTo>
                  <a:lnTo>
                    <a:pt x="700681" y="117171"/>
                  </a:lnTo>
                  <a:lnTo>
                    <a:pt x="717461" y="76507"/>
                  </a:lnTo>
                  <a:lnTo>
                    <a:pt x="717461" y="35225"/>
                  </a:lnTo>
                  <a:lnTo>
                    <a:pt x="727332" y="35225"/>
                  </a:lnTo>
                  <a:lnTo>
                    <a:pt x="758167" y="32850"/>
                  </a:lnTo>
                  <a:lnTo>
                    <a:pt x="787650" y="25955"/>
                  </a:lnTo>
                  <a:lnTo>
                    <a:pt x="815351" y="14889"/>
                  </a:lnTo>
                  <a:lnTo>
                    <a:pt x="840842" y="0"/>
                  </a:lnTo>
                  <a:lnTo>
                    <a:pt x="840842" y="76507"/>
                  </a:lnTo>
                  <a:lnTo>
                    <a:pt x="826684" y="146974"/>
                  </a:lnTo>
                  <a:lnTo>
                    <a:pt x="787912" y="204555"/>
                  </a:lnTo>
                  <a:lnTo>
                    <a:pt x="756039" y="230088"/>
                  </a:lnTo>
                  <a:lnTo>
                    <a:pt x="744112" y="236938"/>
                  </a:lnTo>
                  <a:lnTo>
                    <a:pt x="744112" y="195903"/>
                  </a:lnTo>
                  <a:lnTo>
                    <a:pt x="739261" y="171856"/>
                  </a:lnTo>
                  <a:lnTo>
                    <a:pt x="726036" y="152211"/>
                  </a:lnTo>
                  <a:lnTo>
                    <a:pt x="706426" y="138963"/>
                  </a:lnTo>
                  <a:lnTo>
                    <a:pt x="682421" y="134104"/>
                  </a:lnTo>
                  <a:lnTo>
                    <a:pt x="658416" y="138963"/>
                  </a:lnTo>
                  <a:lnTo>
                    <a:pt x="638806" y="152211"/>
                  </a:lnTo>
                  <a:lnTo>
                    <a:pt x="625581" y="171856"/>
                  </a:lnTo>
                  <a:lnTo>
                    <a:pt x="620730" y="195903"/>
                  </a:lnTo>
                  <a:lnTo>
                    <a:pt x="620730" y="257702"/>
                  </a:lnTo>
                  <a:close/>
                </a:path>
              </a:pathLst>
            </a:custGeom>
            <a:solidFill>
              <a:srgbClr val="C7C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35722" y="8758120"/>
              <a:ext cx="841375" cy="119380"/>
            </a:xfrm>
            <a:custGeom>
              <a:avLst/>
              <a:gdLst/>
              <a:ahLst/>
              <a:cxnLst/>
              <a:rect l="l" t="t" r="r" b="b"/>
              <a:pathLst>
                <a:path w="841375" h="119379">
                  <a:moveTo>
                    <a:pt x="123381" y="118778"/>
                  </a:moveTo>
                  <a:lnTo>
                    <a:pt x="109685" y="118778"/>
                  </a:lnTo>
                  <a:lnTo>
                    <a:pt x="79846" y="116427"/>
                  </a:lnTo>
                  <a:lnTo>
                    <a:pt x="51326" y="109616"/>
                  </a:lnTo>
                  <a:lnTo>
                    <a:pt x="24564" y="98703"/>
                  </a:lnTo>
                  <a:lnTo>
                    <a:pt x="0" y="84046"/>
                  </a:lnTo>
                  <a:lnTo>
                    <a:pt x="0" y="61799"/>
                  </a:lnTo>
                  <a:lnTo>
                    <a:pt x="4850" y="37751"/>
                  </a:lnTo>
                  <a:lnTo>
                    <a:pt x="18075" y="18107"/>
                  </a:lnTo>
                  <a:lnTo>
                    <a:pt x="37685" y="4858"/>
                  </a:lnTo>
                  <a:lnTo>
                    <a:pt x="61690" y="0"/>
                  </a:lnTo>
                  <a:lnTo>
                    <a:pt x="85695" y="4858"/>
                  </a:lnTo>
                  <a:lnTo>
                    <a:pt x="105305" y="18107"/>
                  </a:lnTo>
                  <a:lnTo>
                    <a:pt x="118530" y="37751"/>
                  </a:lnTo>
                  <a:lnTo>
                    <a:pt x="123381" y="61799"/>
                  </a:lnTo>
                  <a:lnTo>
                    <a:pt x="123381" y="118778"/>
                  </a:lnTo>
                  <a:close/>
                </a:path>
                <a:path w="841375" h="119379">
                  <a:moveTo>
                    <a:pt x="727455" y="118778"/>
                  </a:moveTo>
                  <a:lnTo>
                    <a:pt x="717585" y="118778"/>
                  </a:lnTo>
                  <a:lnTo>
                    <a:pt x="717585" y="61799"/>
                  </a:lnTo>
                  <a:lnTo>
                    <a:pt x="722435" y="37751"/>
                  </a:lnTo>
                  <a:lnTo>
                    <a:pt x="735660" y="18107"/>
                  </a:lnTo>
                  <a:lnTo>
                    <a:pt x="755270" y="4858"/>
                  </a:lnTo>
                  <a:lnTo>
                    <a:pt x="779275" y="0"/>
                  </a:lnTo>
                  <a:lnTo>
                    <a:pt x="803281" y="4858"/>
                  </a:lnTo>
                  <a:lnTo>
                    <a:pt x="822890" y="18107"/>
                  </a:lnTo>
                  <a:lnTo>
                    <a:pt x="836115" y="37751"/>
                  </a:lnTo>
                  <a:lnTo>
                    <a:pt x="840966" y="61799"/>
                  </a:lnTo>
                  <a:lnTo>
                    <a:pt x="840966" y="83552"/>
                  </a:lnTo>
                  <a:lnTo>
                    <a:pt x="815474" y="98442"/>
                  </a:lnTo>
                  <a:lnTo>
                    <a:pt x="787773" y="109508"/>
                  </a:lnTo>
                  <a:lnTo>
                    <a:pt x="758291" y="116402"/>
                  </a:lnTo>
                  <a:lnTo>
                    <a:pt x="727455" y="118778"/>
                  </a:lnTo>
                  <a:close/>
                </a:path>
              </a:pathLst>
            </a:custGeom>
            <a:solidFill>
              <a:srgbClr val="BE8B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432577" y="9078611"/>
              <a:ext cx="647700" cy="179705"/>
            </a:xfrm>
            <a:custGeom>
              <a:avLst/>
              <a:gdLst/>
              <a:ahLst/>
              <a:cxnLst/>
              <a:rect l="l" t="t" r="r" b="b"/>
              <a:pathLst>
                <a:path w="647700" h="179704">
                  <a:moveTo>
                    <a:pt x="498706" y="179588"/>
                  </a:moveTo>
                  <a:lnTo>
                    <a:pt x="148674" y="179588"/>
                  </a:lnTo>
                  <a:lnTo>
                    <a:pt x="118767" y="176543"/>
                  </a:lnTo>
                  <a:lnTo>
                    <a:pt x="65478" y="154090"/>
                  </a:lnTo>
                  <a:lnTo>
                    <a:pt x="25424" y="113942"/>
                  </a:lnTo>
                  <a:lnTo>
                    <a:pt x="3038" y="60594"/>
                  </a:lnTo>
                  <a:lnTo>
                    <a:pt x="0" y="30652"/>
                  </a:lnTo>
                  <a:lnTo>
                    <a:pt x="0" y="0"/>
                  </a:lnTo>
                  <a:lnTo>
                    <a:pt x="19444" y="8823"/>
                  </a:lnTo>
                  <a:lnTo>
                    <a:pt x="40068" y="15341"/>
                  </a:lnTo>
                  <a:lnTo>
                    <a:pt x="61663" y="19379"/>
                  </a:lnTo>
                  <a:lnTo>
                    <a:pt x="84022" y="20764"/>
                  </a:lnTo>
                  <a:lnTo>
                    <a:pt x="123504" y="20764"/>
                  </a:lnTo>
                  <a:lnTo>
                    <a:pt x="123504" y="37944"/>
                  </a:lnTo>
                  <a:lnTo>
                    <a:pt x="126218" y="43877"/>
                  </a:lnTo>
                  <a:lnTo>
                    <a:pt x="130907" y="48697"/>
                  </a:lnTo>
                  <a:lnTo>
                    <a:pt x="135719" y="53394"/>
                  </a:lnTo>
                  <a:lnTo>
                    <a:pt x="141641" y="56113"/>
                  </a:lnTo>
                  <a:lnTo>
                    <a:pt x="644795" y="56113"/>
                  </a:lnTo>
                  <a:lnTo>
                    <a:pt x="644335" y="60611"/>
                  </a:lnTo>
                  <a:lnTo>
                    <a:pt x="621928" y="113942"/>
                  </a:lnTo>
                  <a:lnTo>
                    <a:pt x="581902" y="154090"/>
                  </a:lnTo>
                  <a:lnTo>
                    <a:pt x="528613" y="176543"/>
                  </a:lnTo>
                  <a:lnTo>
                    <a:pt x="498706" y="179588"/>
                  </a:lnTo>
                  <a:close/>
                </a:path>
                <a:path w="647700" h="179704">
                  <a:moveTo>
                    <a:pt x="644795" y="56113"/>
                  </a:moveTo>
                  <a:lnTo>
                    <a:pt x="505862" y="56113"/>
                  </a:lnTo>
                  <a:lnTo>
                    <a:pt x="511785" y="53394"/>
                  </a:lnTo>
                  <a:lnTo>
                    <a:pt x="516597" y="48697"/>
                  </a:lnTo>
                  <a:lnTo>
                    <a:pt x="521285" y="43877"/>
                  </a:lnTo>
                  <a:lnTo>
                    <a:pt x="523999" y="37944"/>
                  </a:lnTo>
                  <a:lnTo>
                    <a:pt x="523999" y="20764"/>
                  </a:lnTo>
                  <a:lnTo>
                    <a:pt x="563358" y="20764"/>
                  </a:lnTo>
                  <a:lnTo>
                    <a:pt x="585700" y="19379"/>
                  </a:lnTo>
                  <a:lnTo>
                    <a:pt x="607266" y="15341"/>
                  </a:lnTo>
                  <a:lnTo>
                    <a:pt x="627885" y="8823"/>
                  </a:lnTo>
                  <a:lnTo>
                    <a:pt x="647381" y="0"/>
                  </a:lnTo>
                  <a:lnTo>
                    <a:pt x="647381" y="30652"/>
                  </a:lnTo>
                  <a:lnTo>
                    <a:pt x="644795" y="56113"/>
                  </a:lnTo>
                  <a:close/>
                </a:path>
              </a:pathLst>
            </a:custGeom>
            <a:solidFill>
              <a:srgbClr val="C7C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432577" y="8975777"/>
              <a:ext cx="647700" cy="123825"/>
            </a:xfrm>
            <a:custGeom>
              <a:avLst/>
              <a:gdLst/>
              <a:ahLst/>
              <a:cxnLst/>
              <a:rect l="l" t="t" r="r" b="b"/>
              <a:pathLst>
                <a:path w="647700" h="123825">
                  <a:moveTo>
                    <a:pt x="123504" y="123598"/>
                  </a:moveTo>
                  <a:lnTo>
                    <a:pt x="84022" y="123598"/>
                  </a:lnTo>
                  <a:lnTo>
                    <a:pt x="61680" y="122213"/>
                  </a:lnTo>
                  <a:lnTo>
                    <a:pt x="40114" y="118175"/>
                  </a:lnTo>
                  <a:lnTo>
                    <a:pt x="19496" y="111657"/>
                  </a:lnTo>
                  <a:lnTo>
                    <a:pt x="0" y="102833"/>
                  </a:lnTo>
                  <a:lnTo>
                    <a:pt x="0" y="61799"/>
                  </a:lnTo>
                  <a:lnTo>
                    <a:pt x="4850" y="37751"/>
                  </a:lnTo>
                  <a:lnTo>
                    <a:pt x="18075" y="18107"/>
                  </a:lnTo>
                  <a:lnTo>
                    <a:pt x="37685" y="4858"/>
                  </a:lnTo>
                  <a:lnTo>
                    <a:pt x="61690" y="0"/>
                  </a:lnTo>
                  <a:lnTo>
                    <a:pt x="85697" y="4858"/>
                  </a:lnTo>
                  <a:lnTo>
                    <a:pt x="105321" y="18107"/>
                  </a:lnTo>
                  <a:lnTo>
                    <a:pt x="118582" y="37751"/>
                  </a:lnTo>
                  <a:lnTo>
                    <a:pt x="123504" y="61799"/>
                  </a:lnTo>
                  <a:lnTo>
                    <a:pt x="123504" y="123598"/>
                  </a:lnTo>
                  <a:close/>
                </a:path>
                <a:path w="647700" h="123825">
                  <a:moveTo>
                    <a:pt x="563358" y="123598"/>
                  </a:moveTo>
                  <a:lnTo>
                    <a:pt x="523999" y="123598"/>
                  </a:lnTo>
                  <a:lnTo>
                    <a:pt x="523999" y="61799"/>
                  </a:lnTo>
                  <a:lnTo>
                    <a:pt x="528850" y="37751"/>
                  </a:lnTo>
                  <a:lnTo>
                    <a:pt x="542075" y="18107"/>
                  </a:lnTo>
                  <a:lnTo>
                    <a:pt x="561685" y="4858"/>
                  </a:lnTo>
                  <a:lnTo>
                    <a:pt x="585690" y="0"/>
                  </a:lnTo>
                  <a:lnTo>
                    <a:pt x="609695" y="4858"/>
                  </a:lnTo>
                  <a:lnTo>
                    <a:pt x="629305" y="18107"/>
                  </a:lnTo>
                  <a:lnTo>
                    <a:pt x="642530" y="37751"/>
                  </a:lnTo>
                  <a:lnTo>
                    <a:pt x="647381" y="61799"/>
                  </a:lnTo>
                  <a:lnTo>
                    <a:pt x="647381" y="102833"/>
                  </a:lnTo>
                  <a:lnTo>
                    <a:pt x="627885" y="111657"/>
                  </a:lnTo>
                  <a:lnTo>
                    <a:pt x="607266" y="118175"/>
                  </a:lnTo>
                  <a:lnTo>
                    <a:pt x="585700" y="122213"/>
                  </a:lnTo>
                  <a:lnTo>
                    <a:pt x="563358" y="123598"/>
                  </a:lnTo>
                  <a:close/>
                </a:path>
              </a:pathLst>
            </a:custGeom>
            <a:solidFill>
              <a:srgbClr val="9C9C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5694516" y="6043278"/>
            <a:ext cx="123825" cy="321945"/>
          </a:xfrm>
          <a:custGeom>
            <a:avLst/>
            <a:gdLst/>
            <a:ahLst/>
            <a:cxnLst/>
            <a:rect l="l" t="t" r="r" b="b"/>
            <a:pathLst>
              <a:path w="123825" h="321945">
                <a:moveTo>
                  <a:pt x="0" y="0"/>
                </a:moveTo>
                <a:lnTo>
                  <a:pt x="123381" y="0"/>
                </a:lnTo>
                <a:lnTo>
                  <a:pt x="123381" y="321726"/>
                </a:lnTo>
                <a:lnTo>
                  <a:pt x="0" y="321726"/>
                </a:lnTo>
                <a:lnTo>
                  <a:pt x="0" y="0"/>
                </a:lnTo>
                <a:close/>
              </a:path>
            </a:pathLst>
          </a:custGeom>
          <a:solidFill>
            <a:srgbClr val="F9B1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677237" y="6493054"/>
            <a:ext cx="227329" cy="227965"/>
          </a:xfrm>
          <a:custGeom>
            <a:avLst/>
            <a:gdLst/>
            <a:ahLst/>
            <a:cxnLst/>
            <a:rect l="l" t="t" r="r" b="b"/>
            <a:pathLst>
              <a:path w="227330" h="227965">
                <a:moveTo>
                  <a:pt x="0" y="0"/>
                </a:moveTo>
                <a:lnTo>
                  <a:pt x="227021" y="227421"/>
                </a:lnTo>
              </a:path>
            </a:pathLst>
          </a:custGeom>
          <a:ln w="123489">
            <a:solidFill>
              <a:srgbClr val="F9B1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609634" y="6489593"/>
            <a:ext cx="227329" cy="227965"/>
          </a:xfrm>
          <a:custGeom>
            <a:avLst/>
            <a:gdLst/>
            <a:ahLst/>
            <a:cxnLst/>
            <a:rect l="l" t="t" r="r" b="b"/>
            <a:pathLst>
              <a:path w="227330" h="227965">
                <a:moveTo>
                  <a:pt x="227021" y="0"/>
                </a:moveTo>
                <a:lnTo>
                  <a:pt x="0" y="227421"/>
                </a:lnTo>
              </a:path>
            </a:pathLst>
          </a:custGeom>
          <a:ln w="123489">
            <a:solidFill>
              <a:srgbClr val="F9B13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542059" y="4709465"/>
            <a:ext cx="810260" cy="513080"/>
            <a:chOff x="2542059" y="4709465"/>
            <a:chExt cx="810260" cy="513080"/>
          </a:xfrm>
        </p:grpSpPr>
        <p:sp>
          <p:nvSpPr>
            <p:cNvPr id="15" name="object 15"/>
            <p:cNvSpPr/>
            <p:nvPr/>
          </p:nvSpPr>
          <p:spPr>
            <a:xfrm>
              <a:off x="2561948" y="4730892"/>
              <a:ext cx="769620" cy="469900"/>
            </a:xfrm>
            <a:custGeom>
              <a:avLst/>
              <a:gdLst/>
              <a:ahLst/>
              <a:cxnLst/>
              <a:rect l="l" t="t" r="r" b="b"/>
              <a:pathLst>
                <a:path w="769620" h="469900">
                  <a:moveTo>
                    <a:pt x="5806" y="172671"/>
                  </a:moveTo>
                  <a:lnTo>
                    <a:pt x="302176" y="191647"/>
                  </a:lnTo>
                  <a:lnTo>
                    <a:pt x="248505" y="0"/>
                  </a:lnTo>
                  <a:lnTo>
                    <a:pt x="769098" y="269071"/>
                  </a:lnTo>
                  <a:lnTo>
                    <a:pt x="218351" y="469826"/>
                  </a:lnTo>
                  <a:lnTo>
                    <a:pt x="295854" y="286388"/>
                  </a:lnTo>
                  <a:lnTo>
                    <a:pt x="0" y="267693"/>
                  </a:lnTo>
                  <a:lnTo>
                    <a:pt x="5806" y="172671"/>
                  </a:lnTo>
                  <a:close/>
                </a:path>
              </a:pathLst>
            </a:custGeom>
            <a:solidFill>
              <a:srgbClr val="C7D0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42059" y="4709465"/>
              <a:ext cx="810260" cy="513080"/>
            </a:xfrm>
            <a:custGeom>
              <a:avLst/>
              <a:gdLst/>
              <a:ahLst/>
              <a:cxnLst/>
              <a:rect l="l" t="t" r="r" b="b"/>
              <a:pathLst>
                <a:path w="810260" h="513079">
                  <a:moveTo>
                    <a:pt x="248838" y="10742"/>
                  </a:moveTo>
                  <a:lnTo>
                    <a:pt x="255579" y="5741"/>
                  </a:lnTo>
                  <a:lnTo>
                    <a:pt x="261806" y="460"/>
                  </a:lnTo>
                  <a:lnTo>
                    <a:pt x="270745" y="0"/>
                  </a:lnTo>
                  <a:lnTo>
                    <a:pt x="278231" y="3422"/>
                  </a:lnTo>
                  <a:lnTo>
                    <a:pt x="798309" y="272212"/>
                  </a:lnTo>
                  <a:lnTo>
                    <a:pt x="805514" y="276149"/>
                  </a:lnTo>
                  <a:lnTo>
                    <a:pt x="809956" y="283920"/>
                  </a:lnTo>
                  <a:lnTo>
                    <a:pt x="809671" y="291780"/>
                  </a:lnTo>
                  <a:lnTo>
                    <a:pt x="809105" y="300155"/>
                  </a:lnTo>
                  <a:lnTo>
                    <a:pt x="803345" y="307028"/>
                  </a:lnTo>
                  <a:lnTo>
                    <a:pt x="795903" y="309641"/>
                  </a:lnTo>
                  <a:lnTo>
                    <a:pt x="709118" y="341275"/>
                  </a:lnTo>
                  <a:lnTo>
                    <a:pt x="738445" y="287600"/>
                  </a:lnTo>
                  <a:lnTo>
                    <a:pt x="301319" y="61460"/>
                  </a:lnTo>
                  <a:lnTo>
                    <a:pt x="272749" y="113751"/>
                  </a:lnTo>
                  <a:lnTo>
                    <a:pt x="248501" y="27258"/>
                  </a:lnTo>
                  <a:lnTo>
                    <a:pt x="246165" y="19302"/>
                  </a:lnTo>
                  <a:lnTo>
                    <a:pt x="248838" y="10742"/>
                  </a:lnTo>
                  <a:close/>
                </a:path>
                <a:path w="810260" h="513079">
                  <a:moveTo>
                    <a:pt x="932" y="295684"/>
                  </a:moveTo>
                  <a:lnTo>
                    <a:pt x="44872" y="215263"/>
                  </a:lnTo>
                  <a:lnTo>
                    <a:pt x="41333" y="269441"/>
                  </a:lnTo>
                  <a:lnTo>
                    <a:pt x="317532" y="287417"/>
                  </a:lnTo>
                  <a:lnTo>
                    <a:pt x="324084" y="287657"/>
                  </a:lnTo>
                  <a:lnTo>
                    <a:pt x="329979" y="291546"/>
                  </a:lnTo>
                  <a:lnTo>
                    <a:pt x="337461" y="302314"/>
                  </a:lnTo>
                  <a:lnTo>
                    <a:pt x="337457" y="309659"/>
                  </a:lnTo>
                  <a:lnTo>
                    <a:pt x="335395" y="315880"/>
                  </a:lnTo>
                  <a:lnTo>
                    <a:pt x="276260" y="455914"/>
                  </a:lnTo>
                  <a:lnTo>
                    <a:pt x="738445" y="287600"/>
                  </a:lnTo>
                  <a:lnTo>
                    <a:pt x="709118" y="341275"/>
                  </a:lnTo>
                  <a:lnTo>
                    <a:pt x="245156" y="510396"/>
                  </a:lnTo>
                  <a:lnTo>
                    <a:pt x="237714" y="513009"/>
                  </a:lnTo>
                  <a:lnTo>
                    <a:pt x="228870" y="510849"/>
                  </a:lnTo>
                  <a:lnTo>
                    <a:pt x="217738" y="499423"/>
                  </a:lnTo>
                  <a:lnTo>
                    <a:pt x="215964" y="490438"/>
                  </a:lnTo>
                  <a:lnTo>
                    <a:pt x="219384" y="482955"/>
                  </a:lnTo>
                  <a:lnTo>
                    <a:pt x="286203" y="326411"/>
                  </a:lnTo>
                  <a:lnTo>
                    <a:pt x="18895" y="309286"/>
                  </a:lnTo>
                  <a:lnTo>
                    <a:pt x="10953" y="307118"/>
                  </a:lnTo>
                  <a:lnTo>
                    <a:pt x="4777" y="302407"/>
                  </a:lnTo>
                  <a:lnTo>
                    <a:pt x="932" y="295684"/>
                  </a:lnTo>
                  <a:close/>
                </a:path>
                <a:path w="810260" h="513079">
                  <a:moveTo>
                    <a:pt x="272749" y="113751"/>
                  </a:moveTo>
                  <a:lnTo>
                    <a:pt x="301319" y="61460"/>
                  </a:lnTo>
                  <a:lnTo>
                    <a:pt x="342472" y="207524"/>
                  </a:lnTo>
                  <a:lnTo>
                    <a:pt x="343078" y="212531"/>
                  </a:lnTo>
                  <a:lnTo>
                    <a:pt x="342607" y="218285"/>
                  </a:lnTo>
                  <a:lnTo>
                    <a:pt x="338953" y="224973"/>
                  </a:lnTo>
                  <a:lnTo>
                    <a:pt x="337876" y="225721"/>
                  </a:lnTo>
                  <a:lnTo>
                    <a:pt x="333755" y="230817"/>
                  </a:lnTo>
                  <a:lnTo>
                    <a:pt x="327342" y="233993"/>
                  </a:lnTo>
                  <a:lnTo>
                    <a:pt x="320557" y="232958"/>
                  </a:lnTo>
                  <a:lnTo>
                    <a:pt x="272780" y="229891"/>
                  </a:lnTo>
                  <a:lnTo>
                    <a:pt x="294278" y="190544"/>
                  </a:lnTo>
                  <a:lnTo>
                    <a:pt x="272749" y="113751"/>
                  </a:lnTo>
                  <a:close/>
                </a:path>
                <a:path w="810260" h="513079">
                  <a:moveTo>
                    <a:pt x="6277" y="186828"/>
                  </a:moveTo>
                  <a:lnTo>
                    <a:pt x="8807" y="182199"/>
                  </a:lnTo>
                  <a:lnTo>
                    <a:pt x="12085" y="178646"/>
                  </a:lnTo>
                  <a:lnTo>
                    <a:pt x="16158" y="174859"/>
                  </a:lnTo>
                  <a:lnTo>
                    <a:pt x="21728" y="173227"/>
                  </a:lnTo>
                  <a:lnTo>
                    <a:pt x="26970" y="173418"/>
                  </a:lnTo>
                  <a:lnTo>
                    <a:pt x="294278" y="190544"/>
                  </a:lnTo>
                  <a:lnTo>
                    <a:pt x="272780" y="229891"/>
                  </a:lnTo>
                  <a:lnTo>
                    <a:pt x="44872" y="215263"/>
                  </a:lnTo>
                  <a:lnTo>
                    <a:pt x="932" y="295684"/>
                  </a:lnTo>
                  <a:lnTo>
                    <a:pt x="0" y="287606"/>
                  </a:lnTo>
                  <a:lnTo>
                    <a:pt x="5806" y="192583"/>
                  </a:lnTo>
                  <a:lnTo>
                    <a:pt x="5387" y="189682"/>
                  </a:lnTo>
                  <a:lnTo>
                    <a:pt x="6277" y="186828"/>
                  </a:lnTo>
                  <a:close/>
                </a:path>
              </a:pathLst>
            </a:custGeom>
            <a:solidFill>
              <a:srgbClr val="5945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Adaptación</a:t>
            </a:r>
            <a:r>
              <a:rPr dirty="0" spc="-1090"/>
              <a:t> </a:t>
            </a:r>
            <a:r>
              <a:rPr dirty="0" spc="-365"/>
              <a:t>de</a:t>
            </a:r>
            <a:r>
              <a:rPr dirty="0" spc="-1090"/>
              <a:t> </a:t>
            </a:r>
            <a:r>
              <a:rPr dirty="0" spc="-229"/>
              <a:t>los</a:t>
            </a:r>
            <a:r>
              <a:rPr dirty="0" spc="-1090"/>
              <a:t> </a:t>
            </a:r>
            <a:r>
              <a:rPr dirty="0" spc="-210"/>
              <a:t>dominios</a:t>
            </a:r>
            <a:r>
              <a:rPr dirty="0" spc="-1090"/>
              <a:t> </a:t>
            </a:r>
            <a:r>
              <a:rPr dirty="0" spc="-365"/>
              <a:t>de</a:t>
            </a:r>
            <a:r>
              <a:rPr dirty="0" spc="-1090"/>
              <a:t> </a:t>
            </a:r>
            <a:r>
              <a:rPr dirty="0" spc="-395"/>
              <a:t>desempeño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703232" y="4589700"/>
            <a:ext cx="11162665" cy="798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50" spc="95" i="1">
                <a:solidFill>
                  <a:srgbClr val="1C242B"/>
                </a:solidFill>
                <a:latin typeface="Trebuchet MS"/>
                <a:cs typeface="Trebuchet MS"/>
              </a:rPr>
              <a:t>Principios</a:t>
            </a:r>
            <a:r>
              <a:rPr dirty="0" sz="5050" spc="-400" i="1">
                <a:solidFill>
                  <a:srgbClr val="1C242B"/>
                </a:solidFill>
                <a:latin typeface="Trebuchet MS"/>
                <a:cs typeface="Trebuchet MS"/>
              </a:rPr>
              <a:t> </a:t>
            </a:r>
            <a:r>
              <a:rPr dirty="0" sz="5050" spc="-25" i="1">
                <a:solidFill>
                  <a:srgbClr val="1C242B"/>
                </a:solidFill>
                <a:latin typeface="Trebuchet MS"/>
                <a:cs typeface="Trebuchet MS"/>
              </a:rPr>
              <a:t>de</a:t>
            </a:r>
            <a:r>
              <a:rPr dirty="0" sz="5050" spc="-400" i="1">
                <a:solidFill>
                  <a:srgbClr val="1C242B"/>
                </a:solidFill>
                <a:latin typeface="Trebuchet MS"/>
                <a:cs typeface="Trebuchet MS"/>
              </a:rPr>
              <a:t> </a:t>
            </a:r>
            <a:r>
              <a:rPr dirty="0" sz="5050" spc="-140" i="1">
                <a:solidFill>
                  <a:srgbClr val="1C242B"/>
                </a:solidFill>
                <a:latin typeface="Trebuchet MS"/>
                <a:cs typeface="Trebuchet MS"/>
              </a:rPr>
              <a:t>la</a:t>
            </a:r>
            <a:r>
              <a:rPr dirty="0" sz="5050" spc="-400" i="1">
                <a:solidFill>
                  <a:srgbClr val="1C242B"/>
                </a:solidFill>
                <a:latin typeface="Trebuchet MS"/>
                <a:cs typeface="Trebuchet MS"/>
              </a:rPr>
              <a:t> </a:t>
            </a:r>
            <a:r>
              <a:rPr dirty="0" sz="5050" spc="45" i="1">
                <a:solidFill>
                  <a:srgbClr val="1C242B"/>
                </a:solidFill>
                <a:latin typeface="Trebuchet MS"/>
                <a:cs typeface="Trebuchet MS"/>
              </a:rPr>
              <a:t>dirección</a:t>
            </a:r>
            <a:r>
              <a:rPr dirty="0" sz="5050" spc="-395" i="1">
                <a:solidFill>
                  <a:srgbClr val="1C242B"/>
                </a:solidFill>
                <a:latin typeface="Trebuchet MS"/>
                <a:cs typeface="Trebuchet MS"/>
              </a:rPr>
              <a:t> </a:t>
            </a:r>
            <a:r>
              <a:rPr dirty="0" sz="5050" spc="-25" i="1">
                <a:solidFill>
                  <a:srgbClr val="1C242B"/>
                </a:solidFill>
                <a:latin typeface="Trebuchet MS"/>
                <a:cs typeface="Trebuchet MS"/>
              </a:rPr>
              <a:t>de</a:t>
            </a:r>
            <a:r>
              <a:rPr dirty="0" sz="5050" spc="-400" i="1">
                <a:solidFill>
                  <a:srgbClr val="1C242B"/>
                </a:solidFill>
                <a:latin typeface="Trebuchet MS"/>
                <a:cs typeface="Trebuchet MS"/>
              </a:rPr>
              <a:t> </a:t>
            </a:r>
            <a:r>
              <a:rPr dirty="0" sz="5050" spc="60" i="1">
                <a:solidFill>
                  <a:srgbClr val="1C242B"/>
                </a:solidFill>
                <a:latin typeface="Trebuchet MS"/>
                <a:cs typeface="Trebuchet MS"/>
              </a:rPr>
              <a:t>proyectos</a:t>
            </a:r>
            <a:endParaRPr sz="5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1BE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387254"/>
            <a:ext cx="4182110" cy="2900045"/>
          </a:xfrm>
          <a:custGeom>
            <a:avLst/>
            <a:gdLst/>
            <a:ahLst/>
            <a:cxnLst/>
            <a:rect l="l" t="t" r="r" b="b"/>
            <a:pathLst>
              <a:path w="4182110" h="2900045">
                <a:moveTo>
                  <a:pt x="4181668" y="2899745"/>
                </a:moveTo>
                <a:lnTo>
                  <a:pt x="0" y="2899745"/>
                </a:lnTo>
                <a:lnTo>
                  <a:pt x="0" y="9346"/>
                </a:lnTo>
                <a:lnTo>
                  <a:pt x="84208" y="4501"/>
                </a:lnTo>
                <a:lnTo>
                  <a:pt x="132319" y="2536"/>
                </a:lnTo>
                <a:lnTo>
                  <a:pt x="180572" y="1129"/>
                </a:lnTo>
                <a:lnTo>
                  <a:pt x="228963" y="282"/>
                </a:lnTo>
                <a:lnTo>
                  <a:pt x="277490" y="0"/>
                </a:lnTo>
                <a:lnTo>
                  <a:pt x="326017" y="282"/>
                </a:lnTo>
                <a:lnTo>
                  <a:pt x="374408" y="1129"/>
                </a:lnTo>
                <a:lnTo>
                  <a:pt x="422660" y="2536"/>
                </a:lnTo>
                <a:lnTo>
                  <a:pt x="470771" y="4501"/>
                </a:lnTo>
                <a:lnTo>
                  <a:pt x="518737" y="7019"/>
                </a:lnTo>
                <a:lnTo>
                  <a:pt x="566555" y="10089"/>
                </a:lnTo>
                <a:lnTo>
                  <a:pt x="614222" y="13708"/>
                </a:lnTo>
                <a:lnTo>
                  <a:pt x="661734" y="17871"/>
                </a:lnTo>
                <a:lnTo>
                  <a:pt x="709090" y="22575"/>
                </a:lnTo>
                <a:lnTo>
                  <a:pt x="756284" y="27819"/>
                </a:lnTo>
                <a:lnTo>
                  <a:pt x="803315" y="33598"/>
                </a:lnTo>
                <a:lnTo>
                  <a:pt x="850180" y="39909"/>
                </a:lnTo>
                <a:lnTo>
                  <a:pt x="896874" y="46750"/>
                </a:lnTo>
                <a:lnTo>
                  <a:pt x="943395" y="54117"/>
                </a:lnTo>
                <a:lnTo>
                  <a:pt x="989741" y="62007"/>
                </a:lnTo>
                <a:lnTo>
                  <a:pt x="1035906" y="70417"/>
                </a:lnTo>
                <a:lnTo>
                  <a:pt x="1081890" y="79344"/>
                </a:lnTo>
                <a:lnTo>
                  <a:pt x="1127688" y="88784"/>
                </a:lnTo>
                <a:lnTo>
                  <a:pt x="1173298" y="98735"/>
                </a:lnTo>
                <a:lnTo>
                  <a:pt x="1218715" y="109193"/>
                </a:lnTo>
                <a:lnTo>
                  <a:pt x="1263938" y="120156"/>
                </a:lnTo>
                <a:lnTo>
                  <a:pt x="1308963" y="131620"/>
                </a:lnTo>
                <a:lnTo>
                  <a:pt x="1353786" y="143582"/>
                </a:lnTo>
                <a:lnTo>
                  <a:pt x="1398406" y="156038"/>
                </a:lnTo>
                <a:lnTo>
                  <a:pt x="1442818" y="168987"/>
                </a:lnTo>
                <a:lnTo>
                  <a:pt x="1487019" y="182424"/>
                </a:lnTo>
                <a:lnTo>
                  <a:pt x="1531007" y="196347"/>
                </a:lnTo>
                <a:lnTo>
                  <a:pt x="1574778" y="210752"/>
                </a:lnTo>
                <a:lnTo>
                  <a:pt x="1618329" y="225637"/>
                </a:lnTo>
                <a:lnTo>
                  <a:pt x="1661657" y="240997"/>
                </a:lnTo>
                <a:lnTo>
                  <a:pt x="1704759" y="256831"/>
                </a:lnTo>
                <a:lnTo>
                  <a:pt x="1747632" y="273135"/>
                </a:lnTo>
                <a:lnTo>
                  <a:pt x="1790272" y="289905"/>
                </a:lnTo>
                <a:lnTo>
                  <a:pt x="1832677" y="307139"/>
                </a:lnTo>
                <a:lnTo>
                  <a:pt x="1874843" y="324834"/>
                </a:lnTo>
                <a:lnTo>
                  <a:pt x="1916768" y="342986"/>
                </a:lnTo>
                <a:lnTo>
                  <a:pt x="1958447" y="361592"/>
                </a:lnTo>
                <a:lnTo>
                  <a:pt x="1999879" y="380650"/>
                </a:lnTo>
                <a:lnTo>
                  <a:pt x="2041059" y="400155"/>
                </a:lnTo>
                <a:lnTo>
                  <a:pt x="2081985" y="420106"/>
                </a:lnTo>
                <a:lnTo>
                  <a:pt x="2122654" y="440498"/>
                </a:lnTo>
                <a:lnTo>
                  <a:pt x="2163062" y="461329"/>
                </a:lnTo>
                <a:lnTo>
                  <a:pt x="2203206" y="482596"/>
                </a:lnTo>
                <a:lnTo>
                  <a:pt x="2243084" y="504294"/>
                </a:lnTo>
                <a:lnTo>
                  <a:pt x="2282692" y="526423"/>
                </a:lnTo>
                <a:lnTo>
                  <a:pt x="2322027" y="548977"/>
                </a:lnTo>
                <a:lnTo>
                  <a:pt x="2361085" y="571954"/>
                </a:lnTo>
                <a:lnTo>
                  <a:pt x="2399865" y="595352"/>
                </a:lnTo>
                <a:lnTo>
                  <a:pt x="2438362" y="619166"/>
                </a:lnTo>
                <a:lnTo>
                  <a:pt x="2476573" y="643393"/>
                </a:lnTo>
                <a:lnTo>
                  <a:pt x="2514496" y="668032"/>
                </a:lnTo>
                <a:lnTo>
                  <a:pt x="2552127" y="693077"/>
                </a:lnTo>
                <a:lnTo>
                  <a:pt x="2589463" y="718527"/>
                </a:lnTo>
                <a:lnTo>
                  <a:pt x="2626501" y="744379"/>
                </a:lnTo>
                <a:lnTo>
                  <a:pt x="2663238" y="770628"/>
                </a:lnTo>
                <a:lnTo>
                  <a:pt x="2699671" y="797272"/>
                </a:lnTo>
                <a:lnTo>
                  <a:pt x="2735796" y="824308"/>
                </a:lnTo>
                <a:lnTo>
                  <a:pt x="2771611" y="851732"/>
                </a:lnTo>
                <a:lnTo>
                  <a:pt x="2807112" y="879542"/>
                </a:lnTo>
                <a:lnTo>
                  <a:pt x="2842297" y="907735"/>
                </a:lnTo>
                <a:lnTo>
                  <a:pt x="2877161" y="936307"/>
                </a:lnTo>
                <a:lnTo>
                  <a:pt x="2911702" y="965254"/>
                </a:lnTo>
                <a:lnTo>
                  <a:pt x="2945918" y="994575"/>
                </a:lnTo>
                <a:lnTo>
                  <a:pt x="2979804" y="1024266"/>
                </a:lnTo>
                <a:lnTo>
                  <a:pt x="3013357" y="1054324"/>
                </a:lnTo>
                <a:lnTo>
                  <a:pt x="3046575" y="1084745"/>
                </a:lnTo>
                <a:lnTo>
                  <a:pt x="3079455" y="1115527"/>
                </a:lnTo>
                <a:lnTo>
                  <a:pt x="3111992" y="1146666"/>
                </a:lnTo>
                <a:lnTo>
                  <a:pt x="3144185" y="1178160"/>
                </a:lnTo>
                <a:lnTo>
                  <a:pt x="3176030" y="1210004"/>
                </a:lnTo>
                <a:lnTo>
                  <a:pt x="3207523" y="1242197"/>
                </a:lnTo>
                <a:lnTo>
                  <a:pt x="3238662" y="1274735"/>
                </a:lnTo>
                <a:lnTo>
                  <a:pt x="3269444" y="1307614"/>
                </a:lnTo>
                <a:lnTo>
                  <a:pt x="3299865" y="1340832"/>
                </a:lnTo>
                <a:lnTo>
                  <a:pt x="3329923" y="1374386"/>
                </a:lnTo>
                <a:lnTo>
                  <a:pt x="3359614" y="1408272"/>
                </a:lnTo>
                <a:lnTo>
                  <a:pt x="3388935" y="1442487"/>
                </a:lnTo>
                <a:lnTo>
                  <a:pt x="3417883" y="1477028"/>
                </a:lnTo>
                <a:lnTo>
                  <a:pt x="3446455" y="1511893"/>
                </a:lnTo>
                <a:lnTo>
                  <a:pt x="3474647" y="1547077"/>
                </a:lnTo>
                <a:lnTo>
                  <a:pt x="3502457" y="1582578"/>
                </a:lnTo>
                <a:lnTo>
                  <a:pt x="3529882" y="1618393"/>
                </a:lnTo>
                <a:lnTo>
                  <a:pt x="3556918" y="1654518"/>
                </a:lnTo>
                <a:lnTo>
                  <a:pt x="3583562" y="1690951"/>
                </a:lnTo>
                <a:lnTo>
                  <a:pt x="3609811" y="1727688"/>
                </a:lnTo>
                <a:lnTo>
                  <a:pt x="3635662" y="1764726"/>
                </a:lnTo>
                <a:lnTo>
                  <a:pt x="3661112" y="1802062"/>
                </a:lnTo>
                <a:lnTo>
                  <a:pt x="3686158" y="1839693"/>
                </a:lnTo>
                <a:lnTo>
                  <a:pt x="3710796" y="1877616"/>
                </a:lnTo>
                <a:lnTo>
                  <a:pt x="3735024" y="1915828"/>
                </a:lnTo>
                <a:lnTo>
                  <a:pt x="3758838" y="1954325"/>
                </a:lnTo>
                <a:lnTo>
                  <a:pt x="3782235" y="1993104"/>
                </a:lnTo>
                <a:lnTo>
                  <a:pt x="3805212" y="2032163"/>
                </a:lnTo>
                <a:lnTo>
                  <a:pt x="3827767" y="2071498"/>
                </a:lnTo>
                <a:lnTo>
                  <a:pt x="3849895" y="2111105"/>
                </a:lnTo>
                <a:lnTo>
                  <a:pt x="3871594" y="2150983"/>
                </a:lnTo>
                <a:lnTo>
                  <a:pt x="3892860" y="2191128"/>
                </a:lnTo>
                <a:lnTo>
                  <a:pt x="3913691" y="2231536"/>
                </a:lnTo>
                <a:lnTo>
                  <a:pt x="3934084" y="2272204"/>
                </a:lnTo>
                <a:lnTo>
                  <a:pt x="3954034" y="2313130"/>
                </a:lnTo>
                <a:lnTo>
                  <a:pt x="3973540" y="2354311"/>
                </a:lnTo>
                <a:lnTo>
                  <a:pt x="3992597" y="2395742"/>
                </a:lnTo>
                <a:lnTo>
                  <a:pt x="4011203" y="2437422"/>
                </a:lnTo>
                <a:lnTo>
                  <a:pt x="4029356" y="2479346"/>
                </a:lnTo>
                <a:lnTo>
                  <a:pt x="4047050" y="2521512"/>
                </a:lnTo>
                <a:lnTo>
                  <a:pt x="4064284" y="2563917"/>
                </a:lnTo>
                <a:lnTo>
                  <a:pt x="4081055" y="2606558"/>
                </a:lnTo>
                <a:lnTo>
                  <a:pt x="4097358" y="2649430"/>
                </a:lnTo>
                <a:lnTo>
                  <a:pt x="4113192" y="2692532"/>
                </a:lnTo>
                <a:lnTo>
                  <a:pt x="4128553" y="2735860"/>
                </a:lnTo>
                <a:lnTo>
                  <a:pt x="4143437" y="2779411"/>
                </a:lnTo>
                <a:lnTo>
                  <a:pt x="4157842" y="2823183"/>
                </a:lnTo>
                <a:lnTo>
                  <a:pt x="4171765" y="2867170"/>
                </a:lnTo>
                <a:lnTo>
                  <a:pt x="4181668" y="2899745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519472" y="0"/>
            <a:ext cx="5768975" cy="2197100"/>
          </a:xfrm>
          <a:custGeom>
            <a:avLst/>
            <a:gdLst/>
            <a:ahLst/>
            <a:cxnLst/>
            <a:rect l="l" t="t" r="r" b="b"/>
            <a:pathLst>
              <a:path w="5768975" h="2197100">
                <a:moveTo>
                  <a:pt x="3004357" y="2196724"/>
                </a:moveTo>
                <a:lnTo>
                  <a:pt x="2953638" y="2196355"/>
                </a:lnTo>
                <a:lnTo>
                  <a:pt x="2903117" y="2195252"/>
                </a:lnTo>
                <a:lnTo>
                  <a:pt x="2852802" y="2193422"/>
                </a:lnTo>
                <a:lnTo>
                  <a:pt x="2802698" y="2190868"/>
                </a:lnTo>
                <a:lnTo>
                  <a:pt x="2752812" y="2187598"/>
                </a:lnTo>
                <a:lnTo>
                  <a:pt x="2703149" y="2183617"/>
                </a:lnTo>
                <a:lnTo>
                  <a:pt x="2653717" y="2178931"/>
                </a:lnTo>
                <a:lnTo>
                  <a:pt x="2604522" y="2173544"/>
                </a:lnTo>
                <a:lnTo>
                  <a:pt x="2555569" y="2167464"/>
                </a:lnTo>
                <a:lnTo>
                  <a:pt x="2506866" y="2160695"/>
                </a:lnTo>
                <a:lnTo>
                  <a:pt x="2458419" y="2153243"/>
                </a:lnTo>
                <a:lnTo>
                  <a:pt x="2410233" y="2145115"/>
                </a:lnTo>
                <a:lnTo>
                  <a:pt x="2362315" y="2136314"/>
                </a:lnTo>
                <a:lnTo>
                  <a:pt x="2314672" y="2126848"/>
                </a:lnTo>
                <a:lnTo>
                  <a:pt x="2267310" y="2116722"/>
                </a:lnTo>
                <a:lnTo>
                  <a:pt x="2220235" y="2105941"/>
                </a:lnTo>
                <a:lnTo>
                  <a:pt x="2173454" y="2094512"/>
                </a:lnTo>
                <a:lnTo>
                  <a:pt x="2126972" y="2082439"/>
                </a:lnTo>
                <a:lnTo>
                  <a:pt x="2080796" y="2069729"/>
                </a:lnTo>
                <a:lnTo>
                  <a:pt x="2034933" y="2056388"/>
                </a:lnTo>
                <a:lnTo>
                  <a:pt x="1989388" y="2042420"/>
                </a:lnTo>
                <a:lnTo>
                  <a:pt x="1944169" y="2027831"/>
                </a:lnTo>
                <a:lnTo>
                  <a:pt x="1899281" y="2012628"/>
                </a:lnTo>
                <a:lnTo>
                  <a:pt x="1854730" y="1996816"/>
                </a:lnTo>
                <a:lnTo>
                  <a:pt x="1810524" y="1980401"/>
                </a:lnTo>
                <a:lnTo>
                  <a:pt x="1766668" y="1963387"/>
                </a:lnTo>
                <a:lnTo>
                  <a:pt x="1723168" y="1945782"/>
                </a:lnTo>
                <a:lnTo>
                  <a:pt x="1680031" y="1927590"/>
                </a:lnTo>
                <a:lnTo>
                  <a:pt x="1637264" y="1908817"/>
                </a:lnTo>
                <a:lnTo>
                  <a:pt x="1594872" y="1889469"/>
                </a:lnTo>
                <a:lnTo>
                  <a:pt x="1552862" y="1869552"/>
                </a:lnTo>
                <a:lnTo>
                  <a:pt x="1511240" y="1849071"/>
                </a:lnTo>
                <a:lnTo>
                  <a:pt x="1470013" y="1828032"/>
                </a:lnTo>
                <a:lnTo>
                  <a:pt x="1429186" y="1806440"/>
                </a:lnTo>
                <a:lnTo>
                  <a:pt x="1388767" y="1784302"/>
                </a:lnTo>
                <a:lnTo>
                  <a:pt x="1348761" y="1761622"/>
                </a:lnTo>
                <a:lnTo>
                  <a:pt x="1309175" y="1738407"/>
                </a:lnTo>
                <a:lnTo>
                  <a:pt x="1270015" y="1714663"/>
                </a:lnTo>
                <a:lnTo>
                  <a:pt x="1231287" y="1690394"/>
                </a:lnTo>
                <a:lnTo>
                  <a:pt x="1192998" y="1665607"/>
                </a:lnTo>
                <a:lnTo>
                  <a:pt x="1155154" y="1640307"/>
                </a:lnTo>
                <a:lnTo>
                  <a:pt x="1117762" y="1614500"/>
                </a:lnTo>
                <a:lnTo>
                  <a:pt x="1080827" y="1588191"/>
                </a:lnTo>
                <a:lnTo>
                  <a:pt x="1044356" y="1561387"/>
                </a:lnTo>
                <a:lnTo>
                  <a:pt x="1008355" y="1534093"/>
                </a:lnTo>
                <a:lnTo>
                  <a:pt x="972831" y="1506314"/>
                </a:lnTo>
                <a:lnTo>
                  <a:pt x="937789" y="1478057"/>
                </a:lnTo>
                <a:lnTo>
                  <a:pt x="903237" y="1449326"/>
                </a:lnTo>
                <a:lnTo>
                  <a:pt x="869181" y="1420128"/>
                </a:lnTo>
                <a:lnTo>
                  <a:pt x="835626" y="1390468"/>
                </a:lnTo>
                <a:lnTo>
                  <a:pt x="802580" y="1360353"/>
                </a:lnTo>
                <a:lnTo>
                  <a:pt x="770048" y="1329786"/>
                </a:lnTo>
                <a:lnTo>
                  <a:pt x="738036" y="1298775"/>
                </a:lnTo>
                <a:lnTo>
                  <a:pt x="706552" y="1267325"/>
                </a:lnTo>
                <a:lnTo>
                  <a:pt x="675602" y="1235442"/>
                </a:lnTo>
                <a:lnTo>
                  <a:pt x="645191" y="1203130"/>
                </a:lnTo>
                <a:lnTo>
                  <a:pt x="615326" y="1170397"/>
                </a:lnTo>
                <a:lnTo>
                  <a:pt x="586013" y="1137247"/>
                </a:lnTo>
                <a:lnTo>
                  <a:pt x="557259" y="1103687"/>
                </a:lnTo>
                <a:lnTo>
                  <a:pt x="529070" y="1069721"/>
                </a:lnTo>
                <a:lnTo>
                  <a:pt x="501453" y="1035356"/>
                </a:lnTo>
                <a:lnTo>
                  <a:pt x="474413" y="1000598"/>
                </a:lnTo>
                <a:lnTo>
                  <a:pt x="447957" y="965451"/>
                </a:lnTo>
                <a:lnTo>
                  <a:pt x="422091" y="929922"/>
                </a:lnTo>
                <a:lnTo>
                  <a:pt x="396822" y="894016"/>
                </a:lnTo>
                <a:lnTo>
                  <a:pt x="372156" y="857739"/>
                </a:lnTo>
                <a:lnTo>
                  <a:pt x="348099" y="821096"/>
                </a:lnTo>
                <a:lnTo>
                  <a:pt x="324657" y="784094"/>
                </a:lnTo>
                <a:lnTo>
                  <a:pt x="301838" y="746738"/>
                </a:lnTo>
                <a:lnTo>
                  <a:pt x="279646" y="709033"/>
                </a:lnTo>
                <a:lnTo>
                  <a:pt x="258089" y="670986"/>
                </a:lnTo>
                <a:lnTo>
                  <a:pt x="237173" y="632602"/>
                </a:lnTo>
                <a:lnTo>
                  <a:pt x="216903" y="593886"/>
                </a:lnTo>
                <a:lnTo>
                  <a:pt x="197288" y="554844"/>
                </a:lnTo>
                <a:lnTo>
                  <a:pt x="178331" y="515483"/>
                </a:lnTo>
                <a:lnTo>
                  <a:pt x="160041" y="475807"/>
                </a:lnTo>
                <a:lnTo>
                  <a:pt x="142424" y="435822"/>
                </a:lnTo>
                <a:lnTo>
                  <a:pt x="125484" y="395534"/>
                </a:lnTo>
                <a:lnTo>
                  <a:pt x="109230" y="354949"/>
                </a:lnTo>
                <a:lnTo>
                  <a:pt x="93668" y="314072"/>
                </a:lnTo>
                <a:lnTo>
                  <a:pt x="78802" y="272909"/>
                </a:lnTo>
                <a:lnTo>
                  <a:pt x="64641" y="231465"/>
                </a:lnTo>
                <a:lnTo>
                  <a:pt x="51190" y="189747"/>
                </a:lnTo>
                <a:lnTo>
                  <a:pt x="38455" y="147760"/>
                </a:lnTo>
                <a:lnTo>
                  <a:pt x="26444" y="105510"/>
                </a:lnTo>
                <a:lnTo>
                  <a:pt x="15161" y="63001"/>
                </a:lnTo>
                <a:lnTo>
                  <a:pt x="4614" y="20241"/>
                </a:lnTo>
                <a:lnTo>
                  <a:pt x="0" y="0"/>
                </a:lnTo>
                <a:lnTo>
                  <a:pt x="5768527" y="638135"/>
                </a:lnTo>
                <a:lnTo>
                  <a:pt x="5729068" y="709033"/>
                </a:lnTo>
                <a:lnTo>
                  <a:pt x="5706877" y="746738"/>
                </a:lnTo>
                <a:lnTo>
                  <a:pt x="5684057" y="784094"/>
                </a:lnTo>
                <a:lnTo>
                  <a:pt x="5660615" y="821096"/>
                </a:lnTo>
                <a:lnTo>
                  <a:pt x="5636558" y="857739"/>
                </a:lnTo>
                <a:lnTo>
                  <a:pt x="5611892" y="894016"/>
                </a:lnTo>
                <a:lnTo>
                  <a:pt x="5586623" y="929922"/>
                </a:lnTo>
                <a:lnTo>
                  <a:pt x="5560757" y="965451"/>
                </a:lnTo>
                <a:lnTo>
                  <a:pt x="5534301" y="1000598"/>
                </a:lnTo>
                <a:lnTo>
                  <a:pt x="5507261" y="1035356"/>
                </a:lnTo>
                <a:lnTo>
                  <a:pt x="5479644" y="1069721"/>
                </a:lnTo>
                <a:lnTo>
                  <a:pt x="5451455" y="1103687"/>
                </a:lnTo>
                <a:lnTo>
                  <a:pt x="5422701" y="1137247"/>
                </a:lnTo>
                <a:lnTo>
                  <a:pt x="5393389" y="1170397"/>
                </a:lnTo>
                <a:lnTo>
                  <a:pt x="5363524" y="1203130"/>
                </a:lnTo>
                <a:lnTo>
                  <a:pt x="5333113" y="1235442"/>
                </a:lnTo>
                <a:lnTo>
                  <a:pt x="5302162" y="1267325"/>
                </a:lnTo>
                <a:lnTo>
                  <a:pt x="5270678" y="1298775"/>
                </a:lnTo>
                <a:lnTo>
                  <a:pt x="5238667" y="1329786"/>
                </a:lnTo>
                <a:lnTo>
                  <a:pt x="5206135" y="1360353"/>
                </a:lnTo>
                <a:lnTo>
                  <a:pt x="5173088" y="1390468"/>
                </a:lnTo>
                <a:lnTo>
                  <a:pt x="5139533" y="1420128"/>
                </a:lnTo>
                <a:lnTo>
                  <a:pt x="5105477" y="1449326"/>
                </a:lnTo>
                <a:lnTo>
                  <a:pt x="5070925" y="1478057"/>
                </a:lnTo>
                <a:lnTo>
                  <a:pt x="5035884" y="1506314"/>
                </a:lnTo>
                <a:lnTo>
                  <a:pt x="5000359" y="1534093"/>
                </a:lnTo>
                <a:lnTo>
                  <a:pt x="4964359" y="1561387"/>
                </a:lnTo>
                <a:lnTo>
                  <a:pt x="4927888" y="1588191"/>
                </a:lnTo>
                <a:lnTo>
                  <a:pt x="4890953" y="1614500"/>
                </a:lnTo>
                <a:lnTo>
                  <a:pt x="4853560" y="1640307"/>
                </a:lnTo>
                <a:lnTo>
                  <a:pt x="4815716" y="1665607"/>
                </a:lnTo>
                <a:lnTo>
                  <a:pt x="4777427" y="1690394"/>
                </a:lnTo>
                <a:lnTo>
                  <a:pt x="4738699" y="1714663"/>
                </a:lnTo>
                <a:lnTo>
                  <a:pt x="4699539" y="1738407"/>
                </a:lnTo>
                <a:lnTo>
                  <a:pt x="4659953" y="1761622"/>
                </a:lnTo>
                <a:lnTo>
                  <a:pt x="4619947" y="1784302"/>
                </a:lnTo>
                <a:lnTo>
                  <a:pt x="4579528" y="1806440"/>
                </a:lnTo>
                <a:lnTo>
                  <a:pt x="4538701" y="1828032"/>
                </a:lnTo>
                <a:lnTo>
                  <a:pt x="4497474" y="1849071"/>
                </a:lnTo>
                <a:lnTo>
                  <a:pt x="4455852" y="1869552"/>
                </a:lnTo>
                <a:lnTo>
                  <a:pt x="4413842" y="1889469"/>
                </a:lnTo>
                <a:lnTo>
                  <a:pt x="4371450" y="1908817"/>
                </a:lnTo>
                <a:lnTo>
                  <a:pt x="4328683" y="1927590"/>
                </a:lnTo>
                <a:lnTo>
                  <a:pt x="4285546" y="1945782"/>
                </a:lnTo>
                <a:lnTo>
                  <a:pt x="4242047" y="1963387"/>
                </a:lnTo>
                <a:lnTo>
                  <a:pt x="4198190" y="1980401"/>
                </a:lnTo>
                <a:lnTo>
                  <a:pt x="4153984" y="1996816"/>
                </a:lnTo>
                <a:lnTo>
                  <a:pt x="4109433" y="2012628"/>
                </a:lnTo>
                <a:lnTo>
                  <a:pt x="4064545" y="2027831"/>
                </a:lnTo>
                <a:lnTo>
                  <a:pt x="4019326" y="2042420"/>
                </a:lnTo>
                <a:lnTo>
                  <a:pt x="3973781" y="2056388"/>
                </a:lnTo>
                <a:lnTo>
                  <a:pt x="3927918" y="2069729"/>
                </a:lnTo>
                <a:lnTo>
                  <a:pt x="3881742" y="2082439"/>
                </a:lnTo>
                <a:lnTo>
                  <a:pt x="3835261" y="2094512"/>
                </a:lnTo>
                <a:lnTo>
                  <a:pt x="3788479" y="2105941"/>
                </a:lnTo>
                <a:lnTo>
                  <a:pt x="3741404" y="2116722"/>
                </a:lnTo>
                <a:lnTo>
                  <a:pt x="3694042" y="2126848"/>
                </a:lnTo>
                <a:lnTo>
                  <a:pt x="3646399" y="2136314"/>
                </a:lnTo>
                <a:lnTo>
                  <a:pt x="3598481" y="2145115"/>
                </a:lnTo>
                <a:lnTo>
                  <a:pt x="3550296" y="2153243"/>
                </a:lnTo>
                <a:lnTo>
                  <a:pt x="3501848" y="2160695"/>
                </a:lnTo>
                <a:lnTo>
                  <a:pt x="3453145" y="2167464"/>
                </a:lnTo>
                <a:lnTo>
                  <a:pt x="3404192" y="2173544"/>
                </a:lnTo>
                <a:lnTo>
                  <a:pt x="3354997" y="2178931"/>
                </a:lnTo>
                <a:lnTo>
                  <a:pt x="3305565" y="2183617"/>
                </a:lnTo>
                <a:lnTo>
                  <a:pt x="3255903" y="2187598"/>
                </a:lnTo>
                <a:lnTo>
                  <a:pt x="3206016" y="2190868"/>
                </a:lnTo>
                <a:lnTo>
                  <a:pt x="3155912" y="2193422"/>
                </a:lnTo>
                <a:lnTo>
                  <a:pt x="3105597" y="2195252"/>
                </a:lnTo>
                <a:lnTo>
                  <a:pt x="3055076" y="2196355"/>
                </a:lnTo>
                <a:lnTo>
                  <a:pt x="3004357" y="2196724"/>
                </a:lnTo>
                <a:close/>
              </a:path>
            </a:pathLst>
          </a:custGeom>
          <a:solidFill>
            <a:srgbClr val="7DAA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722626" y="4357328"/>
            <a:ext cx="9525" cy="3095625"/>
          </a:xfrm>
          <a:custGeom>
            <a:avLst/>
            <a:gdLst/>
            <a:ahLst/>
            <a:cxnLst/>
            <a:rect l="l" t="t" r="r" b="b"/>
            <a:pathLst>
              <a:path w="9525" h="3095625">
                <a:moveTo>
                  <a:pt x="9525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9525" y="0"/>
                </a:lnTo>
                <a:lnTo>
                  <a:pt x="9525" y="3095625"/>
                </a:lnTo>
                <a:close/>
              </a:path>
            </a:pathLst>
          </a:custGeom>
          <a:solidFill>
            <a:srgbClr val="5945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37741" y="2648259"/>
            <a:ext cx="9846945" cy="372110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5200" spc="-175">
                <a:latin typeface="Trebuchet MS"/>
                <a:cs typeface="Trebuchet MS"/>
              </a:rPr>
              <a:t>Interesados</a:t>
            </a:r>
            <a:endParaRPr sz="5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5200" spc="-60">
                <a:latin typeface="Trebuchet MS"/>
                <a:cs typeface="Trebuchet MS"/>
              </a:rPr>
              <a:t>Equipo </a:t>
            </a:r>
            <a:r>
              <a:rPr dirty="0" sz="5200" spc="-225">
                <a:latin typeface="Trebuchet MS"/>
                <a:cs typeface="Trebuchet MS"/>
              </a:rPr>
              <a:t>del</a:t>
            </a:r>
            <a:r>
              <a:rPr dirty="0" sz="5200" spc="-1105">
                <a:latin typeface="Trebuchet MS"/>
                <a:cs typeface="Trebuchet MS"/>
              </a:rPr>
              <a:t> </a:t>
            </a:r>
            <a:r>
              <a:rPr dirty="0" sz="5200" spc="-240">
                <a:latin typeface="Trebuchet MS"/>
                <a:cs typeface="Trebuchet MS"/>
              </a:rPr>
              <a:t>proyecto</a:t>
            </a:r>
            <a:endParaRPr sz="5200">
              <a:latin typeface="Trebuchet MS"/>
              <a:cs typeface="Trebuchet MS"/>
            </a:endParaRPr>
          </a:p>
          <a:p>
            <a:pPr marL="12700" marR="5080">
              <a:lnSpc>
                <a:spcPct val="116599"/>
              </a:lnSpc>
            </a:pPr>
            <a:r>
              <a:rPr dirty="0" sz="5200" spc="-155">
                <a:latin typeface="Trebuchet MS"/>
                <a:cs typeface="Trebuchet MS"/>
              </a:rPr>
              <a:t>Enfoque</a:t>
            </a:r>
            <a:r>
              <a:rPr dirty="0" sz="5200" spc="-585">
                <a:latin typeface="Trebuchet MS"/>
                <a:cs typeface="Trebuchet MS"/>
              </a:rPr>
              <a:t> </a:t>
            </a:r>
            <a:r>
              <a:rPr dirty="0" sz="5200" spc="-300">
                <a:latin typeface="Trebuchet MS"/>
                <a:cs typeface="Trebuchet MS"/>
              </a:rPr>
              <a:t>de</a:t>
            </a:r>
            <a:r>
              <a:rPr dirty="0" sz="5200" spc="-585">
                <a:latin typeface="Trebuchet MS"/>
                <a:cs typeface="Trebuchet MS"/>
              </a:rPr>
              <a:t> </a:t>
            </a:r>
            <a:r>
              <a:rPr dirty="0" sz="5200" spc="-155">
                <a:latin typeface="Trebuchet MS"/>
                <a:cs typeface="Trebuchet MS"/>
              </a:rPr>
              <a:t>desarrollo</a:t>
            </a:r>
            <a:r>
              <a:rPr dirty="0" sz="5200" spc="-585">
                <a:latin typeface="Trebuchet MS"/>
                <a:cs typeface="Trebuchet MS"/>
              </a:rPr>
              <a:t> </a:t>
            </a:r>
            <a:r>
              <a:rPr dirty="0" sz="5200" spc="-110">
                <a:latin typeface="Trebuchet MS"/>
                <a:cs typeface="Trebuchet MS"/>
              </a:rPr>
              <a:t>y</a:t>
            </a:r>
            <a:r>
              <a:rPr dirty="0" sz="5200" spc="-580">
                <a:latin typeface="Trebuchet MS"/>
                <a:cs typeface="Trebuchet MS"/>
              </a:rPr>
              <a:t> </a:t>
            </a:r>
            <a:r>
              <a:rPr dirty="0" sz="5200" spc="-204">
                <a:latin typeface="Trebuchet MS"/>
                <a:cs typeface="Trebuchet MS"/>
              </a:rPr>
              <a:t>ciclo</a:t>
            </a:r>
            <a:r>
              <a:rPr dirty="0" sz="5200" spc="-585">
                <a:latin typeface="Trebuchet MS"/>
                <a:cs typeface="Trebuchet MS"/>
              </a:rPr>
              <a:t> </a:t>
            </a:r>
            <a:r>
              <a:rPr dirty="0" sz="5200" spc="-300">
                <a:latin typeface="Trebuchet MS"/>
                <a:cs typeface="Trebuchet MS"/>
              </a:rPr>
              <a:t>de</a:t>
            </a:r>
            <a:r>
              <a:rPr dirty="0" sz="5200" spc="-585">
                <a:latin typeface="Trebuchet MS"/>
                <a:cs typeface="Trebuchet MS"/>
              </a:rPr>
              <a:t> </a:t>
            </a:r>
            <a:r>
              <a:rPr dirty="0" sz="5200" spc="-155">
                <a:latin typeface="Trebuchet MS"/>
                <a:cs typeface="Trebuchet MS"/>
              </a:rPr>
              <a:t>vida  Planificación</a:t>
            </a:r>
            <a:endParaRPr sz="5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441253" y="6342811"/>
            <a:ext cx="2440305" cy="1762125"/>
            <a:chOff x="14441253" y="6342811"/>
            <a:chExt cx="2440305" cy="1762125"/>
          </a:xfrm>
        </p:grpSpPr>
        <p:sp>
          <p:nvSpPr>
            <p:cNvPr id="8" name="object 8"/>
            <p:cNvSpPr/>
            <p:nvPr/>
          </p:nvSpPr>
          <p:spPr>
            <a:xfrm>
              <a:off x="14596974" y="6342811"/>
              <a:ext cx="918844" cy="1107440"/>
            </a:xfrm>
            <a:custGeom>
              <a:avLst/>
              <a:gdLst/>
              <a:ahLst/>
              <a:cxnLst/>
              <a:rect l="l" t="t" r="r" b="b"/>
              <a:pathLst>
                <a:path w="918844" h="1107440">
                  <a:moveTo>
                    <a:pt x="918654" y="458825"/>
                  </a:moveTo>
                  <a:lnTo>
                    <a:pt x="915555" y="405371"/>
                  </a:lnTo>
                  <a:lnTo>
                    <a:pt x="906513" y="353669"/>
                  </a:lnTo>
                  <a:lnTo>
                    <a:pt x="891870" y="304088"/>
                  </a:lnTo>
                  <a:lnTo>
                    <a:pt x="871956" y="256997"/>
                  </a:lnTo>
                  <a:lnTo>
                    <a:pt x="847140" y="212763"/>
                  </a:lnTo>
                  <a:lnTo>
                    <a:pt x="817765" y="171754"/>
                  </a:lnTo>
                  <a:lnTo>
                    <a:pt x="787260" y="137795"/>
                  </a:lnTo>
                  <a:lnTo>
                    <a:pt x="784161" y="134340"/>
                  </a:lnTo>
                  <a:lnTo>
                    <a:pt x="780719" y="131267"/>
                  </a:lnTo>
                  <a:lnTo>
                    <a:pt x="780719" y="458825"/>
                  </a:lnTo>
                  <a:lnTo>
                    <a:pt x="779005" y="492772"/>
                  </a:lnTo>
                  <a:lnTo>
                    <a:pt x="765708" y="562648"/>
                  </a:lnTo>
                  <a:lnTo>
                    <a:pt x="731862" y="648881"/>
                  </a:lnTo>
                  <a:lnTo>
                    <a:pt x="703402" y="697026"/>
                  </a:lnTo>
                  <a:lnTo>
                    <a:pt x="669874" y="740664"/>
                  </a:lnTo>
                  <a:lnTo>
                    <a:pt x="632155" y="778344"/>
                  </a:lnTo>
                  <a:lnTo>
                    <a:pt x="591451" y="808977"/>
                  </a:lnTo>
                  <a:lnTo>
                    <a:pt x="548690" y="831481"/>
                  </a:lnTo>
                  <a:lnTo>
                    <a:pt x="504444" y="845439"/>
                  </a:lnTo>
                  <a:lnTo>
                    <a:pt x="459193" y="850138"/>
                  </a:lnTo>
                  <a:lnTo>
                    <a:pt x="428904" y="848017"/>
                  </a:lnTo>
                  <a:lnTo>
                    <a:pt x="369849" y="831481"/>
                  </a:lnTo>
                  <a:lnTo>
                    <a:pt x="299542" y="789317"/>
                  </a:lnTo>
                  <a:lnTo>
                    <a:pt x="260756" y="753783"/>
                  </a:lnTo>
                  <a:lnTo>
                    <a:pt x="225755" y="712012"/>
                  </a:lnTo>
                  <a:lnTo>
                    <a:pt x="195592" y="665226"/>
                  </a:lnTo>
                  <a:lnTo>
                    <a:pt x="171005" y="614921"/>
                  </a:lnTo>
                  <a:lnTo>
                    <a:pt x="152844" y="562686"/>
                  </a:lnTo>
                  <a:lnTo>
                    <a:pt x="141592" y="510070"/>
                  </a:lnTo>
                  <a:lnTo>
                    <a:pt x="137795" y="458825"/>
                  </a:lnTo>
                  <a:lnTo>
                    <a:pt x="141998" y="406679"/>
                  </a:lnTo>
                  <a:lnTo>
                    <a:pt x="154152" y="357289"/>
                  </a:lnTo>
                  <a:lnTo>
                    <a:pt x="173609" y="311264"/>
                  </a:lnTo>
                  <a:lnTo>
                    <a:pt x="199732" y="269227"/>
                  </a:lnTo>
                  <a:lnTo>
                    <a:pt x="231876" y="231762"/>
                  </a:lnTo>
                  <a:lnTo>
                    <a:pt x="269379" y="199656"/>
                  </a:lnTo>
                  <a:lnTo>
                    <a:pt x="311467" y="173558"/>
                  </a:lnTo>
                  <a:lnTo>
                    <a:pt x="357543" y="154127"/>
                  </a:lnTo>
                  <a:lnTo>
                    <a:pt x="406984" y="141986"/>
                  </a:lnTo>
                  <a:lnTo>
                    <a:pt x="459193" y="137795"/>
                  </a:lnTo>
                  <a:lnTo>
                    <a:pt x="511378" y="141986"/>
                  </a:lnTo>
                  <a:lnTo>
                    <a:pt x="560793" y="154127"/>
                  </a:lnTo>
                  <a:lnTo>
                    <a:pt x="606844" y="173558"/>
                  </a:lnTo>
                  <a:lnTo>
                    <a:pt x="648944" y="199656"/>
                  </a:lnTo>
                  <a:lnTo>
                    <a:pt x="686511" y="231762"/>
                  </a:lnTo>
                  <a:lnTo>
                    <a:pt x="718693" y="269227"/>
                  </a:lnTo>
                  <a:lnTo>
                    <a:pt x="744829" y="311264"/>
                  </a:lnTo>
                  <a:lnTo>
                    <a:pt x="764298" y="357289"/>
                  </a:lnTo>
                  <a:lnTo>
                    <a:pt x="776465" y="406679"/>
                  </a:lnTo>
                  <a:lnTo>
                    <a:pt x="780719" y="458825"/>
                  </a:lnTo>
                  <a:lnTo>
                    <a:pt x="780719" y="131267"/>
                  </a:lnTo>
                  <a:lnTo>
                    <a:pt x="746721" y="100787"/>
                  </a:lnTo>
                  <a:lnTo>
                    <a:pt x="705700" y="71437"/>
                  </a:lnTo>
                  <a:lnTo>
                    <a:pt x="661454" y="46647"/>
                  </a:lnTo>
                  <a:lnTo>
                    <a:pt x="614235" y="26708"/>
                  </a:lnTo>
                  <a:lnTo>
                    <a:pt x="564603" y="12065"/>
                  </a:lnTo>
                  <a:lnTo>
                    <a:pt x="512838" y="3048"/>
                  </a:lnTo>
                  <a:lnTo>
                    <a:pt x="459320" y="0"/>
                  </a:lnTo>
                  <a:lnTo>
                    <a:pt x="405815" y="3098"/>
                  </a:lnTo>
                  <a:lnTo>
                    <a:pt x="354050" y="12128"/>
                  </a:lnTo>
                  <a:lnTo>
                    <a:pt x="304419" y="26758"/>
                  </a:lnTo>
                  <a:lnTo>
                    <a:pt x="257378" y="46609"/>
                  </a:lnTo>
                  <a:lnTo>
                    <a:pt x="213029" y="71412"/>
                  </a:lnTo>
                  <a:lnTo>
                    <a:pt x="171945" y="100774"/>
                  </a:lnTo>
                  <a:lnTo>
                    <a:pt x="134493" y="134340"/>
                  </a:lnTo>
                  <a:lnTo>
                    <a:pt x="100888" y="171754"/>
                  </a:lnTo>
                  <a:lnTo>
                    <a:pt x="71488" y="212763"/>
                  </a:lnTo>
                  <a:lnTo>
                    <a:pt x="46647" y="256997"/>
                  </a:lnTo>
                  <a:lnTo>
                    <a:pt x="26733" y="304088"/>
                  </a:lnTo>
                  <a:lnTo>
                    <a:pt x="12077" y="353669"/>
                  </a:lnTo>
                  <a:lnTo>
                    <a:pt x="3048" y="405371"/>
                  </a:lnTo>
                  <a:lnTo>
                    <a:pt x="0" y="458825"/>
                  </a:lnTo>
                  <a:lnTo>
                    <a:pt x="2336" y="506158"/>
                  </a:lnTo>
                  <a:lnTo>
                    <a:pt x="9118" y="553275"/>
                  </a:lnTo>
                  <a:lnTo>
                    <a:pt x="20066" y="599833"/>
                  </a:lnTo>
                  <a:lnTo>
                    <a:pt x="34899" y="645515"/>
                  </a:lnTo>
                  <a:lnTo>
                    <a:pt x="53441" y="689952"/>
                  </a:lnTo>
                  <a:lnTo>
                    <a:pt x="75450" y="732878"/>
                  </a:lnTo>
                  <a:lnTo>
                    <a:pt x="100787" y="773887"/>
                  </a:lnTo>
                  <a:lnTo>
                    <a:pt x="129362" y="812711"/>
                  </a:lnTo>
                  <a:lnTo>
                    <a:pt x="161010" y="848906"/>
                  </a:lnTo>
                  <a:lnTo>
                    <a:pt x="195541" y="882040"/>
                  </a:lnTo>
                  <a:lnTo>
                    <a:pt x="252907" y="925144"/>
                  </a:lnTo>
                  <a:lnTo>
                    <a:pt x="272148" y="936345"/>
                  </a:lnTo>
                  <a:lnTo>
                    <a:pt x="272148" y="1038352"/>
                  </a:lnTo>
                  <a:lnTo>
                    <a:pt x="277571" y="1065161"/>
                  </a:lnTo>
                  <a:lnTo>
                    <a:pt x="292354" y="1087056"/>
                  </a:lnTo>
                  <a:lnTo>
                    <a:pt x="314274" y="1101826"/>
                  </a:lnTo>
                  <a:lnTo>
                    <a:pt x="341122" y="1107236"/>
                  </a:lnTo>
                  <a:lnTo>
                    <a:pt x="367957" y="1101902"/>
                  </a:lnTo>
                  <a:lnTo>
                    <a:pt x="389877" y="1087158"/>
                  </a:lnTo>
                  <a:lnTo>
                    <a:pt x="404660" y="1065237"/>
                  </a:lnTo>
                  <a:lnTo>
                    <a:pt x="410083" y="1038352"/>
                  </a:lnTo>
                  <a:lnTo>
                    <a:pt x="410083" y="984135"/>
                  </a:lnTo>
                  <a:lnTo>
                    <a:pt x="421982" y="986002"/>
                  </a:lnTo>
                  <a:lnTo>
                    <a:pt x="459320" y="987920"/>
                  </a:lnTo>
                  <a:lnTo>
                    <a:pt x="508431" y="984478"/>
                  </a:lnTo>
                  <a:lnTo>
                    <a:pt x="508431" y="1038491"/>
                  </a:lnTo>
                  <a:lnTo>
                    <a:pt x="513854" y="1065288"/>
                  </a:lnTo>
                  <a:lnTo>
                    <a:pt x="528637" y="1087196"/>
                  </a:lnTo>
                  <a:lnTo>
                    <a:pt x="550557" y="1101966"/>
                  </a:lnTo>
                  <a:lnTo>
                    <a:pt x="577405" y="1107376"/>
                  </a:lnTo>
                  <a:lnTo>
                    <a:pt x="604240" y="1101966"/>
                  </a:lnTo>
                  <a:lnTo>
                    <a:pt x="626160" y="1087196"/>
                  </a:lnTo>
                  <a:lnTo>
                    <a:pt x="640943" y="1065288"/>
                  </a:lnTo>
                  <a:lnTo>
                    <a:pt x="646366" y="1038491"/>
                  </a:lnTo>
                  <a:lnTo>
                    <a:pt x="646366" y="936561"/>
                  </a:lnTo>
                  <a:lnTo>
                    <a:pt x="685419" y="911669"/>
                  </a:lnTo>
                  <a:lnTo>
                    <a:pt x="722858" y="882103"/>
                  </a:lnTo>
                  <a:lnTo>
                    <a:pt x="756259" y="850138"/>
                  </a:lnTo>
                  <a:lnTo>
                    <a:pt x="757504" y="848956"/>
                  </a:lnTo>
                  <a:lnTo>
                    <a:pt x="789139" y="812749"/>
                  </a:lnTo>
                  <a:lnTo>
                    <a:pt x="817676" y="773938"/>
                  </a:lnTo>
                  <a:lnTo>
                    <a:pt x="843064" y="732891"/>
                  </a:lnTo>
                  <a:lnTo>
                    <a:pt x="865085" y="689965"/>
                  </a:lnTo>
                  <a:lnTo>
                    <a:pt x="883653" y="645528"/>
                  </a:lnTo>
                  <a:lnTo>
                    <a:pt x="898525" y="599884"/>
                  </a:lnTo>
                  <a:lnTo>
                    <a:pt x="909497" y="553313"/>
                  </a:lnTo>
                  <a:lnTo>
                    <a:pt x="916292" y="506171"/>
                  </a:lnTo>
                  <a:lnTo>
                    <a:pt x="918654" y="458825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441253" y="7312398"/>
              <a:ext cx="1229995" cy="792480"/>
            </a:xfrm>
            <a:custGeom>
              <a:avLst/>
              <a:gdLst/>
              <a:ahLst/>
              <a:cxnLst/>
              <a:rect l="l" t="t" r="r" b="b"/>
              <a:pathLst>
                <a:path w="1229994" h="792479">
                  <a:moveTo>
                    <a:pt x="1052447" y="792259"/>
                  </a:moveTo>
                  <a:lnTo>
                    <a:pt x="177384" y="792259"/>
                  </a:lnTo>
                  <a:lnTo>
                    <a:pt x="141732" y="788638"/>
                  </a:lnTo>
                  <a:lnTo>
                    <a:pt x="78187" y="761916"/>
                  </a:lnTo>
                  <a:lnTo>
                    <a:pt x="30375" y="714075"/>
                  </a:lnTo>
                  <a:lnTo>
                    <a:pt x="3625" y="650487"/>
                  </a:lnTo>
                  <a:lnTo>
                    <a:pt x="0" y="289209"/>
                  </a:lnTo>
                  <a:lnTo>
                    <a:pt x="829" y="272022"/>
                  </a:lnTo>
                  <a:lnTo>
                    <a:pt x="12138" y="223486"/>
                  </a:lnTo>
                  <a:lnTo>
                    <a:pt x="33824" y="181517"/>
                  </a:lnTo>
                  <a:lnTo>
                    <a:pt x="61969" y="146303"/>
                  </a:lnTo>
                  <a:lnTo>
                    <a:pt x="105527" y="107814"/>
                  </a:lnTo>
                  <a:lnTo>
                    <a:pt x="176587" y="63742"/>
                  </a:lnTo>
                  <a:lnTo>
                    <a:pt x="223696" y="41576"/>
                  </a:lnTo>
                  <a:lnTo>
                    <a:pt x="267443" y="24525"/>
                  </a:lnTo>
                  <a:lnTo>
                    <a:pt x="305113" y="12125"/>
                  </a:lnTo>
                  <a:lnTo>
                    <a:pt x="342907" y="2342"/>
                  </a:lnTo>
                  <a:lnTo>
                    <a:pt x="355045" y="551"/>
                  </a:lnTo>
                  <a:lnTo>
                    <a:pt x="357666" y="0"/>
                  </a:lnTo>
                  <a:lnTo>
                    <a:pt x="428013" y="0"/>
                  </a:lnTo>
                  <a:lnTo>
                    <a:pt x="428013" y="68892"/>
                  </a:lnTo>
                  <a:lnTo>
                    <a:pt x="433436" y="95699"/>
                  </a:lnTo>
                  <a:lnTo>
                    <a:pt x="448221" y="117598"/>
                  </a:lnTo>
                  <a:lnTo>
                    <a:pt x="470144" y="132367"/>
                  </a:lnTo>
                  <a:lnTo>
                    <a:pt x="496981" y="137784"/>
                  </a:lnTo>
                  <a:lnTo>
                    <a:pt x="368977" y="137784"/>
                  </a:lnTo>
                  <a:lnTo>
                    <a:pt x="331234" y="148380"/>
                  </a:lnTo>
                  <a:lnTo>
                    <a:pt x="294614" y="161493"/>
                  </a:lnTo>
                  <a:lnTo>
                    <a:pt x="240496" y="185868"/>
                  </a:lnTo>
                  <a:lnTo>
                    <a:pt x="197894" y="211117"/>
                  </a:lnTo>
                  <a:lnTo>
                    <a:pt x="159177" y="244153"/>
                  </a:lnTo>
                  <a:lnTo>
                    <a:pt x="137797" y="281906"/>
                  </a:lnTo>
                  <a:lnTo>
                    <a:pt x="137797" y="614930"/>
                  </a:lnTo>
                  <a:lnTo>
                    <a:pt x="162056" y="651426"/>
                  </a:lnTo>
                  <a:lnTo>
                    <a:pt x="177522" y="654475"/>
                  </a:lnTo>
                  <a:lnTo>
                    <a:pt x="1225162" y="654475"/>
                  </a:lnTo>
                  <a:lnTo>
                    <a:pt x="1216021" y="683857"/>
                  </a:lnTo>
                  <a:lnTo>
                    <a:pt x="1177968" y="740314"/>
                  </a:lnTo>
                  <a:lnTo>
                    <a:pt x="1121570" y="778274"/>
                  </a:lnTo>
                  <a:lnTo>
                    <a:pt x="1088178" y="788638"/>
                  </a:lnTo>
                  <a:lnTo>
                    <a:pt x="1052447" y="792259"/>
                  </a:lnTo>
                  <a:close/>
                </a:path>
                <a:path w="1229994" h="792479">
                  <a:moveTo>
                    <a:pt x="1225162" y="654475"/>
                  </a:moveTo>
                  <a:lnTo>
                    <a:pt x="1052447" y="654475"/>
                  </a:lnTo>
                  <a:lnTo>
                    <a:pt x="1060430" y="653693"/>
                  </a:lnTo>
                  <a:lnTo>
                    <a:pt x="1067792" y="651426"/>
                  </a:lnTo>
                  <a:lnTo>
                    <a:pt x="1092034" y="614930"/>
                  </a:lnTo>
                  <a:lnTo>
                    <a:pt x="1092034" y="278186"/>
                  </a:lnTo>
                  <a:lnTo>
                    <a:pt x="1069516" y="236472"/>
                  </a:lnTo>
                  <a:lnTo>
                    <a:pt x="1024776" y="199948"/>
                  </a:lnTo>
                  <a:lnTo>
                    <a:pt x="967347" y="168856"/>
                  </a:lnTo>
                  <a:lnTo>
                    <a:pt x="921205" y="150251"/>
                  </a:lnTo>
                  <a:lnTo>
                    <a:pt x="882372" y="138335"/>
                  </a:lnTo>
                  <a:lnTo>
                    <a:pt x="881407" y="138197"/>
                  </a:lnTo>
                  <a:lnTo>
                    <a:pt x="880579" y="137922"/>
                  </a:lnTo>
                  <a:lnTo>
                    <a:pt x="879889" y="137784"/>
                  </a:lnTo>
                  <a:lnTo>
                    <a:pt x="733126" y="137784"/>
                  </a:lnTo>
                  <a:lnTo>
                    <a:pt x="759963" y="132367"/>
                  </a:lnTo>
                  <a:lnTo>
                    <a:pt x="781886" y="117598"/>
                  </a:lnTo>
                  <a:lnTo>
                    <a:pt x="796671" y="95699"/>
                  </a:lnTo>
                  <a:lnTo>
                    <a:pt x="802094" y="68892"/>
                  </a:lnTo>
                  <a:lnTo>
                    <a:pt x="802094" y="0"/>
                  </a:lnTo>
                  <a:lnTo>
                    <a:pt x="891200" y="0"/>
                  </a:lnTo>
                  <a:lnTo>
                    <a:pt x="894373" y="551"/>
                  </a:lnTo>
                  <a:lnTo>
                    <a:pt x="897407" y="688"/>
                  </a:lnTo>
                  <a:lnTo>
                    <a:pt x="900580" y="1102"/>
                  </a:lnTo>
                  <a:lnTo>
                    <a:pt x="946461" y="13123"/>
                  </a:lnTo>
                  <a:lnTo>
                    <a:pt x="1001195" y="33119"/>
                  </a:lnTo>
                  <a:lnTo>
                    <a:pt x="1064404" y="63139"/>
                  </a:lnTo>
                  <a:lnTo>
                    <a:pt x="1118218" y="96789"/>
                  </a:lnTo>
                  <a:lnTo>
                    <a:pt x="1158913" y="130658"/>
                  </a:lnTo>
                  <a:lnTo>
                    <a:pt x="1187511" y="162817"/>
                  </a:lnTo>
                  <a:lnTo>
                    <a:pt x="1212728" y="204747"/>
                  </a:lnTo>
                  <a:lnTo>
                    <a:pt x="1225331" y="241983"/>
                  </a:lnTo>
                  <a:lnTo>
                    <a:pt x="1229922" y="281906"/>
                  </a:lnTo>
                  <a:lnTo>
                    <a:pt x="1229956" y="614930"/>
                  </a:lnTo>
                  <a:lnTo>
                    <a:pt x="1226403" y="650487"/>
                  </a:lnTo>
                  <a:lnTo>
                    <a:pt x="1225162" y="654475"/>
                  </a:lnTo>
                  <a:close/>
                </a:path>
                <a:path w="1229994" h="792479">
                  <a:moveTo>
                    <a:pt x="733264" y="137646"/>
                  </a:moveTo>
                  <a:lnTo>
                    <a:pt x="496981" y="137646"/>
                  </a:lnTo>
                  <a:lnTo>
                    <a:pt x="523818" y="132229"/>
                  </a:lnTo>
                  <a:lnTo>
                    <a:pt x="545741" y="117461"/>
                  </a:lnTo>
                  <a:lnTo>
                    <a:pt x="560526" y="95561"/>
                  </a:lnTo>
                  <a:lnTo>
                    <a:pt x="565921" y="68892"/>
                  </a:lnTo>
                  <a:lnTo>
                    <a:pt x="565948" y="14880"/>
                  </a:lnTo>
                  <a:lnTo>
                    <a:pt x="578022" y="16348"/>
                  </a:lnTo>
                  <a:lnTo>
                    <a:pt x="590225" y="17429"/>
                  </a:lnTo>
                  <a:lnTo>
                    <a:pt x="602532" y="18097"/>
                  </a:lnTo>
                  <a:lnTo>
                    <a:pt x="615054" y="18325"/>
                  </a:lnTo>
                  <a:lnTo>
                    <a:pt x="664296" y="18325"/>
                  </a:lnTo>
                  <a:lnTo>
                    <a:pt x="664324" y="68892"/>
                  </a:lnTo>
                  <a:lnTo>
                    <a:pt x="669719" y="95561"/>
                  </a:lnTo>
                  <a:lnTo>
                    <a:pt x="684504" y="117461"/>
                  </a:lnTo>
                  <a:lnTo>
                    <a:pt x="706427" y="132229"/>
                  </a:lnTo>
                  <a:lnTo>
                    <a:pt x="733264" y="137646"/>
                  </a:lnTo>
                  <a:close/>
                </a:path>
                <a:path w="1229994" h="792479">
                  <a:moveTo>
                    <a:pt x="664296" y="18325"/>
                  </a:moveTo>
                  <a:lnTo>
                    <a:pt x="615054" y="18325"/>
                  </a:lnTo>
                  <a:lnTo>
                    <a:pt x="627440" y="18097"/>
                  </a:lnTo>
                  <a:lnTo>
                    <a:pt x="639761" y="17429"/>
                  </a:lnTo>
                  <a:lnTo>
                    <a:pt x="652005" y="16348"/>
                  </a:lnTo>
                  <a:lnTo>
                    <a:pt x="664159" y="14880"/>
                  </a:lnTo>
                  <a:lnTo>
                    <a:pt x="664296" y="14880"/>
                  </a:lnTo>
                  <a:lnTo>
                    <a:pt x="664296" y="18325"/>
                  </a:lnTo>
                  <a:close/>
                </a:path>
              </a:pathLst>
            </a:custGeom>
            <a:solidFill>
              <a:srgbClr val="60C2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869129" y="7312398"/>
              <a:ext cx="374218" cy="137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702120" y="6999363"/>
              <a:ext cx="1110615" cy="675005"/>
            </a:xfrm>
            <a:custGeom>
              <a:avLst/>
              <a:gdLst/>
              <a:ahLst/>
              <a:cxnLst/>
              <a:rect l="l" t="t" r="r" b="b"/>
              <a:pathLst>
                <a:path w="1110615" h="675004">
                  <a:moveTo>
                    <a:pt x="0" y="11425"/>
                  </a:moveTo>
                  <a:lnTo>
                    <a:pt x="49319" y="5184"/>
                  </a:lnTo>
                  <a:lnTo>
                    <a:pt x="98559" y="1387"/>
                  </a:lnTo>
                  <a:lnTo>
                    <a:pt x="147643" y="0"/>
                  </a:lnTo>
                  <a:lnTo>
                    <a:pt x="196494" y="984"/>
                  </a:lnTo>
                  <a:lnTo>
                    <a:pt x="245033" y="4303"/>
                  </a:lnTo>
                  <a:lnTo>
                    <a:pt x="293184" y="9922"/>
                  </a:lnTo>
                  <a:lnTo>
                    <a:pt x="340870" y="17803"/>
                  </a:lnTo>
                  <a:lnTo>
                    <a:pt x="388013" y="27909"/>
                  </a:lnTo>
                  <a:lnTo>
                    <a:pt x="434535" y="40205"/>
                  </a:lnTo>
                  <a:lnTo>
                    <a:pt x="480360" y="54654"/>
                  </a:lnTo>
                  <a:lnTo>
                    <a:pt x="525410" y="71219"/>
                  </a:lnTo>
                  <a:lnTo>
                    <a:pt x="569608" y="89863"/>
                  </a:lnTo>
                  <a:lnTo>
                    <a:pt x="612876" y="110550"/>
                  </a:lnTo>
                  <a:lnTo>
                    <a:pt x="655137" y="133244"/>
                  </a:lnTo>
                  <a:lnTo>
                    <a:pt x="696313" y="157907"/>
                  </a:lnTo>
                  <a:lnTo>
                    <a:pt x="736328" y="184505"/>
                  </a:lnTo>
                  <a:lnTo>
                    <a:pt x="775104" y="212998"/>
                  </a:lnTo>
                  <a:lnTo>
                    <a:pt x="812564" y="243352"/>
                  </a:lnTo>
                  <a:lnTo>
                    <a:pt x="848630" y="275530"/>
                  </a:lnTo>
                  <a:lnTo>
                    <a:pt x="883225" y="309495"/>
                  </a:lnTo>
                  <a:lnTo>
                    <a:pt x="916271" y="345210"/>
                  </a:lnTo>
                  <a:lnTo>
                    <a:pt x="947692" y="382640"/>
                  </a:lnTo>
                  <a:lnTo>
                    <a:pt x="977410" y="421747"/>
                  </a:lnTo>
                  <a:lnTo>
                    <a:pt x="1003985" y="460378"/>
                  </a:lnTo>
                  <a:lnTo>
                    <a:pt x="1028901" y="500467"/>
                  </a:lnTo>
                  <a:lnTo>
                    <a:pt x="1052085" y="541981"/>
                  </a:lnTo>
                  <a:lnTo>
                    <a:pt x="1073464" y="584883"/>
                  </a:lnTo>
                  <a:lnTo>
                    <a:pt x="1092966" y="629141"/>
                  </a:lnTo>
                  <a:lnTo>
                    <a:pt x="1110517" y="674719"/>
                  </a:lnTo>
                </a:path>
              </a:pathLst>
            </a:custGeom>
            <a:ln w="137824">
              <a:solidFill>
                <a:srgbClr val="C6C6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4826008" y="7930222"/>
            <a:ext cx="2434590" cy="1761489"/>
            <a:chOff x="14826008" y="7930222"/>
            <a:chExt cx="2434590" cy="1761489"/>
          </a:xfrm>
        </p:grpSpPr>
        <p:sp>
          <p:nvSpPr>
            <p:cNvPr id="13" name="object 13"/>
            <p:cNvSpPr/>
            <p:nvPr/>
          </p:nvSpPr>
          <p:spPr>
            <a:xfrm>
              <a:off x="16186125" y="7930234"/>
              <a:ext cx="918844" cy="1107440"/>
            </a:xfrm>
            <a:custGeom>
              <a:avLst/>
              <a:gdLst/>
              <a:ahLst/>
              <a:cxnLst/>
              <a:rect l="l" t="t" r="r" b="b"/>
              <a:pathLst>
                <a:path w="918844" h="1107440">
                  <a:moveTo>
                    <a:pt x="918794" y="458812"/>
                  </a:moveTo>
                  <a:lnTo>
                    <a:pt x="918654" y="458812"/>
                  </a:lnTo>
                  <a:lnTo>
                    <a:pt x="915555" y="405358"/>
                  </a:lnTo>
                  <a:lnTo>
                    <a:pt x="906487" y="353656"/>
                  </a:lnTo>
                  <a:lnTo>
                    <a:pt x="891819" y="304076"/>
                  </a:lnTo>
                  <a:lnTo>
                    <a:pt x="871905" y="256984"/>
                  </a:lnTo>
                  <a:lnTo>
                    <a:pt x="847077" y="212750"/>
                  </a:lnTo>
                  <a:lnTo>
                    <a:pt x="817714" y="171742"/>
                  </a:lnTo>
                  <a:lnTo>
                    <a:pt x="787260" y="137782"/>
                  </a:lnTo>
                  <a:lnTo>
                    <a:pt x="780719" y="131254"/>
                  </a:lnTo>
                  <a:lnTo>
                    <a:pt x="780719" y="458812"/>
                  </a:lnTo>
                  <a:lnTo>
                    <a:pt x="779005" y="492760"/>
                  </a:lnTo>
                  <a:lnTo>
                    <a:pt x="765708" y="562635"/>
                  </a:lnTo>
                  <a:lnTo>
                    <a:pt x="731850" y="648868"/>
                  </a:lnTo>
                  <a:lnTo>
                    <a:pt x="703351" y="697014"/>
                  </a:lnTo>
                  <a:lnTo>
                    <a:pt x="669823" y="740664"/>
                  </a:lnTo>
                  <a:lnTo>
                    <a:pt x="632167" y="778332"/>
                  </a:lnTo>
                  <a:lnTo>
                    <a:pt x="591451" y="808964"/>
                  </a:lnTo>
                  <a:lnTo>
                    <a:pt x="548703" y="831469"/>
                  </a:lnTo>
                  <a:lnTo>
                    <a:pt x="504456" y="845426"/>
                  </a:lnTo>
                  <a:lnTo>
                    <a:pt x="459193" y="850125"/>
                  </a:lnTo>
                  <a:lnTo>
                    <a:pt x="428904" y="848004"/>
                  </a:lnTo>
                  <a:lnTo>
                    <a:pt x="369849" y="831469"/>
                  </a:lnTo>
                  <a:lnTo>
                    <a:pt x="299542" y="789305"/>
                  </a:lnTo>
                  <a:lnTo>
                    <a:pt x="260756" y="753783"/>
                  </a:lnTo>
                  <a:lnTo>
                    <a:pt x="225767" y="712000"/>
                  </a:lnTo>
                  <a:lnTo>
                    <a:pt x="195592" y="665213"/>
                  </a:lnTo>
                  <a:lnTo>
                    <a:pt x="171005" y="614908"/>
                  </a:lnTo>
                  <a:lnTo>
                    <a:pt x="152844" y="562673"/>
                  </a:lnTo>
                  <a:lnTo>
                    <a:pt x="141592" y="510057"/>
                  </a:lnTo>
                  <a:lnTo>
                    <a:pt x="137807" y="458812"/>
                  </a:lnTo>
                  <a:lnTo>
                    <a:pt x="141998" y="406679"/>
                  </a:lnTo>
                  <a:lnTo>
                    <a:pt x="154152" y="357314"/>
                  </a:lnTo>
                  <a:lnTo>
                    <a:pt x="173609" y="311315"/>
                  </a:lnTo>
                  <a:lnTo>
                    <a:pt x="199732" y="269265"/>
                  </a:lnTo>
                  <a:lnTo>
                    <a:pt x="231876" y="231749"/>
                  </a:lnTo>
                  <a:lnTo>
                    <a:pt x="269379" y="199644"/>
                  </a:lnTo>
                  <a:lnTo>
                    <a:pt x="311467" y="173545"/>
                  </a:lnTo>
                  <a:lnTo>
                    <a:pt x="357543" y="154114"/>
                  </a:lnTo>
                  <a:lnTo>
                    <a:pt x="406984" y="141973"/>
                  </a:lnTo>
                  <a:lnTo>
                    <a:pt x="459193" y="137782"/>
                  </a:lnTo>
                  <a:lnTo>
                    <a:pt x="511378" y="141973"/>
                  </a:lnTo>
                  <a:lnTo>
                    <a:pt x="560793" y="154114"/>
                  </a:lnTo>
                  <a:lnTo>
                    <a:pt x="606856" y="173545"/>
                  </a:lnTo>
                  <a:lnTo>
                    <a:pt x="648957" y="199644"/>
                  </a:lnTo>
                  <a:lnTo>
                    <a:pt x="686511" y="231749"/>
                  </a:lnTo>
                  <a:lnTo>
                    <a:pt x="718642" y="269214"/>
                  </a:lnTo>
                  <a:lnTo>
                    <a:pt x="744766" y="311264"/>
                  </a:lnTo>
                  <a:lnTo>
                    <a:pt x="764235" y="357276"/>
                  </a:lnTo>
                  <a:lnTo>
                    <a:pt x="776389" y="406666"/>
                  </a:lnTo>
                  <a:lnTo>
                    <a:pt x="780580" y="458812"/>
                  </a:lnTo>
                  <a:lnTo>
                    <a:pt x="780719" y="458812"/>
                  </a:lnTo>
                  <a:lnTo>
                    <a:pt x="780719" y="131254"/>
                  </a:lnTo>
                  <a:lnTo>
                    <a:pt x="746721" y="100774"/>
                  </a:lnTo>
                  <a:lnTo>
                    <a:pt x="705700" y="71424"/>
                  </a:lnTo>
                  <a:lnTo>
                    <a:pt x="661466" y="46634"/>
                  </a:lnTo>
                  <a:lnTo>
                    <a:pt x="614235" y="26695"/>
                  </a:lnTo>
                  <a:lnTo>
                    <a:pt x="564603" y="12052"/>
                  </a:lnTo>
                  <a:lnTo>
                    <a:pt x="512838" y="3035"/>
                  </a:lnTo>
                  <a:lnTo>
                    <a:pt x="459333" y="0"/>
                  </a:lnTo>
                  <a:lnTo>
                    <a:pt x="405815" y="3086"/>
                  </a:lnTo>
                  <a:lnTo>
                    <a:pt x="354050" y="12115"/>
                  </a:lnTo>
                  <a:lnTo>
                    <a:pt x="304419" y="26746"/>
                  </a:lnTo>
                  <a:lnTo>
                    <a:pt x="257378" y="46596"/>
                  </a:lnTo>
                  <a:lnTo>
                    <a:pt x="213042" y="71399"/>
                  </a:lnTo>
                  <a:lnTo>
                    <a:pt x="171958" y="100761"/>
                  </a:lnTo>
                  <a:lnTo>
                    <a:pt x="134493" y="134327"/>
                  </a:lnTo>
                  <a:lnTo>
                    <a:pt x="100888" y="171742"/>
                  </a:lnTo>
                  <a:lnTo>
                    <a:pt x="71488" y="212750"/>
                  </a:lnTo>
                  <a:lnTo>
                    <a:pt x="46659" y="256984"/>
                  </a:lnTo>
                  <a:lnTo>
                    <a:pt x="26733" y="304076"/>
                  </a:lnTo>
                  <a:lnTo>
                    <a:pt x="12077" y="353656"/>
                  </a:lnTo>
                  <a:lnTo>
                    <a:pt x="3048" y="405358"/>
                  </a:lnTo>
                  <a:lnTo>
                    <a:pt x="0" y="458812"/>
                  </a:lnTo>
                  <a:lnTo>
                    <a:pt x="2336" y="506145"/>
                  </a:lnTo>
                  <a:lnTo>
                    <a:pt x="9144" y="553250"/>
                  </a:lnTo>
                  <a:lnTo>
                    <a:pt x="20142" y="599808"/>
                  </a:lnTo>
                  <a:lnTo>
                    <a:pt x="35039" y="645502"/>
                  </a:lnTo>
                  <a:lnTo>
                    <a:pt x="53568" y="689952"/>
                  </a:lnTo>
                  <a:lnTo>
                    <a:pt x="75565" y="732866"/>
                  </a:lnTo>
                  <a:lnTo>
                    <a:pt x="100888" y="773874"/>
                  </a:lnTo>
                  <a:lnTo>
                    <a:pt x="129476" y="812698"/>
                  </a:lnTo>
                  <a:lnTo>
                    <a:pt x="161137" y="848906"/>
                  </a:lnTo>
                  <a:lnTo>
                    <a:pt x="195681" y="882027"/>
                  </a:lnTo>
                  <a:lnTo>
                    <a:pt x="253047" y="925182"/>
                  </a:lnTo>
                  <a:lnTo>
                    <a:pt x="272148" y="936282"/>
                  </a:lnTo>
                  <a:lnTo>
                    <a:pt x="272148" y="1038339"/>
                  </a:lnTo>
                  <a:lnTo>
                    <a:pt x="277571" y="1065149"/>
                  </a:lnTo>
                  <a:lnTo>
                    <a:pt x="292354" y="1087043"/>
                  </a:lnTo>
                  <a:lnTo>
                    <a:pt x="314286" y="1101813"/>
                  </a:lnTo>
                  <a:lnTo>
                    <a:pt x="341122" y="1107224"/>
                  </a:lnTo>
                  <a:lnTo>
                    <a:pt x="367957" y="1101826"/>
                  </a:lnTo>
                  <a:lnTo>
                    <a:pt x="389877" y="1087094"/>
                  </a:lnTo>
                  <a:lnTo>
                    <a:pt x="404660" y="1065199"/>
                  </a:lnTo>
                  <a:lnTo>
                    <a:pt x="410083" y="1038339"/>
                  </a:lnTo>
                  <a:lnTo>
                    <a:pt x="410083" y="984097"/>
                  </a:lnTo>
                  <a:lnTo>
                    <a:pt x="422122" y="985989"/>
                  </a:lnTo>
                  <a:lnTo>
                    <a:pt x="459473" y="987907"/>
                  </a:lnTo>
                  <a:lnTo>
                    <a:pt x="508431" y="984478"/>
                  </a:lnTo>
                  <a:lnTo>
                    <a:pt x="508431" y="1038339"/>
                  </a:lnTo>
                  <a:lnTo>
                    <a:pt x="513854" y="1065149"/>
                  </a:lnTo>
                  <a:lnTo>
                    <a:pt x="528637" y="1087043"/>
                  </a:lnTo>
                  <a:lnTo>
                    <a:pt x="550570" y="1101813"/>
                  </a:lnTo>
                  <a:lnTo>
                    <a:pt x="577405" y="1107224"/>
                  </a:lnTo>
                  <a:lnTo>
                    <a:pt x="604240" y="1101813"/>
                  </a:lnTo>
                  <a:lnTo>
                    <a:pt x="626160" y="1087043"/>
                  </a:lnTo>
                  <a:lnTo>
                    <a:pt x="640943" y="1065149"/>
                  </a:lnTo>
                  <a:lnTo>
                    <a:pt x="646366" y="1038339"/>
                  </a:lnTo>
                  <a:lnTo>
                    <a:pt x="646366" y="936637"/>
                  </a:lnTo>
                  <a:lnTo>
                    <a:pt x="685558" y="911656"/>
                  </a:lnTo>
                  <a:lnTo>
                    <a:pt x="722998" y="882091"/>
                  </a:lnTo>
                  <a:lnTo>
                    <a:pt x="756412" y="850125"/>
                  </a:lnTo>
                  <a:lnTo>
                    <a:pt x="789254" y="812761"/>
                  </a:lnTo>
                  <a:lnTo>
                    <a:pt x="817778" y="773976"/>
                  </a:lnTo>
                  <a:lnTo>
                    <a:pt x="843165" y="732929"/>
                  </a:lnTo>
                  <a:lnTo>
                    <a:pt x="865200" y="689991"/>
                  </a:lnTo>
                  <a:lnTo>
                    <a:pt x="883793" y="645515"/>
                  </a:lnTo>
                  <a:lnTo>
                    <a:pt x="898690" y="599821"/>
                  </a:lnTo>
                  <a:lnTo>
                    <a:pt x="909650" y="553262"/>
                  </a:lnTo>
                  <a:lnTo>
                    <a:pt x="916432" y="506145"/>
                  </a:lnTo>
                  <a:lnTo>
                    <a:pt x="918794" y="458812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030269" y="8899397"/>
              <a:ext cx="1230630" cy="792480"/>
            </a:xfrm>
            <a:custGeom>
              <a:avLst/>
              <a:gdLst/>
              <a:ahLst/>
              <a:cxnLst/>
              <a:rect l="l" t="t" r="r" b="b"/>
              <a:pathLst>
                <a:path w="1230630" h="792479">
                  <a:moveTo>
                    <a:pt x="1052447" y="792259"/>
                  </a:moveTo>
                  <a:lnTo>
                    <a:pt x="177384" y="792259"/>
                  </a:lnTo>
                  <a:lnTo>
                    <a:pt x="141732" y="788638"/>
                  </a:lnTo>
                  <a:lnTo>
                    <a:pt x="78187" y="761916"/>
                  </a:lnTo>
                  <a:lnTo>
                    <a:pt x="30375" y="714075"/>
                  </a:lnTo>
                  <a:lnTo>
                    <a:pt x="3625" y="650487"/>
                  </a:lnTo>
                  <a:lnTo>
                    <a:pt x="0" y="289209"/>
                  </a:lnTo>
                  <a:lnTo>
                    <a:pt x="829" y="272022"/>
                  </a:lnTo>
                  <a:lnTo>
                    <a:pt x="12138" y="223486"/>
                  </a:lnTo>
                  <a:lnTo>
                    <a:pt x="33824" y="181517"/>
                  </a:lnTo>
                  <a:lnTo>
                    <a:pt x="61969" y="146303"/>
                  </a:lnTo>
                  <a:lnTo>
                    <a:pt x="105527" y="107814"/>
                  </a:lnTo>
                  <a:lnTo>
                    <a:pt x="176587" y="63723"/>
                  </a:lnTo>
                  <a:lnTo>
                    <a:pt x="223696" y="41524"/>
                  </a:lnTo>
                  <a:lnTo>
                    <a:pt x="267443" y="24467"/>
                  </a:lnTo>
                  <a:lnTo>
                    <a:pt x="305113" y="12125"/>
                  </a:lnTo>
                  <a:lnTo>
                    <a:pt x="342769" y="2342"/>
                  </a:lnTo>
                  <a:lnTo>
                    <a:pt x="355045" y="551"/>
                  </a:lnTo>
                  <a:lnTo>
                    <a:pt x="357666" y="0"/>
                  </a:lnTo>
                  <a:lnTo>
                    <a:pt x="428151" y="0"/>
                  </a:lnTo>
                  <a:lnTo>
                    <a:pt x="428207" y="69167"/>
                  </a:lnTo>
                  <a:lnTo>
                    <a:pt x="433574" y="95699"/>
                  </a:lnTo>
                  <a:lnTo>
                    <a:pt x="448359" y="117598"/>
                  </a:lnTo>
                  <a:lnTo>
                    <a:pt x="470282" y="132367"/>
                  </a:lnTo>
                  <a:lnTo>
                    <a:pt x="497119" y="137784"/>
                  </a:lnTo>
                  <a:lnTo>
                    <a:pt x="369115" y="137784"/>
                  </a:lnTo>
                  <a:lnTo>
                    <a:pt x="331372" y="148380"/>
                  </a:lnTo>
                  <a:lnTo>
                    <a:pt x="294752" y="161493"/>
                  </a:lnTo>
                  <a:lnTo>
                    <a:pt x="240634" y="185868"/>
                  </a:lnTo>
                  <a:lnTo>
                    <a:pt x="198090" y="211197"/>
                  </a:lnTo>
                  <a:lnTo>
                    <a:pt x="159315" y="244291"/>
                  </a:lnTo>
                  <a:lnTo>
                    <a:pt x="138073" y="282044"/>
                  </a:lnTo>
                  <a:lnTo>
                    <a:pt x="137935" y="615068"/>
                  </a:lnTo>
                  <a:lnTo>
                    <a:pt x="138717" y="623043"/>
                  </a:lnTo>
                  <a:lnTo>
                    <a:pt x="169598" y="653831"/>
                  </a:lnTo>
                  <a:lnTo>
                    <a:pt x="177660" y="654612"/>
                  </a:lnTo>
                  <a:lnTo>
                    <a:pt x="1225207" y="654612"/>
                  </a:lnTo>
                  <a:lnTo>
                    <a:pt x="1216107" y="683909"/>
                  </a:lnTo>
                  <a:lnTo>
                    <a:pt x="1178106" y="740314"/>
                  </a:lnTo>
                  <a:lnTo>
                    <a:pt x="1121587" y="778274"/>
                  </a:lnTo>
                  <a:lnTo>
                    <a:pt x="1088181" y="788638"/>
                  </a:lnTo>
                  <a:lnTo>
                    <a:pt x="1052447" y="792259"/>
                  </a:lnTo>
                  <a:close/>
                </a:path>
                <a:path w="1230630" h="792479">
                  <a:moveTo>
                    <a:pt x="1225207" y="654612"/>
                  </a:moveTo>
                  <a:lnTo>
                    <a:pt x="1052585" y="654612"/>
                  </a:lnTo>
                  <a:lnTo>
                    <a:pt x="1060568" y="653831"/>
                  </a:lnTo>
                  <a:lnTo>
                    <a:pt x="1067930" y="651564"/>
                  </a:lnTo>
                  <a:lnTo>
                    <a:pt x="1092172" y="615068"/>
                  </a:lnTo>
                  <a:lnTo>
                    <a:pt x="1092172" y="278324"/>
                  </a:lnTo>
                  <a:lnTo>
                    <a:pt x="1069654" y="236747"/>
                  </a:lnTo>
                  <a:lnTo>
                    <a:pt x="1024913" y="200224"/>
                  </a:lnTo>
                  <a:lnTo>
                    <a:pt x="967485" y="169132"/>
                  </a:lnTo>
                  <a:lnTo>
                    <a:pt x="921343" y="150527"/>
                  </a:lnTo>
                  <a:lnTo>
                    <a:pt x="882510" y="138610"/>
                  </a:lnTo>
                  <a:lnTo>
                    <a:pt x="881545" y="138473"/>
                  </a:lnTo>
                  <a:lnTo>
                    <a:pt x="880717" y="138197"/>
                  </a:lnTo>
                  <a:lnTo>
                    <a:pt x="880027" y="138059"/>
                  </a:lnTo>
                  <a:lnTo>
                    <a:pt x="733264" y="138059"/>
                  </a:lnTo>
                  <a:lnTo>
                    <a:pt x="760101" y="132643"/>
                  </a:lnTo>
                  <a:lnTo>
                    <a:pt x="782024" y="117874"/>
                  </a:lnTo>
                  <a:lnTo>
                    <a:pt x="796809" y="95975"/>
                  </a:lnTo>
                  <a:lnTo>
                    <a:pt x="802232" y="69167"/>
                  </a:lnTo>
                  <a:lnTo>
                    <a:pt x="802232" y="275"/>
                  </a:lnTo>
                  <a:lnTo>
                    <a:pt x="884855" y="275"/>
                  </a:lnTo>
                  <a:lnTo>
                    <a:pt x="891338" y="413"/>
                  </a:lnTo>
                  <a:lnTo>
                    <a:pt x="894511" y="964"/>
                  </a:lnTo>
                  <a:lnTo>
                    <a:pt x="899706" y="964"/>
                  </a:lnTo>
                  <a:lnTo>
                    <a:pt x="946599" y="13123"/>
                  </a:lnTo>
                  <a:lnTo>
                    <a:pt x="1001333" y="33119"/>
                  </a:lnTo>
                  <a:lnTo>
                    <a:pt x="1064542" y="63139"/>
                  </a:lnTo>
                  <a:lnTo>
                    <a:pt x="1118356" y="96789"/>
                  </a:lnTo>
                  <a:lnTo>
                    <a:pt x="1159051" y="130658"/>
                  </a:lnTo>
                  <a:lnTo>
                    <a:pt x="1187630" y="162817"/>
                  </a:lnTo>
                  <a:lnTo>
                    <a:pt x="1212866" y="204747"/>
                  </a:lnTo>
                  <a:lnTo>
                    <a:pt x="1225469" y="241931"/>
                  </a:lnTo>
                  <a:lnTo>
                    <a:pt x="1230068" y="282044"/>
                  </a:lnTo>
                  <a:lnTo>
                    <a:pt x="1230080" y="615068"/>
                  </a:lnTo>
                  <a:lnTo>
                    <a:pt x="1226482" y="650507"/>
                  </a:lnTo>
                  <a:lnTo>
                    <a:pt x="1225207" y="654612"/>
                  </a:lnTo>
                  <a:close/>
                </a:path>
                <a:path w="1230630" h="792479">
                  <a:moveTo>
                    <a:pt x="899706" y="964"/>
                  </a:moveTo>
                  <a:lnTo>
                    <a:pt x="894511" y="964"/>
                  </a:lnTo>
                  <a:lnTo>
                    <a:pt x="897683" y="688"/>
                  </a:lnTo>
                  <a:lnTo>
                    <a:pt x="899706" y="964"/>
                  </a:lnTo>
                  <a:close/>
                </a:path>
                <a:path w="1230630" h="792479">
                  <a:moveTo>
                    <a:pt x="733264" y="138059"/>
                  </a:moveTo>
                  <a:lnTo>
                    <a:pt x="496981" y="138059"/>
                  </a:lnTo>
                  <a:lnTo>
                    <a:pt x="523818" y="132643"/>
                  </a:lnTo>
                  <a:lnTo>
                    <a:pt x="545741" y="117874"/>
                  </a:lnTo>
                  <a:lnTo>
                    <a:pt x="560526" y="95975"/>
                  </a:lnTo>
                  <a:lnTo>
                    <a:pt x="565948" y="69167"/>
                  </a:lnTo>
                  <a:lnTo>
                    <a:pt x="565948" y="15294"/>
                  </a:lnTo>
                  <a:lnTo>
                    <a:pt x="578083" y="16762"/>
                  </a:lnTo>
                  <a:lnTo>
                    <a:pt x="590294" y="17843"/>
                  </a:lnTo>
                  <a:lnTo>
                    <a:pt x="602609" y="18510"/>
                  </a:lnTo>
                  <a:lnTo>
                    <a:pt x="615191" y="18738"/>
                  </a:lnTo>
                  <a:lnTo>
                    <a:pt x="664296" y="18738"/>
                  </a:lnTo>
                  <a:lnTo>
                    <a:pt x="664296" y="69167"/>
                  </a:lnTo>
                  <a:lnTo>
                    <a:pt x="669719" y="95975"/>
                  </a:lnTo>
                  <a:lnTo>
                    <a:pt x="684504" y="117874"/>
                  </a:lnTo>
                  <a:lnTo>
                    <a:pt x="706427" y="132643"/>
                  </a:lnTo>
                  <a:lnTo>
                    <a:pt x="733264" y="138059"/>
                  </a:lnTo>
                  <a:close/>
                </a:path>
                <a:path w="1230630" h="792479">
                  <a:moveTo>
                    <a:pt x="664296" y="18738"/>
                  </a:moveTo>
                  <a:lnTo>
                    <a:pt x="615191" y="18738"/>
                  </a:lnTo>
                  <a:lnTo>
                    <a:pt x="627578" y="18510"/>
                  </a:lnTo>
                  <a:lnTo>
                    <a:pt x="639899" y="17843"/>
                  </a:lnTo>
                  <a:lnTo>
                    <a:pt x="652143" y="16762"/>
                  </a:lnTo>
                  <a:lnTo>
                    <a:pt x="664296" y="15294"/>
                  </a:lnTo>
                  <a:lnTo>
                    <a:pt x="664296" y="18738"/>
                  </a:lnTo>
                  <a:close/>
                </a:path>
              </a:pathLst>
            </a:custGeom>
            <a:solidFill>
              <a:srgbClr val="F9B1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458282" y="8899672"/>
              <a:ext cx="374218" cy="137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894922" y="8359834"/>
              <a:ext cx="1033144" cy="675005"/>
            </a:xfrm>
            <a:custGeom>
              <a:avLst/>
              <a:gdLst/>
              <a:ahLst/>
              <a:cxnLst/>
              <a:rect l="l" t="t" r="r" b="b"/>
              <a:pathLst>
                <a:path w="1033144" h="675004">
                  <a:moveTo>
                    <a:pt x="1032860" y="671973"/>
                  </a:moveTo>
                  <a:lnTo>
                    <a:pt x="983082" y="674397"/>
                  </a:lnTo>
                  <a:lnTo>
                    <a:pt x="933511" y="674371"/>
                  </a:lnTo>
                  <a:lnTo>
                    <a:pt x="884226" y="671934"/>
                  </a:lnTo>
                  <a:lnTo>
                    <a:pt x="835308" y="667124"/>
                  </a:lnTo>
                  <a:lnTo>
                    <a:pt x="786836" y="659980"/>
                  </a:lnTo>
                  <a:lnTo>
                    <a:pt x="738893" y="650538"/>
                  </a:lnTo>
                  <a:lnTo>
                    <a:pt x="691557" y="638839"/>
                  </a:lnTo>
                  <a:lnTo>
                    <a:pt x="644909" y="624919"/>
                  </a:lnTo>
                  <a:lnTo>
                    <a:pt x="599029" y="608817"/>
                  </a:lnTo>
                  <a:lnTo>
                    <a:pt x="553999" y="590571"/>
                  </a:lnTo>
                  <a:lnTo>
                    <a:pt x="509897" y="570220"/>
                  </a:lnTo>
                  <a:lnTo>
                    <a:pt x="466805" y="547802"/>
                  </a:lnTo>
                  <a:lnTo>
                    <a:pt x="424803" y="523354"/>
                  </a:lnTo>
                  <a:lnTo>
                    <a:pt x="383971" y="496916"/>
                  </a:lnTo>
                  <a:lnTo>
                    <a:pt x="344389" y="468525"/>
                  </a:lnTo>
                  <a:lnTo>
                    <a:pt x="306138" y="438219"/>
                  </a:lnTo>
                  <a:lnTo>
                    <a:pt x="269299" y="406037"/>
                  </a:lnTo>
                  <a:lnTo>
                    <a:pt x="233951" y="372017"/>
                  </a:lnTo>
                  <a:lnTo>
                    <a:pt x="200175" y="336196"/>
                  </a:lnTo>
                  <a:lnTo>
                    <a:pt x="168051" y="298615"/>
                  </a:lnTo>
                  <a:lnTo>
                    <a:pt x="137659" y="259309"/>
                  </a:lnTo>
                  <a:lnTo>
                    <a:pt x="110096" y="219816"/>
                  </a:lnTo>
                  <a:lnTo>
                    <a:pt x="84283" y="178792"/>
                  </a:lnTo>
                  <a:lnTo>
                    <a:pt x="60295" y="136268"/>
                  </a:lnTo>
                  <a:lnTo>
                    <a:pt x="38202" y="92274"/>
                  </a:lnTo>
                  <a:lnTo>
                    <a:pt x="18080" y="46841"/>
                  </a:lnTo>
                  <a:lnTo>
                    <a:pt x="0" y="0"/>
                  </a:lnTo>
                </a:path>
              </a:pathLst>
            </a:custGeom>
            <a:ln w="137829">
              <a:solidFill>
                <a:srgbClr val="C6C6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2919314" y="3174859"/>
            <a:ext cx="1052195" cy="481330"/>
          </a:xfrm>
          <a:custGeom>
            <a:avLst/>
            <a:gdLst/>
            <a:ahLst/>
            <a:cxnLst/>
            <a:rect l="l" t="t" r="r" b="b"/>
            <a:pathLst>
              <a:path w="1052195" h="481329">
                <a:moveTo>
                  <a:pt x="588479" y="95179"/>
                </a:moveTo>
                <a:lnTo>
                  <a:pt x="577763" y="91044"/>
                </a:lnTo>
                <a:lnTo>
                  <a:pt x="569394" y="82714"/>
                </a:lnTo>
                <a:lnTo>
                  <a:pt x="563915" y="70345"/>
                </a:lnTo>
                <a:lnTo>
                  <a:pt x="562327" y="64658"/>
                </a:lnTo>
                <a:lnTo>
                  <a:pt x="560178" y="59157"/>
                </a:lnTo>
                <a:lnTo>
                  <a:pt x="558870" y="53469"/>
                </a:lnTo>
                <a:lnTo>
                  <a:pt x="555418" y="25017"/>
                </a:lnTo>
                <a:lnTo>
                  <a:pt x="561451" y="7665"/>
                </a:lnTo>
                <a:lnTo>
                  <a:pt x="578220" y="0"/>
                </a:lnTo>
                <a:lnTo>
                  <a:pt x="606977" y="603"/>
                </a:lnTo>
                <a:lnTo>
                  <a:pt x="655986" y="7286"/>
                </a:lnTo>
                <a:lnTo>
                  <a:pt x="704663" y="15397"/>
                </a:lnTo>
                <a:lnTo>
                  <a:pt x="753024" y="24861"/>
                </a:lnTo>
                <a:lnTo>
                  <a:pt x="801087" y="35602"/>
                </a:lnTo>
                <a:lnTo>
                  <a:pt x="848870" y="47545"/>
                </a:lnTo>
                <a:lnTo>
                  <a:pt x="896390" y="60615"/>
                </a:lnTo>
                <a:lnTo>
                  <a:pt x="943665" y="74736"/>
                </a:lnTo>
                <a:lnTo>
                  <a:pt x="990713" y="89832"/>
                </a:lnTo>
                <a:lnTo>
                  <a:pt x="1000787" y="93764"/>
                </a:lnTo>
                <a:lnTo>
                  <a:pt x="613659" y="93764"/>
                </a:lnTo>
                <a:lnTo>
                  <a:pt x="600999" y="94960"/>
                </a:lnTo>
                <a:lnTo>
                  <a:pt x="588479" y="95179"/>
                </a:lnTo>
                <a:close/>
              </a:path>
              <a:path w="1052195" h="481329">
                <a:moveTo>
                  <a:pt x="1043849" y="169527"/>
                </a:moveTo>
                <a:lnTo>
                  <a:pt x="355168" y="169527"/>
                </a:lnTo>
                <a:lnTo>
                  <a:pt x="402995" y="167002"/>
                </a:lnTo>
                <a:lnTo>
                  <a:pt x="450604" y="162448"/>
                </a:lnTo>
                <a:lnTo>
                  <a:pt x="545537" y="151004"/>
                </a:lnTo>
                <a:lnTo>
                  <a:pt x="593044" y="145990"/>
                </a:lnTo>
                <a:lnTo>
                  <a:pt x="673262" y="140707"/>
                </a:lnTo>
                <a:lnTo>
                  <a:pt x="770915" y="131883"/>
                </a:lnTo>
                <a:lnTo>
                  <a:pt x="771756" y="129552"/>
                </a:lnTo>
                <a:lnTo>
                  <a:pt x="771569" y="127314"/>
                </a:lnTo>
                <a:lnTo>
                  <a:pt x="770355" y="125170"/>
                </a:lnTo>
                <a:lnTo>
                  <a:pt x="679847" y="105201"/>
                </a:lnTo>
                <a:lnTo>
                  <a:pt x="637754" y="96547"/>
                </a:lnTo>
                <a:lnTo>
                  <a:pt x="625847" y="94553"/>
                </a:lnTo>
                <a:lnTo>
                  <a:pt x="613659" y="93764"/>
                </a:lnTo>
                <a:lnTo>
                  <a:pt x="1000787" y="93764"/>
                </a:lnTo>
                <a:lnTo>
                  <a:pt x="1011522" y="97954"/>
                </a:lnTo>
                <a:lnTo>
                  <a:pt x="1027996" y="109214"/>
                </a:lnTo>
                <a:lnTo>
                  <a:pt x="1038042" y="125981"/>
                </a:lnTo>
                <a:lnTo>
                  <a:pt x="786421" y="126009"/>
                </a:lnTo>
                <a:lnTo>
                  <a:pt x="785861" y="126475"/>
                </a:lnTo>
                <a:lnTo>
                  <a:pt x="785300" y="126568"/>
                </a:lnTo>
                <a:lnTo>
                  <a:pt x="784740" y="126848"/>
                </a:lnTo>
                <a:lnTo>
                  <a:pt x="784927" y="126941"/>
                </a:lnTo>
                <a:lnTo>
                  <a:pt x="1038107" y="127035"/>
                </a:lnTo>
                <a:lnTo>
                  <a:pt x="1039602" y="151004"/>
                </a:lnTo>
                <a:lnTo>
                  <a:pt x="1040355" y="159228"/>
                </a:lnTo>
                <a:lnTo>
                  <a:pt x="1043490" y="168619"/>
                </a:lnTo>
                <a:lnTo>
                  <a:pt x="1043849" y="169527"/>
                </a:lnTo>
                <a:close/>
              </a:path>
              <a:path w="1052195" h="481329">
                <a:moveTo>
                  <a:pt x="1038107" y="127035"/>
                </a:moveTo>
                <a:lnTo>
                  <a:pt x="785114" y="127035"/>
                </a:lnTo>
                <a:lnTo>
                  <a:pt x="786048" y="126475"/>
                </a:lnTo>
                <a:lnTo>
                  <a:pt x="786421" y="126009"/>
                </a:lnTo>
                <a:lnTo>
                  <a:pt x="1038044" y="126009"/>
                </a:lnTo>
                <a:lnTo>
                  <a:pt x="1038107" y="127035"/>
                </a:lnTo>
                <a:close/>
              </a:path>
              <a:path w="1052195" h="481329">
                <a:moveTo>
                  <a:pt x="74424" y="280274"/>
                </a:moveTo>
                <a:lnTo>
                  <a:pt x="25567" y="247177"/>
                </a:lnTo>
                <a:lnTo>
                  <a:pt x="48" y="211158"/>
                </a:lnTo>
                <a:lnTo>
                  <a:pt x="0" y="203689"/>
                </a:lnTo>
                <a:lnTo>
                  <a:pt x="6274" y="198614"/>
                </a:lnTo>
                <a:lnTo>
                  <a:pt x="18950" y="194913"/>
                </a:lnTo>
                <a:lnTo>
                  <a:pt x="50364" y="190192"/>
                </a:lnTo>
                <a:lnTo>
                  <a:pt x="82015" y="187990"/>
                </a:lnTo>
                <a:lnTo>
                  <a:pt x="113753" y="186311"/>
                </a:lnTo>
                <a:lnTo>
                  <a:pt x="145430" y="183164"/>
                </a:lnTo>
                <a:lnTo>
                  <a:pt x="185721" y="177398"/>
                </a:lnTo>
                <a:lnTo>
                  <a:pt x="226196" y="172349"/>
                </a:lnTo>
                <a:lnTo>
                  <a:pt x="266689" y="169187"/>
                </a:lnTo>
                <a:lnTo>
                  <a:pt x="307032" y="169085"/>
                </a:lnTo>
                <a:lnTo>
                  <a:pt x="1043849" y="169527"/>
                </a:lnTo>
                <a:lnTo>
                  <a:pt x="1047396" y="178500"/>
                </a:lnTo>
                <a:lnTo>
                  <a:pt x="1050496" y="188572"/>
                </a:lnTo>
                <a:lnTo>
                  <a:pt x="1051611" y="203437"/>
                </a:lnTo>
                <a:lnTo>
                  <a:pt x="1047998" y="214761"/>
                </a:lnTo>
                <a:lnTo>
                  <a:pt x="1040355" y="223620"/>
                </a:lnTo>
                <a:lnTo>
                  <a:pt x="1029385" y="231089"/>
                </a:lnTo>
                <a:lnTo>
                  <a:pt x="1028744" y="231462"/>
                </a:lnTo>
                <a:lnTo>
                  <a:pt x="784833" y="231462"/>
                </a:lnTo>
                <a:lnTo>
                  <a:pt x="686564" y="239388"/>
                </a:lnTo>
                <a:lnTo>
                  <a:pt x="242427" y="268760"/>
                </a:lnTo>
                <a:lnTo>
                  <a:pt x="189607" y="272921"/>
                </a:lnTo>
                <a:lnTo>
                  <a:pt x="136836" y="277802"/>
                </a:lnTo>
                <a:lnTo>
                  <a:pt x="129722" y="278265"/>
                </a:lnTo>
                <a:lnTo>
                  <a:pt x="122591" y="278431"/>
                </a:lnTo>
                <a:lnTo>
                  <a:pt x="115529" y="278772"/>
                </a:lnTo>
                <a:lnTo>
                  <a:pt x="108626" y="279760"/>
                </a:lnTo>
                <a:lnTo>
                  <a:pt x="74424" y="280274"/>
                </a:lnTo>
                <a:close/>
              </a:path>
              <a:path w="1052195" h="481329">
                <a:moveTo>
                  <a:pt x="659755" y="480970"/>
                </a:moveTo>
                <a:lnTo>
                  <a:pt x="653963" y="477333"/>
                </a:lnTo>
                <a:lnTo>
                  <a:pt x="649480" y="470900"/>
                </a:lnTo>
                <a:lnTo>
                  <a:pt x="633071" y="441666"/>
                </a:lnTo>
                <a:lnTo>
                  <a:pt x="624072" y="407660"/>
                </a:lnTo>
                <a:lnTo>
                  <a:pt x="628804" y="372221"/>
                </a:lnTo>
                <a:lnTo>
                  <a:pt x="653590" y="338687"/>
                </a:lnTo>
                <a:lnTo>
                  <a:pt x="701779" y="297359"/>
                </a:lnTo>
                <a:lnTo>
                  <a:pt x="752139" y="258688"/>
                </a:lnTo>
                <a:lnTo>
                  <a:pt x="760256" y="253634"/>
                </a:lnTo>
                <a:lnTo>
                  <a:pt x="768731" y="248257"/>
                </a:lnTo>
                <a:lnTo>
                  <a:pt x="777085" y="241289"/>
                </a:lnTo>
                <a:lnTo>
                  <a:pt x="784833" y="231462"/>
                </a:lnTo>
                <a:lnTo>
                  <a:pt x="1028744" y="231462"/>
                </a:lnTo>
                <a:lnTo>
                  <a:pt x="983816" y="257837"/>
                </a:lnTo>
                <a:lnTo>
                  <a:pt x="875633" y="323077"/>
                </a:lnTo>
                <a:lnTo>
                  <a:pt x="829541" y="351828"/>
                </a:lnTo>
                <a:lnTo>
                  <a:pt x="783961" y="381373"/>
                </a:lnTo>
                <a:lnTo>
                  <a:pt x="719398" y="425291"/>
                </a:lnTo>
                <a:lnTo>
                  <a:pt x="681789" y="454166"/>
                </a:lnTo>
                <a:lnTo>
                  <a:pt x="666014" y="472205"/>
                </a:lnTo>
                <a:lnTo>
                  <a:pt x="659755" y="480970"/>
                </a:lnTo>
                <a:close/>
              </a:path>
            </a:pathLst>
          </a:custGeom>
          <a:solidFill>
            <a:srgbClr val="BE8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19314" y="4118336"/>
            <a:ext cx="1052195" cy="481330"/>
          </a:xfrm>
          <a:custGeom>
            <a:avLst/>
            <a:gdLst/>
            <a:ahLst/>
            <a:cxnLst/>
            <a:rect l="l" t="t" r="r" b="b"/>
            <a:pathLst>
              <a:path w="1052195" h="481329">
                <a:moveTo>
                  <a:pt x="588479" y="95179"/>
                </a:moveTo>
                <a:lnTo>
                  <a:pt x="577763" y="91044"/>
                </a:lnTo>
                <a:lnTo>
                  <a:pt x="569394" y="82714"/>
                </a:lnTo>
                <a:lnTo>
                  <a:pt x="563915" y="70345"/>
                </a:lnTo>
                <a:lnTo>
                  <a:pt x="562327" y="64658"/>
                </a:lnTo>
                <a:lnTo>
                  <a:pt x="560178" y="59157"/>
                </a:lnTo>
                <a:lnTo>
                  <a:pt x="558870" y="53469"/>
                </a:lnTo>
                <a:lnTo>
                  <a:pt x="555418" y="25017"/>
                </a:lnTo>
                <a:lnTo>
                  <a:pt x="561451" y="7665"/>
                </a:lnTo>
                <a:lnTo>
                  <a:pt x="578220" y="0"/>
                </a:lnTo>
                <a:lnTo>
                  <a:pt x="606977" y="603"/>
                </a:lnTo>
                <a:lnTo>
                  <a:pt x="655986" y="7286"/>
                </a:lnTo>
                <a:lnTo>
                  <a:pt x="704663" y="15397"/>
                </a:lnTo>
                <a:lnTo>
                  <a:pt x="753024" y="24861"/>
                </a:lnTo>
                <a:lnTo>
                  <a:pt x="801087" y="35602"/>
                </a:lnTo>
                <a:lnTo>
                  <a:pt x="848870" y="47545"/>
                </a:lnTo>
                <a:lnTo>
                  <a:pt x="896390" y="60615"/>
                </a:lnTo>
                <a:lnTo>
                  <a:pt x="943665" y="74736"/>
                </a:lnTo>
                <a:lnTo>
                  <a:pt x="990713" y="89832"/>
                </a:lnTo>
                <a:lnTo>
                  <a:pt x="1000787" y="93764"/>
                </a:lnTo>
                <a:lnTo>
                  <a:pt x="613659" y="93764"/>
                </a:lnTo>
                <a:lnTo>
                  <a:pt x="600999" y="94960"/>
                </a:lnTo>
                <a:lnTo>
                  <a:pt x="588479" y="95179"/>
                </a:lnTo>
                <a:close/>
              </a:path>
              <a:path w="1052195" h="481329">
                <a:moveTo>
                  <a:pt x="1043849" y="169527"/>
                </a:moveTo>
                <a:lnTo>
                  <a:pt x="355168" y="169527"/>
                </a:lnTo>
                <a:lnTo>
                  <a:pt x="402995" y="167002"/>
                </a:lnTo>
                <a:lnTo>
                  <a:pt x="450604" y="162448"/>
                </a:lnTo>
                <a:lnTo>
                  <a:pt x="545537" y="151004"/>
                </a:lnTo>
                <a:lnTo>
                  <a:pt x="593044" y="145990"/>
                </a:lnTo>
                <a:lnTo>
                  <a:pt x="673262" y="140707"/>
                </a:lnTo>
                <a:lnTo>
                  <a:pt x="770915" y="131883"/>
                </a:lnTo>
                <a:lnTo>
                  <a:pt x="771756" y="129552"/>
                </a:lnTo>
                <a:lnTo>
                  <a:pt x="771569" y="127314"/>
                </a:lnTo>
                <a:lnTo>
                  <a:pt x="770355" y="125170"/>
                </a:lnTo>
                <a:lnTo>
                  <a:pt x="679847" y="105201"/>
                </a:lnTo>
                <a:lnTo>
                  <a:pt x="637754" y="96547"/>
                </a:lnTo>
                <a:lnTo>
                  <a:pt x="625847" y="94553"/>
                </a:lnTo>
                <a:lnTo>
                  <a:pt x="613659" y="93764"/>
                </a:lnTo>
                <a:lnTo>
                  <a:pt x="1000787" y="93764"/>
                </a:lnTo>
                <a:lnTo>
                  <a:pt x="1011522" y="97954"/>
                </a:lnTo>
                <a:lnTo>
                  <a:pt x="1027996" y="109214"/>
                </a:lnTo>
                <a:lnTo>
                  <a:pt x="1038042" y="125981"/>
                </a:lnTo>
                <a:lnTo>
                  <a:pt x="786421" y="126009"/>
                </a:lnTo>
                <a:lnTo>
                  <a:pt x="785861" y="126475"/>
                </a:lnTo>
                <a:lnTo>
                  <a:pt x="785300" y="126568"/>
                </a:lnTo>
                <a:lnTo>
                  <a:pt x="784740" y="126848"/>
                </a:lnTo>
                <a:lnTo>
                  <a:pt x="784927" y="126941"/>
                </a:lnTo>
                <a:lnTo>
                  <a:pt x="1038107" y="127035"/>
                </a:lnTo>
                <a:lnTo>
                  <a:pt x="1039602" y="151004"/>
                </a:lnTo>
                <a:lnTo>
                  <a:pt x="1040355" y="159228"/>
                </a:lnTo>
                <a:lnTo>
                  <a:pt x="1043490" y="168619"/>
                </a:lnTo>
                <a:lnTo>
                  <a:pt x="1043849" y="169527"/>
                </a:lnTo>
                <a:close/>
              </a:path>
              <a:path w="1052195" h="481329">
                <a:moveTo>
                  <a:pt x="1038107" y="127035"/>
                </a:moveTo>
                <a:lnTo>
                  <a:pt x="785114" y="127035"/>
                </a:lnTo>
                <a:lnTo>
                  <a:pt x="786048" y="126475"/>
                </a:lnTo>
                <a:lnTo>
                  <a:pt x="786421" y="126009"/>
                </a:lnTo>
                <a:lnTo>
                  <a:pt x="1038044" y="126009"/>
                </a:lnTo>
                <a:lnTo>
                  <a:pt x="1038107" y="127035"/>
                </a:lnTo>
                <a:close/>
              </a:path>
              <a:path w="1052195" h="481329">
                <a:moveTo>
                  <a:pt x="74424" y="280274"/>
                </a:moveTo>
                <a:lnTo>
                  <a:pt x="25567" y="247177"/>
                </a:lnTo>
                <a:lnTo>
                  <a:pt x="48" y="211158"/>
                </a:lnTo>
                <a:lnTo>
                  <a:pt x="0" y="203689"/>
                </a:lnTo>
                <a:lnTo>
                  <a:pt x="6274" y="198614"/>
                </a:lnTo>
                <a:lnTo>
                  <a:pt x="18950" y="194913"/>
                </a:lnTo>
                <a:lnTo>
                  <a:pt x="50364" y="190192"/>
                </a:lnTo>
                <a:lnTo>
                  <a:pt x="82015" y="187990"/>
                </a:lnTo>
                <a:lnTo>
                  <a:pt x="113753" y="186311"/>
                </a:lnTo>
                <a:lnTo>
                  <a:pt x="145430" y="183164"/>
                </a:lnTo>
                <a:lnTo>
                  <a:pt x="185721" y="177398"/>
                </a:lnTo>
                <a:lnTo>
                  <a:pt x="226196" y="172349"/>
                </a:lnTo>
                <a:lnTo>
                  <a:pt x="266689" y="169187"/>
                </a:lnTo>
                <a:lnTo>
                  <a:pt x="307032" y="169085"/>
                </a:lnTo>
                <a:lnTo>
                  <a:pt x="1043849" y="169527"/>
                </a:lnTo>
                <a:lnTo>
                  <a:pt x="1047396" y="178500"/>
                </a:lnTo>
                <a:lnTo>
                  <a:pt x="1050496" y="188572"/>
                </a:lnTo>
                <a:lnTo>
                  <a:pt x="1051611" y="203437"/>
                </a:lnTo>
                <a:lnTo>
                  <a:pt x="1047998" y="214761"/>
                </a:lnTo>
                <a:lnTo>
                  <a:pt x="1040355" y="223620"/>
                </a:lnTo>
                <a:lnTo>
                  <a:pt x="1029385" y="231089"/>
                </a:lnTo>
                <a:lnTo>
                  <a:pt x="1028744" y="231462"/>
                </a:lnTo>
                <a:lnTo>
                  <a:pt x="784833" y="231462"/>
                </a:lnTo>
                <a:lnTo>
                  <a:pt x="686564" y="239388"/>
                </a:lnTo>
                <a:lnTo>
                  <a:pt x="242427" y="268760"/>
                </a:lnTo>
                <a:lnTo>
                  <a:pt x="189607" y="272921"/>
                </a:lnTo>
                <a:lnTo>
                  <a:pt x="136836" y="277802"/>
                </a:lnTo>
                <a:lnTo>
                  <a:pt x="129722" y="278265"/>
                </a:lnTo>
                <a:lnTo>
                  <a:pt x="122591" y="278431"/>
                </a:lnTo>
                <a:lnTo>
                  <a:pt x="115529" y="278772"/>
                </a:lnTo>
                <a:lnTo>
                  <a:pt x="108626" y="279760"/>
                </a:lnTo>
                <a:lnTo>
                  <a:pt x="74424" y="280274"/>
                </a:lnTo>
                <a:close/>
              </a:path>
              <a:path w="1052195" h="481329">
                <a:moveTo>
                  <a:pt x="659755" y="480970"/>
                </a:moveTo>
                <a:lnTo>
                  <a:pt x="653963" y="477333"/>
                </a:lnTo>
                <a:lnTo>
                  <a:pt x="649480" y="470900"/>
                </a:lnTo>
                <a:lnTo>
                  <a:pt x="633071" y="441666"/>
                </a:lnTo>
                <a:lnTo>
                  <a:pt x="624072" y="407660"/>
                </a:lnTo>
                <a:lnTo>
                  <a:pt x="628804" y="372221"/>
                </a:lnTo>
                <a:lnTo>
                  <a:pt x="653590" y="338687"/>
                </a:lnTo>
                <a:lnTo>
                  <a:pt x="701779" y="297359"/>
                </a:lnTo>
                <a:lnTo>
                  <a:pt x="752139" y="258688"/>
                </a:lnTo>
                <a:lnTo>
                  <a:pt x="760256" y="253634"/>
                </a:lnTo>
                <a:lnTo>
                  <a:pt x="768731" y="248257"/>
                </a:lnTo>
                <a:lnTo>
                  <a:pt x="777085" y="241289"/>
                </a:lnTo>
                <a:lnTo>
                  <a:pt x="784833" y="231462"/>
                </a:lnTo>
                <a:lnTo>
                  <a:pt x="1028744" y="231462"/>
                </a:lnTo>
                <a:lnTo>
                  <a:pt x="983816" y="257837"/>
                </a:lnTo>
                <a:lnTo>
                  <a:pt x="875633" y="323077"/>
                </a:lnTo>
                <a:lnTo>
                  <a:pt x="829541" y="351828"/>
                </a:lnTo>
                <a:lnTo>
                  <a:pt x="783961" y="381373"/>
                </a:lnTo>
                <a:lnTo>
                  <a:pt x="719398" y="425291"/>
                </a:lnTo>
                <a:lnTo>
                  <a:pt x="681789" y="454166"/>
                </a:lnTo>
                <a:lnTo>
                  <a:pt x="666014" y="472205"/>
                </a:lnTo>
                <a:lnTo>
                  <a:pt x="659755" y="480970"/>
                </a:lnTo>
                <a:close/>
              </a:path>
            </a:pathLst>
          </a:custGeom>
          <a:solidFill>
            <a:srgbClr val="F9B1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19314" y="5013107"/>
            <a:ext cx="1052195" cy="481330"/>
          </a:xfrm>
          <a:custGeom>
            <a:avLst/>
            <a:gdLst/>
            <a:ahLst/>
            <a:cxnLst/>
            <a:rect l="l" t="t" r="r" b="b"/>
            <a:pathLst>
              <a:path w="1052195" h="481329">
                <a:moveTo>
                  <a:pt x="588479" y="95179"/>
                </a:moveTo>
                <a:lnTo>
                  <a:pt x="577763" y="91044"/>
                </a:lnTo>
                <a:lnTo>
                  <a:pt x="569394" y="82714"/>
                </a:lnTo>
                <a:lnTo>
                  <a:pt x="563915" y="70345"/>
                </a:lnTo>
                <a:lnTo>
                  <a:pt x="562327" y="64658"/>
                </a:lnTo>
                <a:lnTo>
                  <a:pt x="560178" y="59157"/>
                </a:lnTo>
                <a:lnTo>
                  <a:pt x="558870" y="53469"/>
                </a:lnTo>
                <a:lnTo>
                  <a:pt x="555418" y="25017"/>
                </a:lnTo>
                <a:lnTo>
                  <a:pt x="561451" y="7665"/>
                </a:lnTo>
                <a:lnTo>
                  <a:pt x="578220" y="0"/>
                </a:lnTo>
                <a:lnTo>
                  <a:pt x="606977" y="603"/>
                </a:lnTo>
                <a:lnTo>
                  <a:pt x="655986" y="7286"/>
                </a:lnTo>
                <a:lnTo>
                  <a:pt x="704663" y="15397"/>
                </a:lnTo>
                <a:lnTo>
                  <a:pt x="753024" y="24861"/>
                </a:lnTo>
                <a:lnTo>
                  <a:pt x="801087" y="35602"/>
                </a:lnTo>
                <a:lnTo>
                  <a:pt x="848870" y="47545"/>
                </a:lnTo>
                <a:lnTo>
                  <a:pt x="896390" y="60615"/>
                </a:lnTo>
                <a:lnTo>
                  <a:pt x="943665" y="74736"/>
                </a:lnTo>
                <a:lnTo>
                  <a:pt x="990713" y="89832"/>
                </a:lnTo>
                <a:lnTo>
                  <a:pt x="1000787" y="93764"/>
                </a:lnTo>
                <a:lnTo>
                  <a:pt x="613659" y="93764"/>
                </a:lnTo>
                <a:lnTo>
                  <a:pt x="600999" y="94960"/>
                </a:lnTo>
                <a:lnTo>
                  <a:pt x="588479" y="95179"/>
                </a:lnTo>
                <a:close/>
              </a:path>
              <a:path w="1052195" h="481329">
                <a:moveTo>
                  <a:pt x="1043849" y="169527"/>
                </a:moveTo>
                <a:lnTo>
                  <a:pt x="355168" y="169527"/>
                </a:lnTo>
                <a:lnTo>
                  <a:pt x="402995" y="167002"/>
                </a:lnTo>
                <a:lnTo>
                  <a:pt x="450604" y="162448"/>
                </a:lnTo>
                <a:lnTo>
                  <a:pt x="545537" y="151004"/>
                </a:lnTo>
                <a:lnTo>
                  <a:pt x="593044" y="145990"/>
                </a:lnTo>
                <a:lnTo>
                  <a:pt x="673262" y="140707"/>
                </a:lnTo>
                <a:lnTo>
                  <a:pt x="770915" y="131883"/>
                </a:lnTo>
                <a:lnTo>
                  <a:pt x="771756" y="129552"/>
                </a:lnTo>
                <a:lnTo>
                  <a:pt x="771569" y="127314"/>
                </a:lnTo>
                <a:lnTo>
                  <a:pt x="770355" y="125170"/>
                </a:lnTo>
                <a:lnTo>
                  <a:pt x="679847" y="105201"/>
                </a:lnTo>
                <a:lnTo>
                  <a:pt x="637754" y="96547"/>
                </a:lnTo>
                <a:lnTo>
                  <a:pt x="625847" y="94553"/>
                </a:lnTo>
                <a:lnTo>
                  <a:pt x="613659" y="93764"/>
                </a:lnTo>
                <a:lnTo>
                  <a:pt x="1000787" y="93764"/>
                </a:lnTo>
                <a:lnTo>
                  <a:pt x="1011522" y="97954"/>
                </a:lnTo>
                <a:lnTo>
                  <a:pt x="1027996" y="109214"/>
                </a:lnTo>
                <a:lnTo>
                  <a:pt x="1038042" y="125981"/>
                </a:lnTo>
                <a:lnTo>
                  <a:pt x="786421" y="126009"/>
                </a:lnTo>
                <a:lnTo>
                  <a:pt x="785861" y="126475"/>
                </a:lnTo>
                <a:lnTo>
                  <a:pt x="785300" y="126568"/>
                </a:lnTo>
                <a:lnTo>
                  <a:pt x="784740" y="126848"/>
                </a:lnTo>
                <a:lnTo>
                  <a:pt x="784927" y="126941"/>
                </a:lnTo>
                <a:lnTo>
                  <a:pt x="1038107" y="127035"/>
                </a:lnTo>
                <a:lnTo>
                  <a:pt x="1039602" y="151004"/>
                </a:lnTo>
                <a:lnTo>
                  <a:pt x="1040355" y="159228"/>
                </a:lnTo>
                <a:lnTo>
                  <a:pt x="1043490" y="168619"/>
                </a:lnTo>
                <a:lnTo>
                  <a:pt x="1043849" y="169527"/>
                </a:lnTo>
                <a:close/>
              </a:path>
              <a:path w="1052195" h="481329">
                <a:moveTo>
                  <a:pt x="1038107" y="127035"/>
                </a:moveTo>
                <a:lnTo>
                  <a:pt x="785114" y="127035"/>
                </a:lnTo>
                <a:lnTo>
                  <a:pt x="786048" y="126475"/>
                </a:lnTo>
                <a:lnTo>
                  <a:pt x="786421" y="126009"/>
                </a:lnTo>
                <a:lnTo>
                  <a:pt x="1038044" y="126009"/>
                </a:lnTo>
                <a:lnTo>
                  <a:pt x="1038107" y="127035"/>
                </a:lnTo>
                <a:close/>
              </a:path>
              <a:path w="1052195" h="481329">
                <a:moveTo>
                  <a:pt x="74424" y="280274"/>
                </a:moveTo>
                <a:lnTo>
                  <a:pt x="25567" y="247177"/>
                </a:lnTo>
                <a:lnTo>
                  <a:pt x="48" y="211158"/>
                </a:lnTo>
                <a:lnTo>
                  <a:pt x="0" y="203689"/>
                </a:lnTo>
                <a:lnTo>
                  <a:pt x="6274" y="198614"/>
                </a:lnTo>
                <a:lnTo>
                  <a:pt x="18950" y="194913"/>
                </a:lnTo>
                <a:lnTo>
                  <a:pt x="50364" y="190192"/>
                </a:lnTo>
                <a:lnTo>
                  <a:pt x="82015" y="187990"/>
                </a:lnTo>
                <a:lnTo>
                  <a:pt x="113753" y="186311"/>
                </a:lnTo>
                <a:lnTo>
                  <a:pt x="145430" y="183164"/>
                </a:lnTo>
                <a:lnTo>
                  <a:pt x="185721" y="177398"/>
                </a:lnTo>
                <a:lnTo>
                  <a:pt x="226196" y="172349"/>
                </a:lnTo>
                <a:lnTo>
                  <a:pt x="266689" y="169187"/>
                </a:lnTo>
                <a:lnTo>
                  <a:pt x="307032" y="169085"/>
                </a:lnTo>
                <a:lnTo>
                  <a:pt x="1043849" y="169527"/>
                </a:lnTo>
                <a:lnTo>
                  <a:pt x="1047396" y="178500"/>
                </a:lnTo>
                <a:lnTo>
                  <a:pt x="1050496" y="188572"/>
                </a:lnTo>
                <a:lnTo>
                  <a:pt x="1051611" y="203437"/>
                </a:lnTo>
                <a:lnTo>
                  <a:pt x="1047998" y="214761"/>
                </a:lnTo>
                <a:lnTo>
                  <a:pt x="1040355" y="223620"/>
                </a:lnTo>
                <a:lnTo>
                  <a:pt x="1029385" y="231089"/>
                </a:lnTo>
                <a:lnTo>
                  <a:pt x="1028744" y="231462"/>
                </a:lnTo>
                <a:lnTo>
                  <a:pt x="784833" y="231462"/>
                </a:lnTo>
                <a:lnTo>
                  <a:pt x="686564" y="239388"/>
                </a:lnTo>
                <a:lnTo>
                  <a:pt x="242427" y="268760"/>
                </a:lnTo>
                <a:lnTo>
                  <a:pt x="189607" y="272921"/>
                </a:lnTo>
                <a:lnTo>
                  <a:pt x="136836" y="277802"/>
                </a:lnTo>
                <a:lnTo>
                  <a:pt x="129722" y="278265"/>
                </a:lnTo>
                <a:lnTo>
                  <a:pt x="122591" y="278431"/>
                </a:lnTo>
                <a:lnTo>
                  <a:pt x="115529" y="278772"/>
                </a:lnTo>
                <a:lnTo>
                  <a:pt x="108626" y="279760"/>
                </a:lnTo>
                <a:lnTo>
                  <a:pt x="74424" y="280274"/>
                </a:lnTo>
                <a:close/>
              </a:path>
              <a:path w="1052195" h="481329">
                <a:moveTo>
                  <a:pt x="659755" y="480970"/>
                </a:moveTo>
                <a:lnTo>
                  <a:pt x="653963" y="477333"/>
                </a:lnTo>
                <a:lnTo>
                  <a:pt x="649480" y="470900"/>
                </a:lnTo>
                <a:lnTo>
                  <a:pt x="633071" y="441666"/>
                </a:lnTo>
                <a:lnTo>
                  <a:pt x="624072" y="407660"/>
                </a:lnTo>
                <a:lnTo>
                  <a:pt x="628804" y="372221"/>
                </a:lnTo>
                <a:lnTo>
                  <a:pt x="653590" y="338687"/>
                </a:lnTo>
                <a:lnTo>
                  <a:pt x="701779" y="297359"/>
                </a:lnTo>
                <a:lnTo>
                  <a:pt x="752139" y="258688"/>
                </a:lnTo>
                <a:lnTo>
                  <a:pt x="760256" y="253634"/>
                </a:lnTo>
                <a:lnTo>
                  <a:pt x="768731" y="248257"/>
                </a:lnTo>
                <a:lnTo>
                  <a:pt x="777085" y="241289"/>
                </a:lnTo>
                <a:lnTo>
                  <a:pt x="784833" y="231462"/>
                </a:lnTo>
                <a:lnTo>
                  <a:pt x="1028744" y="231462"/>
                </a:lnTo>
                <a:lnTo>
                  <a:pt x="983816" y="257837"/>
                </a:lnTo>
                <a:lnTo>
                  <a:pt x="875633" y="323077"/>
                </a:lnTo>
                <a:lnTo>
                  <a:pt x="829541" y="351828"/>
                </a:lnTo>
                <a:lnTo>
                  <a:pt x="783961" y="381373"/>
                </a:lnTo>
                <a:lnTo>
                  <a:pt x="719398" y="425291"/>
                </a:lnTo>
                <a:lnTo>
                  <a:pt x="681789" y="454166"/>
                </a:lnTo>
                <a:lnTo>
                  <a:pt x="666014" y="472205"/>
                </a:lnTo>
                <a:lnTo>
                  <a:pt x="659755" y="480970"/>
                </a:lnTo>
                <a:close/>
              </a:path>
            </a:pathLst>
          </a:custGeom>
          <a:solidFill>
            <a:srgbClr val="BE8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9314" y="5858531"/>
            <a:ext cx="1052195" cy="481330"/>
          </a:xfrm>
          <a:custGeom>
            <a:avLst/>
            <a:gdLst/>
            <a:ahLst/>
            <a:cxnLst/>
            <a:rect l="l" t="t" r="r" b="b"/>
            <a:pathLst>
              <a:path w="1052195" h="481329">
                <a:moveTo>
                  <a:pt x="588479" y="95179"/>
                </a:moveTo>
                <a:lnTo>
                  <a:pt x="577763" y="91044"/>
                </a:lnTo>
                <a:lnTo>
                  <a:pt x="569394" y="82714"/>
                </a:lnTo>
                <a:lnTo>
                  <a:pt x="563915" y="70345"/>
                </a:lnTo>
                <a:lnTo>
                  <a:pt x="562327" y="64658"/>
                </a:lnTo>
                <a:lnTo>
                  <a:pt x="560178" y="59157"/>
                </a:lnTo>
                <a:lnTo>
                  <a:pt x="558870" y="53469"/>
                </a:lnTo>
                <a:lnTo>
                  <a:pt x="555418" y="25017"/>
                </a:lnTo>
                <a:lnTo>
                  <a:pt x="561451" y="7665"/>
                </a:lnTo>
                <a:lnTo>
                  <a:pt x="578220" y="0"/>
                </a:lnTo>
                <a:lnTo>
                  <a:pt x="606977" y="603"/>
                </a:lnTo>
                <a:lnTo>
                  <a:pt x="655986" y="7286"/>
                </a:lnTo>
                <a:lnTo>
                  <a:pt x="704663" y="15397"/>
                </a:lnTo>
                <a:lnTo>
                  <a:pt x="753024" y="24861"/>
                </a:lnTo>
                <a:lnTo>
                  <a:pt x="801087" y="35602"/>
                </a:lnTo>
                <a:lnTo>
                  <a:pt x="848870" y="47545"/>
                </a:lnTo>
                <a:lnTo>
                  <a:pt x="896390" y="60615"/>
                </a:lnTo>
                <a:lnTo>
                  <a:pt x="943665" y="74736"/>
                </a:lnTo>
                <a:lnTo>
                  <a:pt x="990713" y="89832"/>
                </a:lnTo>
                <a:lnTo>
                  <a:pt x="1000787" y="93764"/>
                </a:lnTo>
                <a:lnTo>
                  <a:pt x="613659" y="93764"/>
                </a:lnTo>
                <a:lnTo>
                  <a:pt x="600999" y="94960"/>
                </a:lnTo>
                <a:lnTo>
                  <a:pt x="588479" y="95179"/>
                </a:lnTo>
                <a:close/>
              </a:path>
              <a:path w="1052195" h="481329">
                <a:moveTo>
                  <a:pt x="1043849" y="169527"/>
                </a:moveTo>
                <a:lnTo>
                  <a:pt x="355168" y="169527"/>
                </a:lnTo>
                <a:lnTo>
                  <a:pt x="402995" y="167002"/>
                </a:lnTo>
                <a:lnTo>
                  <a:pt x="450604" y="162448"/>
                </a:lnTo>
                <a:lnTo>
                  <a:pt x="545537" y="151004"/>
                </a:lnTo>
                <a:lnTo>
                  <a:pt x="593044" y="145990"/>
                </a:lnTo>
                <a:lnTo>
                  <a:pt x="673262" y="140707"/>
                </a:lnTo>
                <a:lnTo>
                  <a:pt x="770915" y="131883"/>
                </a:lnTo>
                <a:lnTo>
                  <a:pt x="771756" y="129552"/>
                </a:lnTo>
                <a:lnTo>
                  <a:pt x="771569" y="127314"/>
                </a:lnTo>
                <a:lnTo>
                  <a:pt x="770355" y="125170"/>
                </a:lnTo>
                <a:lnTo>
                  <a:pt x="679847" y="105201"/>
                </a:lnTo>
                <a:lnTo>
                  <a:pt x="637754" y="96547"/>
                </a:lnTo>
                <a:lnTo>
                  <a:pt x="625847" y="94553"/>
                </a:lnTo>
                <a:lnTo>
                  <a:pt x="613659" y="93764"/>
                </a:lnTo>
                <a:lnTo>
                  <a:pt x="1000787" y="93764"/>
                </a:lnTo>
                <a:lnTo>
                  <a:pt x="1011522" y="97954"/>
                </a:lnTo>
                <a:lnTo>
                  <a:pt x="1027996" y="109214"/>
                </a:lnTo>
                <a:lnTo>
                  <a:pt x="1038042" y="125981"/>
                </a:lnTo>
                <a:lnTo>
                  <a:pt x="786421" y="126009"/>
                </a:lnTo>
                <a:lnTo>
                  <a:pt x="785861" y="126475"/>
                </a:lnTo>
                <a:lnTo>
                  <a:pt x="785300" y="126568"/>
                </a:lnTo>
                <a:lnTo>
                  <a:pt x="784740" y="126848"/>
                </a:lnTo>
                <a:lnTo>
                  <a:pt x="784927" y="126941"/>
                </a:lnTo>
                <a:lnTo>
                  <a:pt x="1038107" y="127035"/>
                </a:lnTo>
                <a:lnTo>
                  <a:pt x="1039602" y="151004"/>
                </a:lnTo>
                <a:lnTo>
                  <a:pt x="1040355" y="159228"/>
                </a:lnTo>
                <a:lnTo>
                  <a:pt x="1043490" y="168619"/>
                </a:lnTo>
                <a:lnTo>
                  <a:pt x="1043849" y="169527"/>
                </a:lnTo>
                <a:close/>
              </a:path>
              <a:path w="1052195" h="481329">
                <a:moveTo>
                  <a:pt x="1038107" y="127035"/>
                </a:moveTo>
                <a:lnTo>
                  <a:pt x="785114" y="127035"/>
                </a:lnTo>
                <a:lnTo>
                  <a:pt x="786048" y="126475"/>
                </a:lnTo>
                <a:lnTo>
                  <a:pt x="786421" y="126009"/>
                </a:lnTo>
                <a:lnTo>
                  <a:pt x="1038044" y="126009"/>
                </a:lnTo>
                <a:lnTo>
                  <a:pt x="1038107" y="127035"/>
                </a:lnTo>
                <a:close/>
              </a:path>
              <a:path w="1052195" h="481329">
                <a:moveTo>
                  <a:pt x="74424" y="280274"/>
                </a:moveTo>
                <a:lnTo>
                  <a:pt x="25567" y="247177"/>
                </a:lnTo>
                <a:lnTo>
                  <a:pt x="48" y="211158"/>
                </a:lnTo>
                <a:lnTo>
                  <a:pt x="0" y="203689"/>
                </a:lnTo>
                <a:lnTo>
                  <a:pt x="6274" y="198614"/>
                </a:lnTo>
                <a:lnTo>
                  <a:pt x="18950" y="194913"/>
                </a:lnTo>
                <a:lnTo>
                  <a:pt x="50364" y="190192"/>
                </a:lnTo>
                <a:lnTo>
                  <a:pt x="82015" y="187990"/>
                </a:lnTo>
                <a:lnTo>
                  <a:pt x="113753" y="186311"/>
                </a:lnTo>
                <a:lnTo>
                  <a:pt x="145430" y="183164"/>
                </a:lnTo>
                <a:lnTo>
                  <a:pt x="185721" y="177398"/>
                </a:lnTo>
                <a:lnTo>
                  <a:pt x="226196" y="172349"/>
                </a:lnTo>
                <a:lnTo>
                  <a:pt x="266689" y="169187"/>
                </a:lnTo>
                <a:lnTo>
                  <a:pt x="307032" y="169085"/>
                </a:lnTo>
                <a:lnTo>
                  <a:pt x="1043849" y="169527"/>
                </a:lnTo>
                <a:lnTo>
                  <a:pt x="1047396" y="178500"/>
                </a:lnTo>
                <a:lnTo>
                  <a:pt x="1050496" y="188572"/>
                </a:lnTo>
                <a:lnTo>
                  <a:pt x="1051611" y="203437"/>
                </a:lnTo>
                <a:lnTo>
                  <a:pt x="1047998" y="214761"/>
                </a:lnTo>
                <a:lnTo>
                  <a:pt x="1040355" y="223620"/>
                </a:lnTo>
                <a:lnTo>
                  <a:pt x="1029385" y="231089"/>
                </a:lnTo>
                <a:lnTo>
                  <a:pt x="1028744" y="231462"/>
                </a:lnTo>
                <a:lnTo>
                  <a:pt x="784833" y="231462"/>
                </a:lnTo>
                <a:lnTo>
                  <a:pt x="686564" y="239388"/>
                </a:lnTo>
                <a:lnTo>
                  <a:pt x="242427" y="268760"/>
                </a:lnTo>
                <a:lnTo>
                  <a:pt x="189607" y="272921"/>
                </a:lnTo>
                <a:lnTo>
                  <a:pt x="136836" y="277802"/>
                </a:lnTo>
                <a:lnTo>
                  <a:pt x="129722" y="278265"/>
                </a:lnTo>
                <a:lnTo>
                  <a:pt x="122591" y="278431"/>
                </a:lnTo>
                <a:lnTo>
                  <a:pt x="115529" y="278772"/>
                </a:lnTo>
                <a:lnTo>
                  <a:pt x="108626" y="279760"/>
                </a:lnTo>
                <a:lnTo>
                  <a:pt x="74424" y="280274"/>
                </a:lnTo>
                <a:close/>
              </a:path>
              <a:path w="1052195" h="481329">
                <a:moveTo>
                  <a:pt x="659755" y="480970"/>
                </a:moveTo>
                <a:lnTo>
                  <a:pt x="653963" y="477333"/>
                </a:lnTo>
                <a:lnTo>
                  <a:pt x="649480" y="470900"/>
                </a:lnTo>
                <a:lnTo>
                  <a:pt x="633071" y="441666"/>
                </a:lnTo>
                <a:lnTo>
                  <a:pt x="624072" y="407660"/>
                </a:lnTo>
                <a:lnTo>
                  <a:pt x="628804" y="372221"/>
                </a:lnTo>
                <a:lnTo>
                  <a:pt x="653590" y="338687"/>
                </a:lnTo>
                <a:lnTo>
                  <a:pt x="701779" y="297359"/>
                </a:lnTo>
                <a:lnTo>
                  <a:pt x="752139" y="258688"/>
                </a:lnTo>
                <a:lnTo>
                  <a:pt x="760256" y="253634"/>
                </a:lnTo>
                <a:lnTo>
                  <a:pt x="768731" y="248257"/>
                </a:lnTo>
                <a:lnTo>
                  <a:pt x="777085" y="241289"/>
                </a:lnTo>
                <a:lnTo>
                  <a:pt x="784833" y="231462"/>
                </a:lnTo>
                <a:lnTo>
                  <a:pt x="1028744" y="231462"/>
                </a:lnTo>
                <a:lnTo>
                  <a:pt x="983816" y="257837"/>
                </a:lnTo>
                <a:lnTo>
                  <a:pt x="875633" y="323077"/>
                </a:lnTo>
                <a:lnTo>
                  <a:pt x="829541" y="351828"/>
                </a:lnTo>
                <a:lnTo>
                  <a:pt x="783961" y="381373"/>
                </a:lnTo>
                <a:lnTo>
                  <a:pt x="719398" y="425291"/>
                </a:lnTo>
                <a:lnTo>
                  <a:pt x="681789" y="454166"/>
                </a:lnTo>
                <a:lnTo>
                  <a:pt x="666014" y="472205"/>
                </a:lnTo>
                <a:lnTo>
                  <a:pt x="659755" y="480970"/>
                </a:lnTo>
                <a:close/>
              </a:path>
            </a:pathLst>
          </a:custGeom>
          <a:solidFill>
            <a:srgbClr val="F9B13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945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22626" y="4357328"/>
            <a:ext cx="9525" cy="3095625"/>
          </a:xfrm>
          <a:custGeom>
            <a:avLst/>
            <a:gdLst/>
            <a:ahLst/>
            <a:cxnLst/>
            <a:rect l="l" t="t" r="r" b="b"/>
            <a:pathLst>
              <a:path w="9525" h="3095625">
                <a:moveTo>
                  <a:pt x="9525" y="3095625"/>
                </a:moveTo>
                <a:lnTo>
                  <a:pt x="0" y="3095625"/>
                </a:lnTo>
                <a:lnTo>
                  <a:pt x="0" y="0"/>
                </a:lnTo>
                <a:lnTo>
                  <a:pt x="9525" y="0"/>
                </a:lnTo>
                <a:lnTo>
                  <a:pt x="9525" y="3095625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08923" y="3272454"/>
            <a:ext cx="71755" cy="2943225"/>
          </a:xfrm>
          <a:custGeom>
            <a:avLst/>
            <a:gdLst/>
            <a:ahLst/>
            <a:cxnLst/>
            <a:rect l="l" t="t" r="r" b="b"/>
            <a:pathLst>
              <a:path w="71754" h="2943225">
                <a:moveTo>
                  <a:pt x="71437" y="2907056"/>
                </a:moveTo>
                <a:lnTo>
                  <a:pt x="68618" y="2920992"/>
                </a:lnTo>
                <a:lnTo>
                  <a:pt x="60944" y="2932403"/>
                </a:lnTo>
                <a:lnTo>
                  <a:pt x="49587" y="2940114"/>
                </a:lnTo>
                <a:lnTo>
                  <a:pt x="35718" y="2942946"/>
                </a:lnTo>
                <a:lnTo>
                  <a:pt x="21849" y="2940114"/>
                </a:lnTo>
                <a:lnTo>
                  <a:pt x="10492" y="2932403"/>
                </a:lnTo>
                <a:lnTo>
                  <a:pt x="2818" y="2920992"/>
                </a:lnTo>
                <a:lnTo>
                  <a:pt x="0" y="2907056"/>
                </a:lnTo>
                <a:lnTo>
                  <a:pt x="2818" y="2893121"/>
                </a:lnTo>
                <a:lnTo>
                  <a:pt x="10492" y="2881709"/>
                </a:lnTo>
                <a:lnTo>
                  <a:pt x="21849" y="2873999"/>
                </a:lnTo>
                <a:lnTo>
                  <a:pt x="35718" y="2871167"/>
                </a:lnTo>
                <a:lnTo>
                  <a:pt x="49587" y="2873999"/>
                </a:lnTo>
                <a:lnTo>
                  <a:pt x="60944" y="2881709"/>
                </a:lnTo>
                <a:lnTo>
                  <a:pt x="68618" y="2893121"/>
                </a:lnTo>
                <a:lnTo>
                  <a:pt x="71437" y="2907056"/>
                </a:lnTo>
                <a:close/>
              </a:path>
              <a:path w="71754" h="2943225">
                <a:moveTo>
                  <a:pt x="71437" y="2763498"/>
                </a:moveTo>
                <a:lnTo>
                  <a:pt x="68618" y="2777433"/>
                </a:lnTo>
                <a:lnTo>
                  <a:pt x="60944" y="2788845"/>
                </a:lnTo>
                <a:lnTo>
                  <a:pt x="49587" y="2796556"/>
                </a:lnTo>
                <a:lnTo>
                  <a:pt x="35718" y="2799387"/>
                </a:lnTo>
                <a:lnTo>
                  <a:pt x="21849" y="2796556"/>
                </a:lnTo>
                <a:lnTo>
                  <a:pt x="10492" y="2788845"/>
                </a:lnTo>
                <a:lnTo>
                  <a:pt x="2818" y="2777433"/>
                </a:lnTo>
                <a:lnTo>
                  <a:pt x="0" y="2763498"/>
                </a:lnTo>
                <a:lnTo>
                  <a:pt x="2818" y="2749563"/>
                </a:lnTo>
                <a:lnTo>
                  <a:pt x="10492" y="2738151"/>
                </a:lnTo>
                <a:lnTo>
                  <a:pt x="21849" y="2730440"/>
                </a:lnTo>
                <a:lnTo>
                  <a:pt x="35718" y="2727608"/>
                </a:lnTo>
                <a:lnTo>
                  <a:pt x="49587" y="2730440"/>
                </a:lnTo>
                <a:lnTo>
                  <a:pt x="60944" y="2738151"/>
                </a:lnTo>
                <a:lnTo>
                  <a:pt x="68618" y="2749563"/>
                </a:lnTo>
                <a:lnTo>
                  <a:pt x="71437" y="2763498"/>
                </a:lnTo>
                <a:close/>
              </a:path>
              <a:path w="71754" h="2943225">
                <a:moveTo>
                  <a:pt x="71437" y="2619940"/>
                </a:moveTo>
                <a:lnTo>
                  <a:pt x="68618" y="2633875"/>
                </a:lnTo>
                <a:lnTo>
                  <a:pt x="60944" y="2645287"/>
                </a:lnTo>
                <a:lnTo>
                  <a:pt x="49587" y="2652997"/>
                </a:lnTo>
                <a:lnTo>
                  <a:pt x="35718" y="2655829"/>
                </a:lnTo>
                <a:lnTo>
                  <a:pt x="21849" y="2652997"/>
                </a:lnTo>
                <a:lnTo>
                  <a:pt x="10492" y="2645287"/>
                </a:lnTo>
                <a:lnTo>
                  <a:pt x="2818" y="2633875"/>
                </a:lnTo>
                <a:lnTo>
                  <a:pt x="0" y="2619940"/>
                </a:lnTo>
                <a:lnTo>
                  <a:pt x="2818" y="2606004"/>
                </a:lnTo>
                <a:lnTo>
                  <a:pt x="10492" y="2594593"/>
                </a:lnTo>
                <a:lnTo>
                  <a:pt x="21849" y="2586882"/>
                </a:lnTo>
                <a:lnTo>
                  <a:pt x="35718" y="2584050"/>
                </a:lnTo>
                <a:lnTo>
                  <a:pt x="49587" y="2586882"/>
                </a:lnTo>
                <a:lnTo>
                  <a:pt x="60944" y="2594593"/>
                </a:lnTo>
                <a:lnTo>
                  <a:pt x="68618" y="2606004"/>
                </a:lnTo>
                <a:lnTo>
                  <a:pt x="71437" y="2619940"/>
                </a:lnTo>
                <a:close/>
              </a:path>
              <a:path w="71754" h="2943225">
                <a:moveTo>
                  <a:pt x="71437" y="2476381"/>
                </a:moveTo>
                <a:lnTo>
                  <a:pt x="68618" y="2490316"/>
                </a:lnTo>
                <a:lnTo>
                  <a:pt x="60944" y="2501728"/>
                </a:lnTo>
                <a:lnTo>
                  <a:pt x="49587" y="2509439"/>
                </a:lnTo>
                <a:lnTo>
                  <a:pt x="35718" y="2512271"/>
                </a:lnTo>
                <a:lnTo>
                  <a:pt x="21849" y="2509439"/>
                </a:lnTo>
                <a:lnTo>
                  <a:pt x="10492" y="2501728"/>
                </a:lnTo>
                <a:lnTo>
                  <a:pt x="2818" y="2490316"/>
                </a:lnTo>
                <a:lnTo>
                  <a:pt x="0" y="2476381"/>
                </a:lnTo>
                <a:lnTo>
                  <a:pt x="2818" y="2462446"/>
                </a:lnTo>
                <a:lnTo>
                  <a:pt x="10492" y="2451034"/>
                </a:lnTo>
                <a:lnTo>
                  <a:pt x="21849" y="2443324"/>
                </a:lnTo>
                <a:lnTo>
                  <a:pt x="35718" y="2440492"/>
                </a:lnTo>
                <a:lnTo>
                  <a:pt x="49587" y="2443324"/>
                </a:lnTo>
                <a:lnTo>
                  <a:pt x="60944" y="2451034"/>
                </a:lnTo>
                <a:lnTo>
                  <a:pt x="68618" y="2462446"/>
                </a:lnTo>
                <a:lnTo>
                  <a:pt x="71437" y="2476381"/>
                </a:lnTo>
                <a:close/>
              </a:path>
              <a:path w="71754" h="2943225">
                <a:moveTo>
                  <a:pt x="71437" y="2332823"/>
                </a:moveTo>
                <a:lnTo>
                  <a:pt x="68618" y="2346758"/>
                </a:lnTo>
                <a:lnTo>
                  <a:pt x="60944" y="2358170"/>
                </a:lnTo>
                <a:lnTo>
                  <a:pt x="49587" y="2365880"/>
                </a:lnTo>
                <a:lnTo>
                  <a:pt x="35718" y="2368712"/>
                </a:lnTo>
                <a:lnTo>
                  <a:pt x="21849" y="2365880"/>
                </a:lnTo>
                <a:lnTo>
                  <a:pt x="10492" y="2358170"/>
                </a:lnTo>
                <a:lnTo>
                  <a:pt x="2818" y="2346758"/>
                </a:lnTo>
                <a:lnTo>
                  <a:pt x="0" y="2332823"/>
                </a:lnTo>
                <a:lnTo>
                  <a:pt x="2818" y="2318888"/>
                </a:lnTo>
                <a:lnTo>
                  <a:pt x="10492" y="2307476"/>
                </a:lnTo>
                <a:lnTo>
                  <a:pt x="21849" y="2299765"/>
                </a:lnTo>
                <a:lnTo>
                  <a:pt x="35718" y="2296933"/>
                </a:lnTo>
                <a:lnTo>
                  <a:pt x="49587" y="2299765"/>
                </a:lnTo>
                <a:lnTo>
                  <a:pt x="60944" y="2307476"/>
                </a:lnTo>
                <a:lnTo>
                  <a:pt x="68618" y="2318888"/>
                </a:lnTo>
                <a:lnTo>
                  <a:pt x="71437" y="2332823"/>
                </a:lnTo>
                <a:close/>
              </a:path>
              <a:path w="71754" h="2943225">
                <a:moveTo>
                  <a:pt x="71437" y="2189264"/>
                </a:moveTo>
                <a:lnTo>
                  <a:pt x="68618" y="2203200"/>
                </a:lnTo>
                <a:lnTo>
                  <a:pt x="60944" y="2214611"/>
                </a:lnTo>
                <a:lnTo>
                  <a:pt x="49587" y="2222322"/>
                </a:lnTo>
                <a:lnTo>
                  <a:pt x="35718" y="2225154"/>
                </a:lnTo>
                <a:lnTo>
                  <a:pt x="21849" y="2222322"/>
                </a:lnTo>
                <a:lnTo>
                  <a:pt x="10492" y="2214611"/>
                </a:lnTo>
                <a:lnTo>
                  <a:pt x="2818" y="2203200"/>
                </a:lnTo>
                <a:lnTo>
                  <a:pt x="0" y="2189264"/>
                </a:lnTo>
                <a:lnTo>
                  <a:pt x="2818" y="2175329"/>
                </a:lnTo>
                <a:lnTo>
                  <a:pt x="10492" y="2163917"/>
                </a:lnTo>
                <a:lnTo>
                  <a:pt x="21849" y="2156207"/>
                </a:lnTo>
                <a:lnTo>
                  <a:pt x="35718" y="2153375"/>
                </a:lnTo>
                <a:lnTo>
                  <a:pt x="49587" y="2156207"/>
                </a:lnTo>
                <a:lnTo>
                  <a:pt x="60944" y="2163917"/>
                </a:lnTo>
                <a:lnTo>
                  <a:pt x="68618" y="2175329"/>
                </a:lnTo>
                <a:lnTo>
                  <a:pt x="71437" y="2189264"/>
                </a:lnTo>
                <a:close/>
              </a:path>
              <a:path w="71754" h="2943225">
                <a:moveTo>
                  <a:pt x="71437" y="2045706"/>
                </a:moveTo>
                <a:lnTo>
                  <a:pt x="68618" y="2059641"/>
                </a:lnTo>
                <a:lnTo>
                  <a:pt x="60944" y="2071053"/>
                </a:lnTo>
                <a:lnTo>
                  <a:pt x="49587" y="2078764"/>
                </a:lnTo>
                <a:lnTo>
                  <a:pt x="35718" y="2081596"/>
                </a:lnTo>
                <a:lnTo>
                  <a:pt x="21849" y="2078764"/>
                </a:lnTo>
                <a:lnTo>
                  <a:pt x="10492" y="2071053"/>
                </a:lnTo>
                <a:lnTo>
                  <a:pt x="2818" y="2059641"/>
                </a:lnTo>
                <a:lnTo>
                  <a:pt x="0" y="2045706"/>
                </a:lnTo>
                <a:lnTo>
                  <a:pt x="2818" y="2031771"/>
                </a:lnTo>
                <a:lnTo>
                  <a:pt x="10492" y="2020359"/>
                </a:lnTo>
                <a:lnTo>
                  <a:pt x="21849" y="2012648"/>
                </a:lnTo>
                <a:lnTo>
                  <a:pt x="35718" y="2009817"/>
                </a:lnTo>
                <a:lnTo>
                  <a:pt x="49587" y="2012648"/>
                </a:lnTo>
                <a:lnTo>
                  <a:pt x="60944" y="2020359"/>
                </a:lnTo>
                <a:lnTo>
                  <a:pt x="68618" y="2031771"/>
                </a:lnTo>
                <a:lnTo>
                  <a:pt x="71437" y="2045706"/>
                </a:lnTo>
                <a:close/>
              </a:path>
              <a:path w="71754" h="2943225">
                <a:moveTo>
                  <a:pt x="71437" y="1902148"/>
                </a:moveTo>
                <a:lnTo>
                  <a:pt x="68618" y="1916083"/>
                </a:lnTo>
                <a:lnTo>
                  <a:pt x="60944" y="1927495"/>
                </a:lnTo>
                <a:lnTo>
                  <a:pt x="49587" y="1935205"/>
                </a:lnTo>
                <a:lnTo>
                  <a:pt x="35718" y="1938037"/>
                </a:lnTo>
                <a:lnTo>
                  <a:pt x="21849" y="1935205"/>
                </a:lnTo>
                <a:lnTo>
                  <a:pt x="10492" y="1927495"/>
                </a:lnTo>
                <a:lnTo>
                  <a:pt x="2818" y="1916083"/>
                </a:lnTo>
                <a:lnTo>
                  <a:pt x="0" y="1902148"/>
                </a:lnTo>
                <a:lnTo>
                  <a:pt x="2818" y="1888212"/>
                </a:lnTo>
                <a:lnTo>
                  <a:pt x="10492" y="1876801"/>
                </a:lnTo>
                <a:lnTo>
                  <a:pt x="21849" y="1869090"/>
                </a:lnTo>
                <a:lnTo>
                  <a:pt x="35718" y="1866258"/>
                </a:lnTo>
                <a:lnTo>
                  <a:pt x="49587" y="1869090"/>
                </a:lnTo>
                <a:lnTo>
                  <a:pt x="60944" y="1876801"/>
                </a:lnTo>
                <a:lnTo>
                  <a:pt x="68618" y="1888212"/>
                </a:lnTo>
                <a:lnTo>
                  <a:pt x="71437" y="1902148"/>
                </a:lnTo>
                <a:close/>
              </a:path>
              <a:path w="71754" h="2943225">
                <a:moveTo>
                  <a:pt x="71437" y="1758589"/>
                </a:moveTo>
                <a:lnTo>
                  <a:pt x="68618" y="1772525"/>
                </a:lnTo>
                <a:lnTo>
                  <a:pt x="60944" y="1783936"/>
                </a:lnTo>
                <a:lnTo>
                  <a:pt x="49587" y="1791647"/>
                </a:lnTo>
                <a:lnTo>
                  <a:pt x="35718" y="1794479"/>
                </a:lnTo>
                <a:lnTo>
                  <a:pt x="21849" y="1791647"/>
                </a:lnTo>
                <a:lnTo>
                  <a:pt x="10492" y="1783936"/>
                </a:lnTo>
                <a:lnTo>
                  <a:pt x="2818" y="1772525"/>
                </a:lnTo>
                <a:lnTo>
                  <a:pt x="0" y="1758589"/>
                </a:lnTo>
                <a:lnTo>
                  <a:pt x="2818" y="1744654"/>
                </a:lnTo>
                <a:lnTo>
                  <a:pt x="10492" y="1733242"/>
                </a:lnTo>
                <a:lnTo>
                  <a:pt x="21849" y="1725532"/>
                </a:lnTo>
                <a:lnTo>
                  <a:pt x="35718" y="1722700"/>
                </a:lnTo>
                <a:lnTo>
                  <a:pt x="49587" y="1725532"/>
                </a:lnTo>
                <a:lnTo>
                  <a:pt x="60944" y="1733242"/>
                </a:lnTo>
                <a:lnTo>
                  <a:pt x="68618" y="1744654"/>
                </a:lnTo>
                <a:lnTo>
                  <a:pt x="71437" y="1758589"/>
                </a:lnTo>
                <a:close/>
              </a:path>
              <a:path w="71754" h="2943225">
                <a:moveTo>
                  <a:pt x="71437" y="1615031"/>
                </a:moveTo>
                <a:lnTo>
                  <a:pt x="68618" y="1628966"/>
                </a:lnTo>
                <a:lnTo>
                  <a:pt x="60944" y="1640378"/>
                </a:lnTo>
                <a:lnTo>
                  <a:pt x="49587" y="1648089"/>
                </a:lnTo>
                <a:lnTo>
                  <a:pt x="35718" y="1650921"/>
                </a:lnTo>
                <a:lnTo>
                  <a:pt x="21849" y="1648089"/>
                </a:lnTo>
                <a:lnTo>
                  <a:pt x="10492" y="1640378"/>
                </a:lnTo>
                <a:lnTo>
                  <a:pt x="2818" y="1628966"/>
                </a:lnTo>
                <a:lnTo>
                  <a:pt x="0" y="1615031"/>
                </a:lnTo>
                <a:lnTo>
                  <a:pt x="2818" y="1601096"/>
                </a:lnTo>
                <a:lnTo>
                  <a:pt x="10492" y="1589684"/>
                </a:lnTo>
                <a:lnTo>
                  <a:pt x="21849" y="1581973"/>
                </a:lnTo>
                <a:lnTo>
                  <a:pt x="35718" y="1579141"/>
                </a:lnTo>
                <a:lnTo>
                  <a:pt x="49587" y="1581973"/>
                </a:lnTo>
                <a:lnTo>
                  <a:pt x="60944" y="1589684"/>
                </a:lnTo>
                <a:lnTo>
                  <a:pt x="68618" y="1601096"/>
                </a:lnTo>
                <a:lnTo>
                  <a:pt x="71437" y="1615031"/>
                </a:lnTo>
                <a:close/>
              </a:path>
              <a:path w="71754" h="2943225">
                <a:moveTo>
                  <a:pt x="71437" y="1471473"/>
                </a:moveTo>
                <a:lnTo>
                  <a:pt x="68618" y="1485408"/>
                </a:lnTo>
                <a:lnTo>
                  <a:pt x="60944" y="1496820"/>
                </a:lnTo>
                <a:lnTo>
                  <a:pt x="49587" y="1504530"/>
                </a:lnTo>
                <a:lnTo>
                  <a:pt x="35718" y="1507362"/>
                </a:lnTo>
                <a:lnTo>
                  <a:pt x="21849" y="1504530"/>
                </a:lnTo>
                <a:lnTo>
                  <a:pt x="10492" y="1496820"/>
                </a:lnTo>
                <a:lnTo>
                  <a:pt x="2818" y="1485408"/>
                </a:lnTo>
                <a:lnTo>
                  <a:pt x="0" y="1471473"/>
                </a:lnTo>
                <a:lnTo>
                  <a:pt x="2818" y="1457537"/>
                </a:lnTo>
                <a:lnTo>
                  <a:pt x="10492" y="1446126"/>
                </a:lnTo>
                <a:lnTo>
                  <a:pt x="21849" y="1438415"/>
                </a:lnTo>
                <a:lnTo>
                  <a:pt x="35718" y="1435583"/>
                </a:lnTo>
                <a:lnTo>
                  <a:pt x="49587" y="1438415"/>
                </a:lnTo>
                <a:lnTo>
                  <a:pt x="60944" y="1446126"/>
                </a:lnTo>
                <a:lnTo>
                  <a:pt x="68618" y="1457537"/>
                </a:lnTo>
                <a:lnTo>
                  <a:pt x="71437" y="1471473"/>
                </a:lnTo>
                <a:close/>
              </a:path>
              <a:path w="71754" h="2943225">
                <a:moveTo>
                  <a:pt x="71437" y="1327914"/>
                </a:moveTo>
                <a:lnTo>
                  <a:pt x="68618" y="1341850"/>
                </a:lnTo>
                <a:lnTo>
                  <a:pt x="60944" y="1353261"/>
                </a:lnTo>
                <a:lnTo>
                  <a:pt x="49587" y="1360972"/>
                </a:lnTo>
                <a:lnTo>
                  <a:pt x="35718" y="1363804"/>
                </a:lnTo>
                <a:lnTo>
                  <a:pt x="21849" y="1360972"/>
                </a:lnTo>
                <a:lnTo>
                  <a:pt x="10492" y="1353261"/>
                </a:lnTo>
                <a:lnTo>
                  <a:pt x="2818" y="1341850"/>
                </a:lnTo>
                <a:lnTo>
                  <a:pt x="0" y="1327914"/>
                </a:lnTo>
                <a:lnTo>
                  <a:pt x="2818" y="1313979"/>
                </a:lnTo>
                <a:lnTo>
                  <a:pt x="10492" y="1302567"/>
                </a:lnTo>
                <a:lnTo>
                  <a:pt x="21849" y="1294857"/>
                </a:lnTo>
                <a:lnTo>
                  <a:pt x="35718" y="1292025"/>
                </a:lnTo>
                <a:lnTo>
                  <a:pt x="49587" y="1294857"/>
                </a:lnTo>
                <a:lnTo>
                  <a:pt x="60944" y="1302567"/>
                </a:lnTo>
                <a:lnTo>
                  <a:pt x="68618" y="1313979"/>
                </a:lnTo>
                <a:lnTo>
                  <a:pt x="71437" y="1327914"/>
                </a:lnTo>
                <a:close/>
              </a:path>
              <a:path w="71754" h="2943225">
                <a:moveTo>
                  <a:pt x="71437" y="1184356"/>
                </a:moveTo>
                <a:lnTo>
                  <a:pt x="68618" y="1198291"/>
                </a:lnTo>
                <a:lnTo>
                  <a:pt x="60944" y="1209703"/>
                </a:lnTo>
                <a:lnTo>
                  <a:pt x="49587" y="1217414"/>
                </a:lnTo>
                <a:lnTo>
                  <a:pt x="35718" y="1220246"/>
                </a:lnTo>
                <a:lnTo>
                  <a:pt x="21849" y="1217414"/>
                </a:lnTo>
                <a:lnTo>
                  <a:pt x="10492" y="1209703"/>
                </a:lnTo>
                <a:lnTo>
                  <a:pt x="2818" y="1198291"/>
                </a:lnTo>
                <a:lnTo>
                  <a:pt x="0" y="1184356"/>
                </a:lnTo>
                <a:lnTo>
                  <a:pt x="2818" y="1170421"/>
                </a:lnTo>
                <a:lnTo>
                  <a:pt x="10492" y="1159009"/>
                </a:lnTo>
                <a:lnTo>
                  <a:pt x="21849" y="1151298"/>
                </a:lnTo>
                <a:lnTo>
                  <a:pt x="35718" y="1148466"/>
                </a:lnTo>
                <a:lnTo>
                  <a:pt x="49587" y="1151298"/>
                </a:lnTo>
                <a:lnTo>
                  <a:pt x="60944" y="1159009"/>
                </a:lnTo>
                <a:lnTo>
                  <a:pt x="68618" y="1170421"/>
                </a:lnTo>
                <a:lnTo>
                  <a:pt x="71437" y="1184356"/>
                </a:lnTo>
                <a:close/>
              </a:path>
              <a:path w="71754" h="2943225">
                <a:moveTo>
                  <a:pt x="71437" y="1040798"/>
                </a:moveTo>
                <a:lnTo>
                  <a:pt x="68618" y="1054733"/>
                </a:lnTo>
                <a:lnTo>
                  <a:pt x="60944" y="1066145"/>
                </a:lnTo>
                <a:lnTo>
                  <a:pt x="49587" y="1073855"/>
                </a:lnTo>
                <a:lnTo>
                  <a:pt x="35718" y="1076687"/>
                </a:lnTo>
                <a:lnTo>
                  <a:pt x="21849" y="1073855"/>
                </a:lnTo>
                <a:lnTo>
                  <a:pt x="10492" y="1066145"/>
                </a:lnTo>
                <a:lnTo>
                  <a:pt x="2818" y="1054733"/>
                </a:lnTo>
                <a:lnTo>
                  <a:pt x="0" y="1040798"/>
                </a:lnTo>
                <a:lnTo>
                  <a:pt x="2818" y="1026862"/>
                </a:lnTo>
                <a:lnTo>
                  <a:pt x="10492" y="1015451"/>
                </a:lnTo>
                <a:lnTo>
                  <a:pt x="21849" y="1007740"/>
                </a:lnTo>
                <a:lnTo>
                  <a:pt x="35718" y="1004908"/>
                </a:lnTo>
                <a:lnTo>
                  <a:pt x="49587" y="1007740"/>
                </a:lnTo>
                <a:lnTo>
                  <a:pt x="60944" y="1015451"/>
                </a:lnTo>
                <a:lnTo>
                  <a:pt x="68618" y="1026862"/>
                </a:lnTo>
                <a:lnTo>
                  <a:pt x="71437" y="1040798"/>
                </a:lnTo>
                <a:close/>
              </a:path>
              <a:path w="71754" h="2943225">
                <a:moveTo>
                  <a:pt x="71437" y="897239"/>
                </a:moveTo>
                <a:lnTo>
                  <a:pt x="68618" y="911174"/>
                </a:lnTo>
                <a:lnTo>
                  <a:pt x="60944" y="922586"/>
                </a:lnTo>
                <a:lnTo>
                  <a:pt x="49587" y="930297"/>
                </a:lnTo>
                <a:lnTo>
                  <a:pt x="35718" y="933129"/>
                </a:lnTo>
                <a:lnTo>
                  <a:pt x="21849" y="930297"/>
                </a:lnTo>
                <a:lnTo>
                  <a:pt x="10492" y="922586"/>
                </a:lnTo>
                <a:lnTo>
                  <a:pt x="2818" y="911174"/>
                </a:lnTo>
                <a:lnTo>
                  <a:pt x="0" y="897239"/>
                </a:lnTo>
                <a:lnTo>
                  <a:pt x="2818" y="883304"/>
                </a:lnTo>
                <a:lnTo>
                  <a:pt x="10492" y="871892"/>
                </a:lnTo>
                <a:lnTo>
                  <a:pt x="21849" y="864182"/>
                </a:lnTo>
                <a:lnTo>
                  <a:pt x="35718" y="861350"/>
                </a:lnTo>
                <a:lnTo>
                  <a:pt x="49587" y="864182"/>
                </a:lnTo>
                <a:lnTo>
                  <a:pt x="60944" y="871892"/>
                </a:lnTo>
                <a:lnTo>
                  <a:pt x="68618" y="883304"/>
                </a:lnTo>
                <a:lnTo>
                  <a:pt x="71437" y="897239"/>
                </a:lnTo>
                <a:close/>
              </a:path>
              <a:path w="71754" h="2943225">
                <a:moveTo>
                  <a:pt x="71437" y="753681"/>
                </a:moveTo>
                <a:lnTo>
                  <a:pt x="68618" y="767616"/>
                </a:lnTo>
                <a:lnTo>
                  <a:pt x="60944" y="779028"/>
                </a:lnTo>
                <a:lnTo>
                  <a:pt x="49587" y="786739"/>
                </a:lnTo>
                <a:lnTo>
                  <a:pt x="35718" y="789570"/>
                </a:lnTo>
                <a:lnTo>
                  <a:pt x="21849" y="786739"/>
                </a:lnTo>
                <a:lnTo>
                  <a:pt x="10492" y="779028"/>
                </a:lnTo>
                <a:lnTo>
                  <a:pt x="2818" y="767616"/>
                </a:lnTo>
                <a:lnTo>
                  <a:pt x="0" y="753681"/>
                </a:lnTo>
                <a:lnTo>
                  <a:pt x="2818" y="739746"/>
                </a:lnTo>
                <a:lnTo>
                  <a:pt x="10492" y="728334"/>
                </a:lnTo>
                <a:lnTo>
                  <a:pt x="21849" y="720623"/>
                </a:lnTo>
                <a:lnTo>
                  <a:pt x="35718" y="717791"/>
                </a:lnTo>
                <a:lnTo>
                  <a:pt x="49587" y="720623"/>
                </a:lnTo>
                <a:lnTo>
                  <a:pt x="60944" y="728334"/>
                </a:lnTo>
                <a:lnTo>
                  <a:pt x="68618" y="739746"/>
                </a:lnTo>
                <a:lnTo>
                  <a:pt x="71437" y="753681"/>
                </a:lnTo>
                <a:close/>
              </a:path>
              <a:path w="71754" h="2943225">
                <a:moveTo>
                  <a:pt x="71437" y="610123"/>
                </a:moveTo>
                <a:lnTo>
                  <a:pt x="68618" y="624058"/>
                </a:lnTo>
                <a:lnTo>
                  <a:pt x="60944" y="635470"/>
                </a:lnTo>
                <a:lnTo>
                  <a:pt x="49587" y="643180"/>
                </a:lnTo>
                <a:lnTo>
                  <a:pt x="35718" y="646012"/>
                </a:lnTo>
                <a:lnTo>
                  <a:pt x="21849" y="643180"/>
                </a:lnTo>
                <a:lnTo>
                  <a:pt x="10492" y="635470"/>
                </a:lnTo>
                <a:lnTo>
                  <a:pt x="2818" y="624058"/>
                </a:lnTo>
                <a:lnTo>
                  <a:pt x="0" y="610123"/>
                </a:lnTo>
                <a:lnTo>
                  <a:pt x="2818" y="596187"/>
                </a:lnTo>
                <a:lnTo>
                  <a:pt x="10492" y="584776"/>
                </a:lnTo>
                <a:lnTo>
                  <a:pt x="21849" y="577065"/>
                </a:lnTo>
                <a:lnTo>
                  <a:pt x="35718" y="574233"/>
                </a:lnTo>
                <a:lnTo>
                  <a:pt x="49587" y="577065"/>
                </a:lnTo>
                <a:lnTo>
                  <a:pt x="60944" y="584776"/>
                </a:lnTo>
                <a:lnTo>
                  <a:pt x="68618" y="596187"/>
                </a:lnTo>
                <a:lnTo>
                  <a:pt x="71437" y="610123"/>
                </a:lnTo>
                <a:close/>
              </a:path>
              <a:path w="71754" h="2943225">
                <a:moveTo>
                  <a:pt x="71437" y="466564"/>
                </a:moveTo>
                <a:lnTo>
                  <a:pt x="68618" y="480499"/>
                </a:lnTo>
                <a:lnTo>
                  <a:pt x="60944" y="491911"/>
                </a:lnTo>
                <a:lnTo>
                  <a:pt x="49587" y="499622"/>
                </a:lnTo>
                <a:lnTo>
                  <a:pt x="35718" y="502454"/>
                </a:lnTo>
                <a:lnTo>
                  <a:pt x="21849" y="499622"/>
                </a:lnTo>
                <a:lnTo>
                  <a:pt x="10492" y="491911"/>
                </a:lnTo>
                <a:lnTo>
                  <a:pt x="2818" y="480499"/>
                </a:lnTo>
                <a:lnTo>
                  <a:pt x="0" y="466564"/>
                </a:lnTo>
                <a:lnTo>
                  <a:pt x="2818" y="452629"/>
                </a:lnTo>
                <a:lnTo>
                  <a:pt x="10492" y="441217"/>
                </a:lnTo>
                <a:lnTo>
                  <a:pt x="21849" y="433506"/>
                </a:lnTo>
                <a:lnTo>
                  <a:pt x="35718" y="430675"/>
                </a:lnTo>
                <a:lnTo>
                  <a:pt x="49587" y="433506"/>
                </a:lnTo>
                <a:lnTo>
                  <a:pt x="60944" y="441217"/>
                </a:lnTo>
                <a:lnTo>
                  <a:pt x="68618" y="452629"/>
                </a:lnTo>
                <a:lnTo>
                  <a:pt x="71437" y="466564"/>
                </a:lnTo>
                <a:close/>
              </a:path>
              <a:path w="71754" h="2943225">
                <a:moveTo>
                  <a:pt x="71437" y="323006"/>
                </a:moveTo>
                <a:lnTo>
                  <a:pt x="68618" y="336941"/>
                </a:lnTo>
                <a:lnTo>
                  <a:pt x="60944" y="348353"/>
                </a:lnTo>
                <a:lnTo>
                  <a:pt x="49587" y="356063"/>
                </a:lnTo>
                <a:lnTo>
                  <a:pt x="35718" y="358895"/>
                </a:lnTo>
                <a:lnTo>
                  <a:pt x="21849" y="356063"/>
                </a:lnTo>
                <a:lnTo>
                  <a:pt x="10492" y="348353"/>
                </a:lnTo>
                <a:lnTo>
                  <a:pt x="2818" y="336941"/>
                </a:lnTo>
                <a:lnTo>
                  <a:pt x="0" y="323006"/>
                </a:lnTo>
                <a:lnTo>
                  <a:pt x="2818" y="309071"/>
                </a:lnTo>
                <a:lnTo>
                  <a:pt x="10492" y="297659"/>
                </a:lnTo>
                <a:lnTo>
                  <a:pt x="21849" y="289948"/>
                </a:lnTo>
                <a:lnTo>
                  <a:pt x="35718" y="287116"/>
                </a:lnTo>
                <a:lnTo>
                  <a:pt x="49587" y="289948"/>
                </a:lnTo>
                <a:lnTo>
                  <a:pt x="60944" y="297659"/>
                </a:lnTo>
                <a:lnTo>
                  <a:pt x="68618" y="309071"/>
                </a:lnTo>
                <a:lnTo>
                  <a:pt x="71437" y="323006"/>
                </a:lnTo>
                <a:close/>
              </a:path>
              <a:path w="71754" h="2943225">
                <a:moveTo>
                  <a:pt x="71437" y="179447"/>
                </a:moveTo>
                <a:lnTo>
                  <a:pt x="68618" y="193383"/>
                </a:lnTo>
                <a:lnTo>
                  <a:pt x="60944" y="204794"/>
                </a:lnTo>
                <a:lnTo>
                  <a:pt x="49587" y="212505"/>
                </a:lnTo>
                <a:lnTo>
                  <a:pt x="35718" y="215337"/>
                </a:lnTo>
                <a:lnTo>
                  <a:pt x="21849" y="212505"/>
                </a:lnTo>
                <a:lnTo>
                  <a:pt x="10492" y="204794"/>
                </a:lnTo>
                <a:lnTo>
                  <a:pt x="2818" y="193383"/>
                </a:lnTo>
                <a:lnTo>
                  <a:pt x="0" y="179447"/>
                </a:lnTo>
                <a:lnTo>
                  <a:pt x="2818" y="165512"/>
                </a:lnTo>
                <a:lnTo>
                  <a:pt x="10492" y="154100"/>
                </a:lnTo>
                <a:lnTo>
                  <a:pt x="21849" y="146390"/>
                </a:lnTo>
                <a:lnTo>
                  <a:pt x="35718" y="143558"/>
                </a:lnTo>
                <a:lnTo>
                  <a:pt x="49587" y="146390"/>
                </a:lnTo>
                <a:lnTo>
                  <a:pt x="60944" y="154100"/>
                </a:lnTo>
                <a:lnTo>
                  <a:pt x="68618" y="165512"/>
                </a:lnTo>
                <a:lnTo>
                  <a:pt x="71437" y="179447"/>
                </a:lnTo>
                <a:close/>
              </a:path>
              <a:path w="71754" h="2943225">
                <a:moveTo>
                  <a:pt x="71437" y="35889"/>
                </a:moveTo>
                <a:lnTo>
                  <a:pt x="68618" y="49824"/>
                </a:lnTo>
                <a:lnTo>
                  <a:pt x="60944" y="61236"/>
                </a:lnTo>
                <a:lnTo>
                  <a:pt x="49587" y="68947"/>
                </a:lnTo>
                <a:lnTo>
                  <a:pt x="35718" y="71779"/>
                </a:lnTo>
                <a:lnTo>
                  <a:pt x="21849" y="68947"/>
                </a:lnTo>
                <a:lnTo>
                  <a:pt x="10492" y="61236"/>
                </a:lnTo>
                <a:lnTo>
                  <a:pt x="2818" y="49824"/>
                </a:lnTo>
                <a:lnTo>
                  <a:pt x="0" y="35889"/>
                </a:lnTo>
                <a:lnTo>
                  <a:pt x="2818" y="21954"/>
                </a:lnTo>
                <a:lnTo>
                  <a:pt x="10492" y="10542"/>
                </a:lnTo>
                <a:lnTo>
                  <a:pt x="21849" y="2831"/>
                </a:lnTo>
                <a:lnTo>
                  <a:pt x="35718" y="0"/>
                </a:lnTo>
                <a:lnTo>
                  <a:pt x="49587" y="2831"/>
                </a:lnTo>
                <a:lnTo>
                  <a:pt x="60944" y="10542"/>
                </a:lnTo>
                <a:lnTo>
                  <a:pt x="68618" y="21954"/>
                </a:lnTo>
                <a:lnTo>
                  <a:pt x="71437" y="35889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6414" y="414707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49" y="419099"/>
                </a:moveTo>
                <a:lnTo>
                  <a:pt x="161502" y="413565"/>
                </a:lnTo>
                <a:lnTo>
                  <a:pt x="117395" y="397801"/>
                </a:lnTo>
                <a:lnTo>
                  <a:pt x="78487" y="373064"/>
                </a:lnTo>
                <a:lnTo>
                  <a:pt x="46035" y="340612"/>
                </a:lnTo>
                <a:lnTo>
                  <a:pt x="21298" y="301704"/>
                </a:lnTo>
                <a:lnTo>
                  <a:pt x="5534" y="257597"/>
                </a:lnTo>
                <a:lnTo>
                  <a:pt x="0" y="209549"/>
                </a:lnTo>
                <a:lnTo>
                  <a:pt x="5534" y="161502"/>
                </a:lnTo>
                <a:lnTo>
                  <a:pt x="21298" y="117395"/>
                </a:lnTo>
                <a:lnTo>
                  <a:pt x="46035" y="78487"/>
                </a:lnTo>
                <a:lnTo>
                  <a:pt x="78487" y="46035"/>
                </a:lnTo>
                <a:lnTo>
                  <a:pt x="117395" y="21298"/>
                </a:lnTo>
                <a:lnTo>
                  <a:pt x="161502" y="5534"/>
                </a:lnTo>
                <a:lnTo>
                  <a:pt x="209549" y="0"/>
                </a:lnTo>
                <a:lnTo>
                  <a:pt x="257597" y="5534"/>
                </a:lnTo>
                <a:lnTo>
                  <a:pt x="301704" y="21298"/>
                </a:lnTo>
                <a:lnTo>
                  <a:pt x="340612" y="46035"/>
                </a:lnTo>
                <a:lnTo>
                  <a:pt x="373064" y="78487"/>
                </a:lnTo>
                <a:lnTo>
                  <a:pt x="397801" y="117395"/>
                </a:lnTo>
                <a:lnTo>
                  <a:pt x="413565" y="161502"/>
                </a:lnTo>
                <a:lnTo>
                  <a:pt x="419099" y="209549"/>
                </a:lnTo>
                <a:lnTo>
                  <a:pt x="413565" y="257597"/>
                </a:lnTo>
                <a:lnTo>
                  <a:pt x="397801" y="301704"/>
                </a:lnTo>
                <a:lnTo>
                  <a:pt x="373064" y="340612"/>
                </a:lnTo>
                <a:lnTo>
                  <a:pt x="340612" y="373064"/>
                </a:lnTo>
                <a:lnTo>
                  <a:pt x="301704" y="397801"/>
                </a:lnTo>
                <a:lnTo>
                  <a:pt x="257597" y="413565"/>
                </a:lnTo>
                <a:lnTo>
                  <a:pt x="209549" y="419099"/>
                </a:lnTo>
                <a:close/>
              </a:path>
            </a:pathLst>
          </a:custGeom>
          <a:solidFill>
            <a:srgbClr val="8BD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66414" y="3129168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49" y="419099"/>
                </a:moveTo>
                <a:lnTo>
                  <a:pt x="161502" y="413565"/>
                </a:lnTo>
                <a:lnTo>
                  <a:pt x="117395" y="397801"/>
                </a:lnTo>
                <a:lnTo>
                  <a:pt x="78487" y="373064"/>
                </a:lnTo>
                <a:lnTo>
                  <a:pt x="46035" y="340612"/>
                </a:lnTo>
                <a:lnTo>
                  <a:pt x="21298" y="301704"/>
                </a:lnTo>
                <a:lnTo>
                  <a:pt x="5534" y="257597"/>
                </a:lnTo>
                <a:lnTo>
                  <a:pt x="0" y="209549"/>
                </a:lnTo>
                <a:lnTo>
                  <a:pt x="5534" y="161502"/>
                </a:lnTo>
                <a:lnTo>
                  <a:pt x="21298" y="117395"/>
                </a:lnTo>
                <a:lnTo>
                  <a:pt x="46035" y="78487"/>
                </a:lnTo>
                <a:lnTo>
                  <a:pt x="78487" y="46035"/>
                </a:lnTo>
                <a:lnTo>
                  <a:pt x="117395" y="21298"/>
                </a:lnTo>
                <a:lnTo>
                  <a:pt x="161502" y="5534"/>
                </a:lnTo>
                <a:lnTo>
                  <a:pt x="209549" y="0"/>
                </a:lnTo>
                <a:lnTo>
                  <a:pt x="257597" y="5534"/>
                </a:lnTo>
                <a:lnTo>
                  <a:pt x="301704" y="21298"/>
                </a:lnTo>
                <a:lnTo>
                  <a:pt x="340612" y="46035"/>
                </a:lnTo>
                <a:lnTo>
                  <a:pt x="373064" y="78487"/>
                </a:lnTo>
                <a:lnTo>
                  <a:pt x="397801" y="117395"/>
                </a:lnTo>
                <a:lnTo>
                  <a:pt x="413565" y="161502"/>
                </a:lnTo>
                <a:lnTo>
                  <a:pt x="419099" y="209549"/>
                </a:lnTo>
                <a:lnTo>
                  <a:pt x="413565" y="257597"/>
                </a:lnTo>
                <a:lnTo>
                  <a:pt x="397801" y="301704"/>
                </a:lnTo>
                <a:lnTo>
                  <a:pt x="373064" y="340612"/>
                </a:lnTo>
                <a:lnTo>
                  <a:pt x="340612" y="373064"/>
                </a:lnTo>
                <a:lnTo>
                  <a:pt x="301704" y="397801"/>
                </a:lnTo>
                <a:lnTo>
                  <a:pt x="257597" y="413565"/>
                </a:lnTo>
                <a:lnTo>
                  <a:pt x="209549" y="419099"/>
                </a:lnTo>
                <a:close/>
              </a:path>
            </a:pathLst>
          </a:custGeom>
          <a:solidFill>
            <a:srgbClr val="8BD4A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573491" y="2467877"/>
            <a:ext cx="3574415" cy="4782185"/>
            <a:chOff x="2573491" y="2467877"/>
            <a:chExt cx="3574415" cy="4782185"/>
          </a:xfrm>
        </p:grpSpPr>
        <p:sp>
          <p:nvSpPr>
            <p:cNvPr id="8" name="object 8"/>
            <p:cNvSpPr/>
            <p:nvPr/>
          </p:nvSpPr>
          <p:spPr>
            <a:xfrm>
              <a:off x="2573491" y="2816131"/>
              <a:ext cx="3574415" cy="4434205"/>
            </a:xfrm>
            <a:custGeom>
              <a:avLst/>
              <a:gdLst/>
              <a:ahLst/>
              <a:cxnLst/>
              <a:rect l="l" t="t" r="r" b="b"/>
              <a:pathLst>
                <a:path w="3574415" h="4434205">
                  <a:moveTo>
                    <a:pt x="3497909" y="4433781"/>
                  </a:moveTo>
                  <a:lnTo>
                    <a:pt x="75910" y="4433781"/>
                  </a:lnTo>
                  <a:lnTo>
                    <a:pt x="46359" y="4427816"/>
                  </a:lnTo>
                  <a:lnTo>
                    <a:pt x="22230" y="4411548"/>
                  </a:lnTo>
                  <a:lnTo>
                    <a:pt x="5964" y="4387417"/>
                  </a:lnTo>
                  <a:lnTo>
                    <a:pt x="0" y="4357864"/>
                  </a:lnTo>
                  <a:lnTo>
                    <a:pt x="0" y="75916"/>
                  </a:lnTo>
                  <a:lnTo>
                    <a:pt x="5964" y="46363"/>
                  </a:lnTo>
                  <a:lnTo>
                    <a:pt x="22230" y="22232"/>
                  </a:lnTo>
                  <a:lnTo>
                    <a:pt x="46359" y="5964"/>
                  </a:lnTo>
                  <a:lnTo>
                    <a:pt x="75910" y="0"/>
                  </a:lnTo>
                  <a:lnTo>
                    <a:pt x="3497909" y="0"/>
                  </a:lnTo>
                  <a:lnTo>
                    <a:pt x="3527460" y="5964"/>
                  </a:lnTo>
                  <a:lnTo>
                    <a:pt x="3551589" y="22232"/>
                  </a:lnTo>
                  <a:lnTo>
                    <a:pt x="3567855" y="46363"/>
                  </a:lnTo>
                  <a:lnTo>
                    <a:pt x="3573820" y="75916"/>
                  </a:lnTo>
                  <a:lnTo>
                    <a:pt x="3573820" y="4357864"/>
                  </a:lnTo>
                  <a:lnTo>
                    <a:pt x="3567855" y="4387417"/>
                  </a:lnTo>
                  <a:lnTo>
                    <a:pt x="3551589" y="4411548"/>
                  </a:lnTo>
                  <a:lnTo>
                    <a:pt x="3527460" y="4427816"/>
                  </a:lnTo>
                  <a:lnTo>
                    <a:pt x="3497909" y="4433781"/>
                  </a:lnTo>
                  <a:close/>
                </a:path>
              </a:pathLst>
            </a:custGeom>
            <a:solidFill>
              <a:srgbClr val="E84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08693" y="3047504"/>
              <a:ext cx="2903855" cy="3971290"/>
            </a:xfrm>
            <a:custGeom>
              <a:avLst/>
              <a:gdLst/>
              <a:ahLst/>
              <a:cxnLst/>
              <a:rect l="l" t="t" r="r" b="b"/>
              <a:pathLst>
                <a:path w="2903854" h="3971290">
                  <a:moveTo>
                    <a:pt x="2903397" y="0"/>
                  </a:moveTo>
                  <a:lnTo>
                    <a:pt x="0" y="0"/>
                  </a:lnTo>
                  <a:lnTo>
                    <a:pt x="0" y="156413"/>
                  </a:lnTo>
                  <a:lnTo>
                    <a:pt x="0" y="3971048"/>
                  </a:lnTo>
                  <a:lnTo>
                    <a:pt x="2903397" y="3971048"/>
                  </a:lnTo>
                  <a:lnTo>
                    <a:pt x="2903397" y="156413"/>
                  </a:lnTo>
                  <a:lnTo>
                    <a:pt x="2903397" y="0"/>
                  </a:lnTo>
                  <a:close/>
                </a:path>
              </a:pathLst>
            </a:custGeom>
            <a:solidFill>
              <a:srgbClr val="F5F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82008" y="2467877"/>
              <a:ext cx="1757045" cy="736600"/>
            </a:xfrm>
            <a:custGeom>
              <a:avLst/>
              <a:gdLst/>
              <a:ahLst/>
              <a:cxnLst/>
              <a:rect l="l" t="t" r="r" b="b"/>
              <a:pathLst>
                <a:path w="1757045" h="736600">
                  <a:moveTo>
                    <a:pt x="1756786" y="736031"/>
                  </a:moveTo>
                  <a:lnTo>
                    <a:pt x="0" y="736031"/>
                  </a:lnTo>
                  <a:lnTo>
                    <a:pt x="0" y="0"/>
                  </a:lnTo>
                  <a:lnTo>
                    <a:pt x="1756786" y="0"/>
                  </a:lnTo>
                  <a:lnTo>
                    <a:pt x="1756786" y="736031"/>
                  </a:lnTo>
                  <a:close/>
                </a:path>
              </a:pathLst>
            </a:custGeom>
            <a:solidFill>
              <a:srgbClr val="F5E7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21723" y="3521557"/>
              <a:ext cx="2477770" cy="2745105"/>
            </a:xfrm>
            <a:custGeom>
              <a:avLst/>
              <a:gdLst/>
              <a:ahLst/>
              <a:cxnLst/>
              <a:rect l="l" t="t" r="r" b="b"/>
              <a:pathLst>
                <a:path w="2477770" h="2745104">
                  <a:moveTo>
                    <a:pt x="735736" y="2009025"/>
                  </a:moveTo>
                  <a:lnTo>
                    <a:pt x="0" y="2009025"/>
                  </a:lnTo>
                  <a:lnTo>
                    <a:pt x="0" y="2744813"/>
                  </a:lnTo>
                  <a:lnTo>
                    <a:pt x="735736" y="2744813"/>
                  </a:lnTo>
                  <a:lnTo>
                    <a:pt x="735736" y="2009025"/>
                  </a:lnTo>
                  <a:close/>
                </a:path>
                <a:path w="2477770" h="2745104">
                  <a:moveTo>
                    <a:pt x="735736" y="1004519"/>
                  </a:moveTo>
                  <a:lnTo>
                    <a:pt x="0" y="1004519"/>
                  </a:lnTo>
                  <a:lnTo>
                    <a:pt x="0" y="1740306"/>
                  </a:lnTo>
                  <a:lnTo>
                    <a:pt x="735736" y="1740306"/>
                  </a:lnTo>
                  <a:lnTo>
                    <a:pt x="735736" y="1004519"/>
                  </a:lnTo>
                  <a:close/>
                </a:path>
                <a:path w="2477770" h="2745104">
                  <a:moveTo>
                    <a:pt x="735736" y="0"/>
                  </a:moveTo>
                  <a:lnTo>
                    <a:pt x="0" y="0"/>
                  </a:lnTo>
                  <a:lnTo>
                    <a:pt x="0" y="735558"/>
                  </a:lnTo>
                  <a:lnTo>
                    <a:pt x="735736" y="735558"/>
                  </a:lnTo>
                  <a:lnTo>
                    <a:pt x="735736" y="0"/>
                  </a:lnTo>
                  <a:close/>
                </a:path>
                <a:path w="2477770" h="2745104">
                  <a:moveTo>
                    <a:pt x="1520139" y="2341130"/>
                  </a:moveTo>
                  <a:lnTo>
                    <a:pt x="844423" y="2341130"/>
                  </a:lnTo>
                  <a:lnTo>
                    <a:pt x="844423" y="2416327"/>
                  </a:lnTo>
                  <a:lnTo>
                    <a:pt x="1520139" y="2416327"/>
                  </a:lnTo>
                  <a:lnTo>
                    <a:pt x="1520139" y="2341130"/>
                  </a:lnTo>
                  <a:close/>
                </a:path>
                <a:path w="2477770" h="2745104">
                  <a:moveTo>
                    <a:pt x="1520139" y="1336624"/>
                  </a:moveTo>
                  <a:lnTo>
                    <a:pt x="844423" y="1336624"/>
                  </a:lnTo>
                  <a:lnTo>
                    <a:pt x="844423" y="1411820"/>
                  </a:lnTo>
                  <a:lnTo>
                    <a:pt x="1520139" y="1411820"/>
                  </a:lnTo>
                  <a:lnTo>
                    <a:pt x="1520139" y="1336624"/>
                  </a:lnTo>
                  <a:close/>
                </a:path>
                <a:path w="2477770" h="2745104">
                  <a:moveTo>
                    <a:pt x="1520139" y="332105"/>
                  </a:moveTo>
                  <a:lnTo>
                    <a:pt x="844423" y="332105"/>
                  </a:lnTo>
                  <a:lnTo>
                    <a:pt x="844423" y="407060"/>
                  </a:lnTo>
                  <a:lnTo>
                    <a:pt x="1520139" y="407060"/>
                  </a:lnTo>
                  <a:lnTo>
                    <a:pt x="1520139" y="332105"/>
                  </a:lnTo>
                  <a:close/>
                </a:path>
                <a:path w="2477770" h="2745104">
                  <a:moveTo>
                    <a:pt x="2128393" y="2581414"/>
                  </a:moveTo>
                  <a:lnTo>
                    <a:pt x="844423" y="2581414"/>
                  </a:lnTo>
                  <a:lnTo>
                    <a:pt x="844423" y="2656611"/>
                  </a:lnTo>
                  <a:lnTo>
                    <a:pt x="2128393" y="2656611"/>
                  </a:lnTo>
                  <a:lnTo>
                    <a:pt x="2128393" y="2581414"/>
                  </a:lnTo>
                  <a:close/>
                </a:path>
                <a:path w="2477770" h="2745104">
                  <a:moveTo>
                    <a:pt x="2128393" y="1576908"/>
                  </a:moveTo>
                  <a:lnTo>
                    <a:pt x="844423" y="1576908"/>
                  </a:lnTo>
                  <a:lnTo>
                    <a:pt x="844423" y="1652092"/>
                  </a:lnTo>
                  <a:lnTo>
                    <a:pt x="2128393" y="1652092"/>
                  </a:lnTo>
                  <a:lnTo>
                    <a:pt x="2128393" y="1576908"/>
                  </a:lnTo>
                  <a:close/>
                </a:path>
                <a:path w="2477770" h="2745104">
                  <a:moveTo>
                    <a:pt x="2128393" y="572389"/>
                  </a:moveTo>
                  <a:lnTo>
                    <a:pt x="844423" y="572389"/>
                  </a:lnTo>
                  <a:lnTo>
                    <a:pt x="844423" y="647344"/>
                  </a:lnTo>
                  <a:lnTo>
                    <a:pt x="2128393" y="647344"/>
                  </a:lnTo>
                  <a:lnTo>
                    <a:pt x="2128393" y="572389"/>
                  </a:lnTo>
                  <a:close/>
                </a:path>
                <a:path w="2477770" h="2745104">
                  <a:moveTo>
                    <a:pt x="2466251" y="2581414"/>
                  </a:moveTo>
                  <a:lnTo>
                    <a:pt x="2181644" y="2581414"/>
                  </a:lnTo>
                  <a:lnTo>
                    <a:pt x="2181644" y="2656611"/>
                  </a:lnTo>
                  <a:lnTo>
                    <a:pt x="2466251" y="2656611"/>
                  </a:lnTo>
                  <a:lnTo>
                    <a:pt x="2466251" y="2581414"/>
                  </a:lnTo>
                  <a:close/>
                </a:path>
                <a:path w="2477770" h="2745104">
                  <a:moveTo>
                    <a:pt x="2466251" y="1576908"/>
                  </a:moveTo>
                  <a:lnTo>
                    <a:pt x="2181644" y="1576908"/>
                  </a:lnTo>
                  <a:lnTo>
                    <a:pt x="2181644" y="1652092"/>
                  </a:lnTo>
                  <a:lnTo>
                    <a:pt x="2466251" y="1652092"/>
                  </a:lnTo>
                  <a:lnTo>
                    <a:pt x="2466251" y="1576908"/>
                  </a:lnTo>
                  <a:close/>
                </a:path>
                <a:path w="2477770" h="2745104">
                  <a:moveTo>
                    <a:pt x="2466251" y="572389"/>
                  </a:moveTo>
                  <a:lnTo>
                    <a:pt x="2181644" y="572389"/>
                  </a:lnTo>
                  <a:lnTo>
                    <a:pt x="2181644" y="647344"/>
                  </a:lnTo>
                  <a:lnTo>
                    <a:pt x="2466251" y="647344"/>
                  </a:lnTo>
                  <a:lnTo>
                    <a:pt x="2466251" y="572389"/>
                  </a:lnTo>
                  <a:close/>
                </a:path>
                <a:path w="2477770" h="2745104">
                  <a:moveTo>
                    <a:pt x="2477338" y="2341130"/>
                  </a:moveTo>
                  <a:lnTo>
                    <a:pt x="1582077" y="2341130"/>
                  </a:lnTo>
                  <a:lnTo>
                    <a:pt x="1582077" y="2416327"/>
                  </a:lnTo>
                  <a:lnTo>
                    <a:pt x="2477338" y="2416327"/>
                  </a:lnTo>
                  <a:lnTo>
                    <a:pt x="2477338" y="2341130"/>
                  </a:lnTo>
                  <a:close/>
                </a:path>
                <a:path w="2477770" h="2745104">
                  <a:moveTo>
                    <a:pt x="2477338" y="2097239"/>
                  </a:moveTo>
                  <a:lnTo>
                    <a:pt x="844423" y="2097239"/>
                  </a:lnTo>
                  <a:lnTo>
                    <a:pt x="844423" y="2172424"/>
                  </a:lnTo>
                  <a:lnTo>
                    <a:pt x="2477338" y="2172424"/>
                  </a:lnTo>
                  <a:lnTo>
                    <a:pt x="2477338" y="2097239"/>
                  </a:lnTo>
                  <a:close/>
                </a:path>
                <a:path w="2477770" h="2745104">
                  <a:moveTo>
                    <a:pt x="2477338" y="1336624"/>
                  </a:moveTo>
                  <a:lnTo>
                    <a:pt x="1582077" y="1336624"/>
                  </a:lnTo>
                  <a:lnTo>
                    <a:pt x="1582077" y="1411820"/>
                  </a:lnTo>
                  <a:lnTo>
                    <a:pt x="2477338" y="1411820"/>
                  </a:lnTo>
                  <a:lnTo>
                    <a:pt x="2477338" y="1336624"/>
                  </a:lnTo>
                  <a:close/>
                </a:path>
                <a:path w="2477770" h="2745104">
                  <a:moveTo>
                    <a:pt x="2477338" y="1092720"/>
                  </a:moveTo>
                  <a:lnTo>
                    <a:pt x="844423" y="1092720"/>
                  </a:lnTo>
                  <a:lnTo>
                    <a:pt x="844423" y="1167676"/>
                  </a:lnTo>
                  <a:lnTo>
                    <a:pt x="2477338" y="1167676"/>
                  </a:lnTo>
                  <a:lnTo>
                    <a:pt x="2477338" y="1092720"/>
                  </a:lnTo>
                  <a:close/>
                </a:path>
                <a:path w="2477770" h="2745104">
                  <a:moveTo>
                    <a:pt x="2477338" y="332105"/>
                  </a:moveTo>
                  <a:lnTo>
                    <a:pt x="1582077" y="332105"/>
                  </a:lnTo>
                  <a:lnTo>
                    <a:pt x="1582077" y="407060"/>
                  </a:lnTo>
                  <a:lnTo>
                    <a:pt x="2477338" y="407060"/>
                  </a:lnTo>
                  <a:lnTo>
                    <a:pt x="2477338" y="332105"/>
                  </a:lnTo>
                  <a:close/>
                </a:path>
                <a:path w="2477770" h="2745104">
                  <a:moveTo>
                    <a:pt x="2477338" y="88214"/>
                  </a:moveTo>
                  <a:lnTo>
                    <a:pt x="844423" y="88214"/>
                  </a:lnTo>
                  <a:lnTo>
                    <a:pt x="844423" y="163169"/>
                  </a:lnTo>
                  <a:lnTo>
                    <a:pt x="2477338" y="163169"/>
                  </a:lnTo>
                  <a:lnTo>
                    <a:pt x="2477338" y="88214"/>
                  </a:lnTo>
                  <a:close/>
                </a:path>
              </a:pathLst>
            </a:custGeom>
            <a:solidFill>
              <a:srgbClr val="9D32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815466" y="2769119"/>
            <a:ext cx="6294120" cy="3797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5300" spc="40">
                <a:solidFill>
                  <a:srgbClr val="F5F5EF"/>
                </a:solidFill>
                <a:latin typeface="Arial"/>
                <a:cs typeface="Arial"/>
              </a:rPr>
              <a:t>Trabajo </a:t>
            </a:r>
            <a:r>
              <a:rPr dirty="0" sz="5300" spc="65">
                <a:solidFill>
                  <a:srgbClr val="F5F5EF"/>
                </a:solidFill>
                <a:latin typeface="Arial"/>
                <a:cs typeface="Arial"/>
              </a:rPr>
              <a:t>del</a:t>
            </a:r>
            <a:r>
              <a:rPr dirty="0" sz="5300" spc="-640">
                <a:solidFill>
                  <a:srgbClr val="F5F5EF"/>
                </a:solidFill>
                <a:latin typeface="Arial"/>
                <a:cs typeface="Arial"/>
              </a:rPr>
              <a:t> </a:t>
            </a:r>
            <a:r>
              <a:rPr dirty="0" sz="5300" spc="125">
                <a:solidFill>
                  <a:srgbClr val="F5F5EF"/>
                </a:solidFill>
                <a:latin typeface="Arial"/>
                <a:cs typeface="Arial"/>
              </a:rPr>
              <a:t>proyecto  </a:t>
            </a:r>
            <a:r>
              <a:rPr dirty="0" sz="5300" spc="25">
                <a:solidFill>
                  <a:srgbClr val="F5F5EF"/>
                </a:solidFill>
                <a:latin typeface="Arial"/>
                <a:cs typeface="Arial"/>
              </a:rPr>
              <a:t>Entrega  </a:t>
            </a:r>
            <a:r>
              <a:rPr dirty="0" sz="5300" spc="204">
                <a:solidFill>
                  <a:srgbClr val="F5F5EF"/>
                </a:solidFill>
                <a:latin typeface="Arial"/>
                <a:cs typeface="Arial"/>
              </a:rPr>
              <a:t>Incertidumbre  </a:t>
            </a:r>
            <a:r>
              <a:rPr dirty="0" sz="5300" spc="95">
                <a:solidFill>
                  <a:srgbClr val="F5F5EF"/>
                </a:solidFill>
                <a:latin typeface="Arial"/>
                <a:cs typeface="Arial"/>
              </a:rPr>
              <a:t>Métricas</a:t>
            </a:r>
            <a:endParaRPr sz="5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66414" y="499530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49" y="419099"/>
                </a:moveTo>
                <a:lnTo>
                  <a:pt x="161502" y="413565"/>
                </a:lnTo>
                <a:lnTo>
                  <a:pt x="117395" y="397801"/>
                </a:lnTo>
                <a:lnTo>
                  <a:pt x="78487" y="373064"/>
                </a:lnTo>
                <a:lnTo>
                  <a:pt x="46035" y="340612"/>
                </a:lnTo>
                <a:lnTo>
                  <a:pt x="21298" y="301704"/>
                </a:lnTo>
                <a:lnTo>
                  <a:pt x="5534" y="257597"/>
                </a:lnTo>
                <a:lnTo>
                  <a:pt x="0" y="209549"/>
                </a:lnTo>
                <a:lnTo>
                  <a:pt x="5534" y="161502"/>
                </a:lnTo>
                <a:lnTo>
                  <a:pt x="21298" y="117395"/>
                </a:lnTo>
                <a:lnTo>
                  <a:pt x="46035" y="78487"/>
                </a:lnTo>
                <a:lnTo>
                  <a:pt x="78487" y="46035"/>
                </a:lnTo>
                <a:lnTo>
                  <a:pt x="117395" y="21298"/>
                </a:lnTo>
                <a:lnTo>
                  <a:pt x="161502" y="5534"/>
                </a:lnTo>
                <a:lnTo>
                  <a:pt x="209549" y="0"/>
                </a:lnTo>
                <a:lnTo>
                  <a:pt x="257597" y="5534"/>
                </a:lnTo>
                <a:lnTo>
                  <a:pt x="301704" y="21298"/>
                </a:lnTo>
                <a:lnTo>
                  <a:pt x="340612" y="46035"/>
                </a:lnTo>
                <a:lnTo>
                  <a:pt x="373064" y="78487"/>
                </a:lnTo>
                <a:lnTo>
                  <a:pt x="397801" y="117395"/>
                </a:lnTo>
                <a:lnTo>
                  <a:pt x="413565" y="161502"/>
                </a:lnTo>
                <a:lnTo>
                  <a:pt x="419099" y="209549"/>
                </a:lnTo>
                <a:lnTo>
                  <a:pt x="413565" y="257597"/>
                </a:lnTo>
                <a:lnTo>
                  <a:pt x="397801" y="301704"/>
                </a:lnTo>
                <a:lnTo>
                  <a:pt x="373064" y="340612"/>
                </a:lnTo>
                <a:lnTo>
                  <a:pt x="340612" y="373064"/>
                </a:lnTo>
                <a:lnTo>
                  <a:pt x="301704" y="397801"/>
                </a:lnTo>
                <a:lnTo>
                  <a:pt x="257597" y="413565"/>
                </a:lnTo>
                <a:lnTo>
                  <a:pt x="209549" y="419099"/>
                </a:lnTo>
                <a:close/>
              </a:path>
            </a:pathLst>
          </a:custGeom>
          <a:solidFill>
            <a:srgbClr val="8BD4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66414" y="5843534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49" y="419099"/>
                </a:moveTo>
                <a:lnTo>
                  <a:pt x="161502" y="413565"/>
                </a:lnTo>
                <a:lnTo>
                  <a:pt x="117395" y="397801"/>
                </a:lnTo>
                <a:lnTo>
                  <a:pt x="78487" y="373064"/>
                </a:lnTo>
                <a:lnTo>
                  <a:pt x="46035" y="340612"/>
                </a:lnTo>
                <a:lnTo>
                  <a:pt x="21298" y="301704"/>
                </a:lnTo>
                <a:lnTo>
                  <a:pt x="5534" y="257597"/>
                </a:lnTo>
                <a:lnTo>
                  <a:pt x="0" y="209549"/>
                </a:lnTo>
                <a:lnTo>
                  <a:pt x="5534" y="161502"/>
                </a:lnTo>
                <a:lnTo>
                  <a:pt x="21298" y="117395"/>
                </a:lnTo>
                <a:lnTo>
                  <a:pt x="46035" y="78487"/>
                </a:lnTo>
                <a:lnTo>
                  <a:pt x="78487" y="46035"/>
                </a:lnTo>
                <a:lnTo>
                  <a:pt x="117395" y="21298"/>
                </a:lnTo>
                <a:lnTo>
                  <a:pt x="161502" y="5534"/>
                </a:lnTo>
                <a:lnTo>
                  <a:pt x="209549" y="0"/>
                </a:lnTo>
                <a:lnTo>
                  <a:pt x="257597" y="5534"/>
                </a:lnTo>
                <a:lnTo>
                  <a:pt x="301704" y="21298"/>
                </a:lnTo>
                <a:lnTo>
                  <a:pt x="340612" y="46035"/>
                </a:lnTo>
                <a:lnTo>
                  <a:pt x="373064" y="78487"/>
                </a:lnTo>
                <a:lnTo>
                  <a:pt x="397801" y="117395"/>
                </a:lnTo>
                <a:lnTo>
                  <a:pt x="413565" y="161502"/>
                </a:lnTo>
                <a:lnTo>
                  <a:pt x="419099" y="209549"/>
                </a:lnTo>
                <a:lnTo>
                  <a:pt x="413565" y="257597"/>
                </a:lnTo>
                <a:lnTo>
                  <a:pt x="397801" y="301704"/>
                </a:lnTo>
                <a:lnTo>
                  <a:pt x="373064" y="340612"/>
                </a:lnTo>
                <a:lnTo>
                  <a:pt x="340612" y="373064"/>
                </a:lnTo>
                <a:lnTo>
                  <a:pt x="301704" y="397801"/>
                </a:lnTo>
                <a:lnTo>
                  <a:pt x="257597" y="413565"/>
                </a:lnTo>
                <a:lnTo>
                  <a:pt x="209549" y="419099"/>
                </a:lnTo>
                <a:close/>
              </a:path>
            </a:pathLst>
          </a:custGeom>
          <a:solidFill>
            <a:srgbClr val="8BD4A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JUAN DAVID RAGA PALOMEQUE</dc:creator>
  <cp:keywords>DAE7GqzK7Ag,BAEB0rlMgbc</cp:keywords>
  <dc:title>Proceso de adaptación y adaptación de los dominios de desempeño</dc:title>
  <dcterms:created xsi:type="dcterms:W3CDTF">2022-03-21T14:20:27Z</dcterms:created>
  <dcterms:modified xsi:type="dcterms:W3CDTF">2022-03-21T14:20:27Z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2022-03-16T00:00:00Z</vt:filetime>
  </property>
  <property fmtid="{D5CDD505-2E9C-101B-9397-08002B2CF9AE}" pid="3" name="Creator">
    <vt:lpwstr>Canva</vt:lpwstr>
  </property>
  <property fmtid="{D5CDD505-2E9C-101B-9397-08002B2CF9AE}" pid="4" name="LastSaved">
    <vt:filetime>2022-03-21T00:00:00Z</vt:filetime>
  </property>
</Properties>
</file>