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Bebas Neue"/>
      <p:regular r:id="rId19"/>
    </p:embeddedFont>
    <p:embeddedFont>
      <p:font typeface="Quicksan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Quicksan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BebasNeu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1dd05e66ca_1_1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1dd05e66ca_1_1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11dd05e66ca_1_1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11dd05e66ca_1_1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f5671eab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f5671eab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f004975cb0_0_3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f004975cb0_0_3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f5df29f2d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f5df29f2d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f1aeef1dc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f1aeef1dc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1dd05e66ca_1_1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1dd05e66ca_1_1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19a4d206f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19a4d206f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19a4d206f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19a4d206f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19a4d206f1_2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119a4d206f1_2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11a1fe5d6cd_3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11a1fe5d6cd_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11dd05e66ca_1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11dd05e66ca_1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1a1fe5d6cd_3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1a1fe5d6cd_3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11a1fe5d6cd_3_1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11a1fe5d6cd_3_1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436825"/>
            <a:ext cx="3852000" cy="153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1"/>
          <p:cNvGrpSpPr/>
          <p:nvPr/>
        </p:nvGrpSpPr>
        <p:grpSpPr>
          <a:xfrm>
            <a:off x="8589197" y="11222"/>
            <a:ext cx="584466" cy="3946393"/>
            <a:chOff x="8559523" y="791447"/>
            <a:chExt cx="584466" cy="3946393"/>
          </a:xfrm>
        </p:grpSpPr>
        <p:sp>
          <p:nvSpPr>
            <p:cNvPr id="173" name="Google Shape;173;p11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11"/>
          <p:cNvGrpSpPr/>
          <p:nvPr/>
        </p:nvGrpSpPr>
        <p:grpSpPr>
          <a:xfrm flipH="1">
            <a:off x="-29671" y="1261388"/>
            <a:ext cx="1758614" cy="3882110"/>
            <a:chOff x="7444711" y="1171313"/>
            <a:chExt cx="1758614" cy="3882110"/>
          </a:xfrm>
        </p:grpSpPr>
        <p:sp>
          <p:nvSpPr>
            <p:cNvPr id="185" name="Google Shape;185;p11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-13250" y="110887"/>
            <a:ext cx="2758303" cy="193976"/>
            <a:chOff x="-344350" y="4817800"/>
            <a:chExt cx="2758303" cy="193976"/>
          </a:xfrm>
        </p:grpSpPr>
        <p:sp>
          <p:nvSpPr>
            <p:cNvPr id="202" name="Google Shape;202;p11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11"/>
          <p:cNvSpPr txBox="1"/>
          <p:nvPr>
            <p:ph hasCustomPrompt="1" type="title"/>
          </p:nvPr>
        </p:nvSpPr>
        <p:spPr>
          <a:xfrm>
            <a:off x="1365900" y="1626688"/>
            <a:ext cx="6412200" cy="149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/>
          <p:nvPr>
            <p:ph idx="1" type="subTitle"/>
          </p:nvPr>
        </p:nvSpPr>
        <p:spPr>
          <a:xfrm>
            <a:off x="1365900" y="3123513"/>
            <a:ext cx="6412200" cy="39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3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211" name="Google Shape;211;p13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3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425521" y="20103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3418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13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21" name="Google Shape;221;p13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13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231" name="Google Shape;231;p13"/>
            <p:cNvSpPr/>
            <p:nvPr/>
          </p:nvSpPr>
          <p:spPr>
            <a:xfrm flipH="1">
              <a:off x="1356776" y="4915675"/>
              <a:ext cx="78673" cy="78715"/>
            </a:xfrm>
            <a:custGeom>
              <a:rect b="b" l="l" r="r" t="t"/>
              <a:pathLst>
                <a:path extrusionOk="0" h="1881" w="188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088282" y="4915675"/>
              <a:ext cx="77627" cy="78715"/>
            </a:xfrm>
            <a:custGeom>
              <a:rect b="b" l="l" r="r" t="t"/>
              <a:pathLst>
                <a:path extrusionOk="0" h="1881" w="1855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818699" y="4915675"/>
              <a:ext cx="78715" cy="78715"/>
            </a:xfrm>
            <a:custGeom>
              <a:rect b="b" l="l" r="r" t="t"/>
              <a:pathLst>
                <a:path extrusionOk="0" h="1881" w="1881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13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235" name="Google Shape;235;p1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13"/>
          <p:cNvSpPr txBox="1"/>
          <p:nvPr>
            <p:ph idx="1" type="subTitle"/>
          </p:nvPr>
        </p:nvSpPr>
        <p:spPr>
          <a:xfrm>
            <a:off x="1826474" y="3566590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9" name="Google Shape;239;p13"/>
          <p:cNvSpPr txBox="1"/>
          <p:nvPr>
            <p:ph idx="2" type="subTitle"/>
          </p:nvPr>
        </p:nvSpPr>
        <p:spPr>
          <a:xfrm>
            <a:off x="1826486" y="397189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0" name="Google Shape;240;p13"/>
          <p:cNvSpPr txBox="1"/>
          <p:nvPr>
            <p:ph hasCustomPrompt="1" type="title"/>
          </p:nvPr>
        </p:nvSpPr>
        <p:spPr>
          <a:xfrm>
            <a:off x="859800" y="3838052"/>
            <a:ext cx="539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/>
          <p:nvPr>
            <p:ph idx="3" type="subTitle"/>
          </p:nvPr>
        </p:nvSpPr>
        <p:spPr>
          <a:xfrm>
            <a:off x="6092999" y="3566590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2" name="Google Shape;242;p13"/>
          <p:cNvSpPr txBox="1"/>
          <p:nvPr>
            <p:ph idx="4" type="subTitle"/>
          </p:nvPr>
        </p:nvSpPr>
        <p:spPr>
          <a:xfrm>
            <a:off x="6093011" y="397189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3" name="Google Shape;243;p13"/>
          <p:cNvSpPr txBox="1"/>
          <p:nvPr>
            <p:ph hasCustomPrompt="1" idx="5" type="title"/>
          </p:nvPr>
        </p:nvSpPr>
        <p:spPr>
          <a:xfrm>
            <a:off x="5126400" y="3838051"/>
            <a:ext cx="539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13"/>
          <p:cNvSpPr txBox="1"/>
          <p:nvPr>
            <p:ph idx="7" type="subTitle"/>
          </p:nvPr>
        </p:nvSpPr>
        <p:spPr>
          <a:xfrm>
            <a:off x="1826474" y="1773711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6" name="Google Shape;246;p13"/>
          <p:cNvSpPr txBox="1"/>
          <p:nvPr>
            <p:ph idx="8" type="subTitle"/>
          </p:nvPr>
        </p:nvSpPr>
        <p:spPr>
          <a:xfrm>
            <a:off x="1826486" y="217901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7" name="Google Shape;247;p13"/>
          <p:cNvSpPr txBox="1"/>
          <p:nvPr>
            <p:ph hasCustomPrompt="1" idx="9" type="title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/>
          <p:nvPr>
            <p:ph idx="13" type="subTitle"/>
          </p:nvPr>
        </p:nvSpPr>
        <p:spPr>
          <a:xfrm>
            <a:off x="6092999" y="1773711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9" name="Google Shape;249;p13"/>
          <p:cNvSpPr txBox="1"/>
          <p:nvPr>
            <p:ph idx="14" type="subTitle"/>
          </p:nvPr>
        </p:nvSpPr>
        <p:spPr>
          <a:xfrm>
            <a:off x="6093011" y="217901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0" name="Google Shape;250;p13"/>
          <p:cNvSpPr txBox="1"/>
          <p:nvPr>
            <p:ph hasCustomPrompt="1" idx="15" type="title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4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253" name="Google Shape;253;p14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Google Shape;257;p14"/>
          <p:cNvGrpSpPr/>
          <p:nvPr/>
        </p:nvGrpSpPr>
        <p:grpSpPr>
          <a:xfrm rot="5400000">
            <a:off x="6554770" y="-1487956"/>
            <a:ext cx="1101268" cy="4077170"/>
            <a:chOff x="-7" y="0"/>
            <a:chExt cx="1101268" cy="4077170"/>
          </a:xfrm>
        </p:grpSpPr>
        <p:sp>
          <p:nvSpPr>
            <p:cNvPr id="258" name="Google Shape;258;p14"/>
            <p:cNvSpPr/>
            <p:nvPr/>
          </p:nvSpPr>
          <p:spPr>
            <a:xfrm>
              <a:off x="354318" y="3686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654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189446" y="4018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737284" y="3416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1041351" y="1469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14"/>
          <p:cNvGrpSpPr/>
          <p:nvPr/>
        </p:nvGrpSpPr>
        <p:grpSpPr>
          <a:xfrm rot="10800000">
            <a:off x="714797" y="111636"/>
            <a:ext cx="425883" cy="216100"/>
            <a:chOff x="259675" y="4807625"/>
            <a:chExt cx="425883" cy="216100"/>
          </a:xfrm>
        </p:grpSpPr>
        <p:sp>
          <p:nvSpPr>
            <p:cNvPr id="271" name="Google Shape;271;p14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14"/>
          <p:cNvGrpSpPr/>
          <p:nvPr/>
        </p:nvGrpSpPr>
        <p:grpSpPr>
          <a:xfrm>
            <a:off x="-8" y="1128260"/>
            <a:ext cx="2468054" cy="4015243"/>
            <a:chOff x="-8" y="1128260"/>
            <a:chExt cx="2468054" cy="4015243"/>
          </a:xfrm>
        </p:grpSpPr>
        <p:sp>
          <p:nvSpPr>
            <p:cNvPr id="275" name="Google Shape;275;p14"/>
            <p:cNvSpPr/>
            <p:nvPr/>
          </p:nvSpPr>
          <p:spPr>
            <a:xfrm flipH="1">
              <a:off x="486889" y="273561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 flipH="1">
              <a:off x="1829862" y="4758281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 flipH="1">
              <a:off x="152001" y="4621463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flipH="1">
              <a:off x="460236" y="4301957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 flipH="1">
              <a:off x="68519" y="2994928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 flipH="1">
              <a:off x="2408570" y="4695311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 flipH="1">
              <a:off x="347550" y="19643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 flipH="1">
              <a:off x="-8" y="3702906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 flipH="1">
              <a:off x="690172" y="5120926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 flipH="1">
              <a:off x="86660" y="1818954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 flipH="1">
              <a:off x="388501" y="3562405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 flipH="1">
              <a:off x="505938" y="13822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 flipH="1">
              <a:off x="49477" y="112826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 flipH="1">
              <a:off x="2075445" y="494884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 flipH="1">
              <a:off x="1642092" y="501854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 flipH="1">
              <a:off x="898006" y="490589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 txBox="1"/>
          <p:nvPr>
            <p:ph type="title"/>
          </p:nvPr>
        </p:nvSpPr>
        <p:spPr>
          <a:xfrm>
            <a:off x="1638750" y="1745350"/>
            <a:ext cx="5866500" cy="14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92" name="Google Shape;292;p14"/>
          <p:cNvSpPr txBox="1"/>
          <p:nvPr>
            <p:ph idx="2" type="title"/>
          </p:nvPr>
        </p:nvSpPr>
        <p:spPr>
          <a:xfrm>
            <a:off x="1638750" y="3603775"/>
            <a:ext cx="5866500" cy="46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15"/>
          <p:cNvGrpSpPr/>
          <p:nvPr/>
        </p:nvGrpSpPr>
        <p:grpSpPr>
          <a:xfrm>
            <a:off x="-7" y="0"/>
            <a:ext cx="643914" cy="3623066"/>
            <a:chOff x="-7" y="0"/>
            <a:chExt cx="643914" cy="3623066"/>
          </a:xfrm>
        </p:grpSpPr>
        <p:sp>
          <p:nvSpPr>
            <p:cNvPr id="297" name="Google Shape;297;p15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63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3418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84884" y="20180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507951" y="28901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15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310" name="Google Shape;310;p15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8131403" y="4834478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7771060" y="4796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7479167" y="5018542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15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6" name="Google Shape;326;p15"/>
          <p:cNvSpPr txBox="1"/>
          <p:nvPr>
            <p:ph idx="1" type="subTitle"/>
          </p:nvPr>
        </p:nvSpPr>
        <p:spPr>
          <a:xfrm>
            <a:off x="720000" y="2801600"/>
            <a:ext cx="21309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7" name="Google Shape;327;p15"/>
          <p:cNvSpPr txBox="1"/>
          <p:nvPr>
            <p:ph idx="2" type="subTitle"/>
          </p:nvPr>
        </p:nvSpPr>
        <p:spPr>
          <a:xfrm>
            <a:off x="720000" y="3271400"/>
            <a:ext cx="21309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8" name="Google Shape;328;p15"/>
          <p:cNvSpPr txBox="1"/>
          <p:nvPr>
            <p:ph idx="3" type="subTitle"/>
          </p:nvPr>
        </p:nvSpPr>
        <p:spPr>
          <a:xfrm>
            <a:off x="3506550" y="2801600"/>
            <a:ext cx="21309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9" name="Google Shape;329;p15"/>
          <p:cNvSpPr txBox="1"/>
          <p:nvPr>
            <p:ph idx="4" type="subTitle"/>
          </p:nvPr>
        </p:nvSpPr>
        <p:spPr>
          <a:xfrm>
            <a:off x="3506550" y="3271400"/>
            <a:ext cx="21309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0" name="Google Shape;330;p15"/>
          <p:cNvSpPr txBox="1"/>
          <p:nvPr>
            <p:ph idx="5" type="subTitle"/>
          </p:nvPr>
        </p:nvSpPr>
        <p:spPr>
          <a:xfrm>
            <a:off x="6293100" y="2801600"/>
            <a:ext cx="21309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1" name="Google Shape;331;p15"/>
          <p:cNvSpPr txBox="1"/>
          <p:nvPr>
            <p:ph idx="6" type="subTitle"/>
          </p:nvPr>
        </p:nvSpPr>
        <p:spPr>
          <a:xfrm>
            <a:off x="6293100" y="3271400"/>
            <a:ext cx="21309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6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334" name="Google Shape;334;p16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16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346" name="Google Shape;346;p16"/>
            <p:cNvSpPr/>
            <p:nvPr/>
          </p:nvSpPr>
          <p:spPr>
            <a:xfrm flipH="1">
              <a:off x="1356776" y="4915675"/>
              <a:ext cx="78673" cy="78715"/>
            </a:xfrm>
            <a:custGeom>
              <a:rect b="b" l="l" r="r" t="t"/>
              <a:pathLst>
                <a:path extrusionOk="0" h="1881" w="188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 flipH="1">
              <a:off x="1088282" y="4915675"/>
              <a:ext cx="77627" cy="78715"/>
            </a:xfrm>
            <a:custGeom>
              <a:rect b="b" l="l" r="r" t="t"/>
              <a:pathLst>
                <a:path extrusionOk="0" h="1881" w="1855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 flipH="1">
              <a:off x="818699" y="4915675"/>
              <a:ext cx="78715" cy="78715"/>
            </a:xfrm>
            <a:custGeom>
              <a:rect b="b" l="l" r="r" t="t"/>
              <a:pathLst>
                <a:path extrusionOk="0" h="1881" w="1881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16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350" name="Google Shape;350;p16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16"/>
          <p:cNvGrpSpPr/>
          <p:nvPr/>
        </p:nvGrpSpPr>
        <p:grpSpPr>
          <a:xfrm>
            <a:off x="7444711" y="1171313"/>
            <a:ext cx="1758614" cy="3882110"/>
            <a:chOff x="7444711" y="1171313"/>
            <a:chExt cx="1758614" cy="3882110"/>
          </a:xfrm>
        </p:grpSpPr>
        <p:sp>
          <p:nvSpPr>
            <p:cNvPr id="354" name="Google Shape;354;p16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16"/>
          <p:cNvSpPr txBox="1"/>
          <p:nvPr>
            <p:ph idx="1" type="subTitle"/>
          </p:nvPr>
        </p:nvSpPr>
        <p:spPr>
          <a:xfrm>
            <a:off x="1826474" y="3542405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1" name="Google Shape;371;p16"/>
          <p:cNvSpPr txBox="1"/>
          <p:nvPr>
            <p:ph idx="2" type="subTitle"/>
          </p:nvPr>
        </p:nvSpPr>
        <p:spPr>
          <a:xfrm>
            <a:off x="1826486" y="401220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2" name="Google Shape;372;p16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3" name="Google Shape;373;p16"/>
          <p:cNvSpPr txBox="1"/>
          <p:nvPr>
            <p:ph idx="3" type="subTitle"/>
          </p:nvPr>
        </p:nvSpPr>
        <p:spPr>
          <a:xfrm>
            <a:off x="6092999" y="3542405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4" name="Google Shape;374;p16"/>
          <p:cNvSpPr txBox="1"/>
          <p:nvPr>
            <p:ph idx="4" type="subTitle"/>
          </p:nvPr>
        </p:nvSpPr>
        <p:spPr>
          <a:xfrm>
            <a:off x="6093011" y="401220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5" name="Google Shape;375;p16"/>
          <p:cNvSpPr txBox="1"/>
          <p:nvPr>
            <p:ph idx="5" type="subTitle"/>
          </p:nvPr>
        </p:nvSpPr>
        <p:spPr>
          <a:xfrm>
            <a:off x="1826474" y="1749525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6" name="Google Shape;376;p16"/>
          <p:cNvSpPr txBox="1"/>
          <p:nvPr>
            <p:ph idx="6" type="subTitle"/>
          </p:nvPr>
        </p:nvSpPr>
        <p:spPr>
          <a:xfrm>
            <a:off x="1826486" y="221932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7" name="Google Shape;377;p16"/>
          <p:cNvSpPr txBox="1"/>
          <p:nvPr>
            <p:ph idx="7" type="subTitle"/>
          </p:nvPr>
        </p:nvSpPr>
        <p:spPr>
          <a:xfrm>
            <a:off x="6092999" y="1749525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8" name="Google Shape;378;p16"/>
          <p:cNvSpPr txBox="1"/>
          <p:nvPr>
            <p:ph idx="8" type="subTitle"/>
          </p:nvPr>
        </p:nvSpPr>
        <p:spPr>
          <a:xfrm>
            <a:off x="6093011" y="221932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17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381" name="Google Shape;381;p17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17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391" name="Google Shape;391;p17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392" name="Google Shape;392;p17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7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7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7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7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7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4" name="Google Shape;404;p17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7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7" name="Google Shape;407;p17"/>
          <p:cNvSpPr txBox="1"/>
          <p:nvPr>
            <p:ph idx="1" type="subTitle"/>
          </p:nvPr>
        </p:nvSpPr>
        <p:spPr>
          <a:xfrm>
            <a:off x="720000" y="3270300"/>
            <a:ext cx="19512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8" name="Google Shape;408;p17"/>
          <p:cNvSpPr txBox="1"/>
          <p:nvPr>
            <p:ph idx="2" type="subTitle"/>
          </p:nvPr>
        </p:nvSpPr>
        <p:spPr>
          <a:xfrm>
            <a:off x="720000" y="3740100"/>
            <a:ext cx="19512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9" name="Google Shape;409;p17"/>
          <p:cNvSpPr txBox="1"/>
          <p:nvPr>
            <p:ph idx="3" type="subTitle"/>
          </p:nvPr>
        </p:nvSpPr>
        <p:spPr>
          <a:xfrm>
            <a:off x="3596400" y="3270300"/>
            <a:ext cx="19512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0" name="Google Shape;410;p17"/>
          <p:cNvSpPr txBox="1"/>
          <p:nvPr>
            <p:ph idx="4" type="subTitle"/>
          </p:nvPr>
        </p:nvSpPr>
        <p:spPr>
          <a:xfrm>
            <a:off x="3596400" y="3740100"/>
            <a:ext cx="19512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1" name="Google Shape;411;p17"/>
          <p:cNvSpPr txBox="1"/>
          <p:nvPr>
            <p:ph idx="5" type="subTitle"/>
          </p:nvPr>
        </p:nvSpPr>
        <p:spPr>
          <a:xfrm>
            <a:off x="6472800" y="3270300"/>
            <a:ext cx="19512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2" name="Google Shape;412;p17"/>
          <p:cNvSpPr txBox="1"/>
          <p:nvPr>
            <p:ph idx="6" type="subTitle"/>
          </p:nvPr>
        </p:nvSpPr>
        <p:spPr>
          <a:xfrm>
            <a:off x="6472800" y="3740100"/>
            <a:ext cx="19512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3" name="Google Shape;413;p17"/>
          <p:cNvSpPr txBox="1"/>
          <p:nvPr>
            <p:ph idx="7" type="subTitle"/>
          </p:nvPr>
        </p:nvSpPr>
        <p:spPr>
          <a:xfrm>
            <a:off x="720000" y="1238550"/>
            <a:ext cx="19512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4" name="Google Shape;414;p17"/>
          <p:cNvSpPr txBox="1"/>
          <p:nvPr>
            <p:ph idx="8" type="subTitle"/>
          </p:nvPr>
        </p:nvSpPr>
        <p:spPr>
          <a:xfrm>
            <a:off x="720000" y="1708350"/>
            <a:ext cx="19512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5" name="Google Shape;415;p17"/>
          <p:cNvSpPr txBox="1"/>
          <p:nvPr>
            <p:ph idx="9" type="subTitle"/>
          </p:nvPr>
        </p:nvSpPr>
        <p:spPr>
          <a:xfrm>
            <a:off x="3596400" y="1238550"/>
            <a:ext cx="19512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6" name="Google Shape;416;p17"/>
          <p:cNvSpPr txBox="1"/>
          <p:nvPr>
            <p:ph idx="13" type="subTitle"/>
          </p:nvPr>
        </p:nvSpPr>
        <p:spPr>
          <a:xfrm>
            <a:off x="3596400" y="1708350"/>
            <a:ext cx="19512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7" name="Google Shape;417;p17"/>
          <p:cNvSpPr txBox="1"/>
          <p:nvPr>
            <p:ph idx="14" type="subTitle"/>
          </p:nvPr>
        </p:nvSpPr>
        <p:spPr>
          <a:xfrm>
            <a:off x="6472800" y="1238550"/>
            <a:ext cx="19512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8" name="Google Shape;418;p17"/>
          <p:cNvSpPr txBox="1"/>
          <p:nvPr>
            <p:ph idx="15" type="subTitle"/>
          </p:nvPr>
        </p:nvSpPr>
        <p:spPr>
          <a:xfrm>
            <a:off x="6472800" y="1708350"/>
            <a:ext cx="19512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19" name="Google Shape;419;p17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420" name="Google Shape;420;p17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4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8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8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8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" name="Google Shape;427;p18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428" name="Google Shape;428;p18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18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438" name="Google Shape;438;p18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439" name="Google Shape;439;p18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1" name="Google Shape;451;p18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18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454" name="Google Shape;454;p18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18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9"/>
          <p:cNvSpPr txBox="1"/>
          <p:nvPr>
            <p:ph hasCustomPrompt="1" type="title"/>
          </p:nvPr>
        </p:nvSpPr>
        <p:spPr>
          <a:xfrm>
            <a:off x="926486" y="2784575"/>
            <a:ext cx="1935600" cy="109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0" name="Google Shape;460;p19"/>
          <p:cNvSpPr txBox="1"/>
          <p:nvPr>
            <p:ph idx="1" type="subTitle"/>
          </p:nvPr>
        </p:nvSpPr>
        <p:spPr>
          <a:xfrm>
            <a:off x="926486" y="3880550"/>
            <a:ext cx="1935600" cy="51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1" name="Google Shape;461;p19"/>
          <p:cNvSpPr txBox="1"/>
          <p:nvPr>
            <p:ph hasCustomPrompt="1" idx="2" type="title"/>
          </p:nvPr>
        </p:nvSpPr>
        <p:spPr>
          <a:xfrm>
            <a:off x="6282073" y="2784563"/>
            <a:ext cx="1935600" cy="109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2" name="Google Shape;462;p19"/>
          <p:cNvSpPr txBox="1"/>
          <p:nvPr>
            <p:ph idx="3" type="subTitle"/>
          </p:nvPr>
        </p:nvSpPr>
        <p:spPr>
          <a:xfrm>
            <a:off x="6282073" y="3880538"/>
            <a:ext cx="1935600" cy="51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3" name="Google Shape;463;p19"/>
          <p:cNvSpPr txBox="1"/>
          <p:nvPr>
            <p:ph hasCustomPrompt="1" idx="4" type="title"/>
          </p:nvPr>
        </p:nvSpPr>
        <p:spPr>
          <a:xfrm>
            <a:off x="3604286" y="2784563"/>
            <a:ext cx="1935600" cy="109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4" name="Google Shape;464;p19"/>
          <p:cNvSpPr txBox="1"/>
          <p:nvPr>
            <p:ph idx="5" type="subTitle"/>
          </p:nvPr>
        </p:nvSpPr>
        <p:spPr>
          <a:xfrm>
            <a:off x="3604286" y="3880538"/>
            <a:ext cx="1935600" cy="51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65" name="Google Shape;465;p19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466" name="Google Shape;466;p19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19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471" name="Google Shape;471;p19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19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483" name="Google Shape;483;p19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0"/>
          <p:cNvSpPr txBox="1"/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8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1" name="Google Shape;501;p20"/>
          <p:cNvSpPr txBox="1"/>
          <p:nvPr>
            <p:ph idx="1" type="subTitle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2" name="Google Shape;502;p20"/>
          <p:cNvSpPr txBox="1"/>
          <p:nvPr>
            <p:ph idx="2" type="subTitle"/>
          </p:nvPr>
        </p:nvSpPr>
        <p:spPr>
          <a:xfrm>
            <a:off x="720000" y="2498625"/>
            <a:ext cx="2667300" cy="82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3" name="Google Shape;503;p20"/>
          <p:cNvSpPr txBox="1"/>
          <p:nvPr/>
        </p:nvSpPr>
        <p:spPr>
          <a:xfrm>
            <a:off x="720000" y="3650850"/>
            <a:ext cx="32748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infographics &amp; images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2146300"/>
            <a:ext cx="3714000" cy="18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720000" y="4061650"/>
            <a:ext cx="27294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76975" y="609038"/>
            <a:ext cx="922200" cy="128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_1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1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1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1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8" name="Google Shape;508;p21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509" name="Google Shape;509;p21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21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519" name="Google Shape;519;p21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520" name="Google Shape;520;p21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1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1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1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2" name="Google Shape;532;p21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21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535" name="Google Shape;535;p21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8" name="Google Shape;538;p21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17" name="Google Shape;17;p4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444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5226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51484" y="10274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7" name="Google Shape;27;p4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720000" y="1277175"/>
            <a:ext cx="7704000" cy="332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38" name="Google Shape;38;p4"/>
          <p:cNvGrpSpPr/>
          <p:nvPr/>
        </p:nvGrpSpPr>
        <p:grpSpPr>
          <a:xfrm>
            <a:off x="-344350" y="4817800"/>
            <a:ext cx="2758303" cy="193976"/>
            <a:chOff x="-344350" y="4817800"/>
            <a:chExt cx="2758303" cy="193976"/>
          </a:xfrm>
        </p:grpSpPr>
        <p:sp>
          <p:nvSpPr>
            <p:cNvPr id="39" name="Google Shape;39;p4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 rot="-5400000">
            <a:off x="1489568" y="3113925"/>
            <a:ext cx="643914" cy="3623066"/>
            <a:chOff x="-7" y="0"/>
            <a:chExt cx="643914" cy="3623066"/>
          </a:xfrm>
        </p:grpSpPr>
        <p:sp>
          <p:nvSpPr>
            <p:cNvPr id="45" name="Google Shape;45;p5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5704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584884" y="20180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507951" y="28901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6675935" y="1128258"/>
            <a:ext cx="2468054" cy="4015243"/>
            <a:chOff x="6675935" y="1128258"/>
            <a:chExt cx="2468054" cy="4015243"/>
          </a:xfrm>
        </p:grpSpPr>
        <p:sp>
          <p:nvSpPr>
            <p:cNvPr id="58" name="Google Shape;58;p5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17003" y="4758278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6675935" y="46953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09060" y="49488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479167" y="5018542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5"/>
          <p:cNvGrpSpPr/>
          <p:nvPr/>
        </p:nvGrpSpPr>
        <p:grpSpPr>
          <a:xfrm>
            <a:off x="8424000" y="4807625"/>
            <a:ext cx="425883" cy="216100"/>
            <a:chOff x="259675" y="4807625"/>
            <a:chExt cx="425883" cy="216100"/>
          </a:xfrm>
        </p:grpSpPr>
        <p:sp>
          <p:nvSpPr>
            <p:cNvPr id="74" name="Google Shape;74;p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5"/>
          <p:cNvGrpSpPr/>
          <p:nvPr/>
        </p:nvGrpSpPr>
        <p:grpSpPr>
          <a:xfrm flipH="1" rot="-5400000">
            <a:off x="-1086325" y="839075"/>
            <a:ext cx="2758303" cy="193976"/>
            <a:chOff x="-344350" y="4817800"/>
            <a:chExt cx="2758303" cy="193976"/>
          </a:xfrm>
        </p:grpSpPr>
        <p:sp>
          <p:nvSpPr>
            <p:cNvPr id="78" name="Google Shape;78;p5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5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" type="subTitle"/>
          </p:nvPr>
        </p:nvSpPr>
        <p:spPr>
          <a:xfrm>
            <a:off x="1354413" y="2801600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2" type="subTitle"/>
          </p:nvPr>
        </p:nvSpPr>
        <p:spPr>
          <a:xfrm>
            <a:off x="1354425" y="3271400"/>
            <a:ext cx="25185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3" type="subTitle"/>
          </p:nvPr>
        </p:nvSpPr>
        <p:spPr>
          <a:xfrm>
            <a:off x="5271088" y="2801600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4" type="subTitle"/>
          </p:nvPr>
        </p:nvSpPr>
        <p:spPr>
          <a:xfrm>
            <a:off x="5271100" y="3271400"/>
            <a:ext cx="25185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6"/>
          <p:cNvGrpSpPr/>
          <p:nvPr/>
        </p:nvGrpSpPr>
        <p:grpSpPr>
          <a:xfrm>
            <a:off x="8618859" y="11222"/>
            <a:ext cx="584466" cy="3946393"/>
            <a:chOff x="8559523" y="791447"/>
            <a:chExt cx="584466" cy="3946393"/>
          </a:xfrm>
        </p:grpSpPr>
        <p:sp>
          <p:nvSpPr>
            <p:cNvPr id="89" name="Google Shape;89;p6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6"/>
          <p:cNvGrpSpPr/>
          <p:nvPr/>
        </p:nvGrpSpPr>
        <p:grpSpPr>
          <a:xfrm flipH="1">
            <a:off x="-8" y="1171313"/>
            <a:ext cx="1911014" cy="3882110"/>
            <a:chOff x="7292311" y="1171313"/>
            <a:chExt cx="1911014" cy="3882110"/>
          </a:xfrm>
        </p:grpSpPr>
        <p:sp>
          <p:nvSpPr>
            <p:cNvPr id="101" name="Google Shape;101;p6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flipH="1" rot="10800000">
              <a:off x="7292311" y="48963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6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118" name="Google Shape;118;p6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6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720000" y="1181100"/>
            <a:ext cx="2952600" cy="18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5" name="Google Shape;125;p7"/>
          <p:cNvSpPr txBox="1"/>
          <p:nvPr>
            <p:ph idx="1" type="subTitle"/>
          </p:nvPr>
        </p:nvSpPr>
        <p:spPr>
          <a:xfrm>
            <a:off x="720000" y="3033613"/>
            <a:ext cx="2952600" cy="92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720000" y="1346100"/>
            <a:ext cx="2896200" cy="24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>
            <p:ph type="title"/>
          </p:nvPr>
        </p:nvSpPr>
        <p:spPr>
          <a:xfrm>
            <a:off x="4908925" y="1422600"/>
            <a:ext cx="35151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30" name="Google Shape;130;p9"/>
          <p:cNvSpPr txBox="1"/>
          <p:nvPr>
            <p:ph idx="1" type="subTitle"/>
          </p:nvPr>
        </p:nvSpPr>
        <p:spPr>
          <a:xfrm>
            <a:off x="4908925" y="2264400"/>
            <a:ext cx="3515100" cy="145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0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133" name="Google Shape;133;p10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10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145" name="Google Shape;145;p10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0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0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0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0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0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0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0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0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0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0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0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10"/>
          <p:cNvGrpSpPr/>
          <p:nvPr/>
        </p:nvGrpSpPr>
        <p:grpSpPr>
          <a:xfrm flipH="1" rot="10800000">
            <a:off x="294125" y="4824706"/>
            <a:ext cx="425883" cy="216100"/>
            <a:chOff x="259675" y="4807625"/>
            <a:chExt cx="425883" cy="216100"/>
          </a:xfrm>
        </p:grpSpPr>
        <p:sp>
          <p:nvSpPr>
            <p:cNvPr id="162" name="Google Shape;162;p10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0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0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10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166" name="Google Shape;166;p10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0"/>
          <p:cNvSpPr txBox="1"/>
          <p:nvPr>
            <p:ph type="title"/>
          </p:nvPr>
        </p:nvSpPr>
        <p:spPr>
          <a:xfrm>
            <a:off x="1365900" y="445063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5.gif"/><Relationship Id="rId5" Type="http://schemas.openxmlformats.org/officeDocument/2006/relationships/image" Target="../media/image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2"/>
          <p:cNvSpPr txBox="1"/>
          <p:nvPr>
            <p:ph type="ctrTitle"/>
          </p:nvPr>
        </p:nvSpPr>
        <p:spPr>
          <a:xfrm>
            <a:off x="-27125" y="95250"/>
            <a:ext cx="4543500" cy="217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" sz="4000"/>
              <a:t>Tailoring, modelos</a:t>
            </a:r>
            <a:r>
              <a:rPr lang="en" sz="4000"/>
              <a:t> </a:t>
            </a:r>
            <a:r>
              <a:rPr lang="en" sz="4000">
                <a:solidFill>
                  <a:schemeClr val="dk2"/>
                </a:solidFill>
              </a:rPr>
              <a:t>métodos</a:t>
            </a:r>
            <a:r>
              <a:rPr lang="en" sz="4000">
                <a:solidFill>
                  <a:schemeClr val="lt2"/>
                </a:solidFill>
              </a:rPr>
              <a:t> </a:t>
            </a:r>
            <a:endParaRPr sz="40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None/>
            </a:pPr>
            <a:r>
              <a:rPr lang="en" sz="4000">
                <a:solidFill>
                  <a:schemeClr val="lt2"/>
                </a:solidFill>
              </a:rPr>
              <a:t>Y artefactos</a:t>
            </a:r>
            <a:endParaRPr sz="4000">
              <a:solidFill>
                <a:schemeClr val="lt2"/>
              </a:solidFill>
            </a:endParaRPr>
          </a:p>
        </p:txBody>
      </p:sp>
      <p:sp>
        <p:nvSpPr>
          <p:cNvPr id="544" name="Google Shape;544;p22"/>
          <p:cNvSpPr txBox="1"/>
          <p:nvPr/>
        </p:nvSpPr>
        <p:spPr>
          <a:xfrm>
            <a:off x="379675" y="2192550"/>
            <a:ext cx="3729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Gestión de proyectos de sistemas de información</a:t>
            </a:r>
            <a:endParaRPr b="1"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Daniela Vásquez Londoño</a:t>
            </a:r>
            <a:endParaRPr b="1"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Universidad de Antioquia</a:t>
            </a:r>
            <a:endParaRPr b="1"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Departamento de Ingeniería de Sistemas</a:t>
            </a:r>
            <a:endParaRPr b="1"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Medellín </a:t>
            </a:r>
            <a:endParaRPr b="1"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18/03/2022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545" name="Google Shape;545;p22"/>
          <p:cNvGrpSpPr/>
          <p:nvPr/>
        </p:nvGrpSpPr>
        <p:grpSpPr>
          <a:xfrm>
            <a:off x="4561166" y="424503"/>
            <a:ext cx="4286861" cy="4294508"/>
            <a:chOff x="5076905" y="915580"/>
            <a:chExt cx="3603312" cy="3463872"/>
          </a:xfrm>
        </p:grpSpPr>
        <p:grpSp>
          <p:nvGrpSpPr>
            <p:cNvPr id="546" name="Google Shape;546;p22"/>
            <p:cNvGrpSpPr/>
            <p:nvPr/>
          </p:nvGrpSpPr>
          <p:grpSpPr>
            <a:xfrm>
              <a:off x="5076905" y="915580"/>
              <a:ext cx="3486733" cy="3432346"/>
              <a:chOff x="242155" y="855580"/>
              <a:chExt cx="3486733" cy="3432346"/>
            </a:xfrm>
          </p:grpSpPr>
          <p:sp>
            <p:nvSpPr>
              <p:cNvPr id="547" name="Google Shape;547;p22"/>
              <p:cNvSpPr/>
              <p:nvPr/>
            </p:nvSpPr>
            <p:spPr>
              <a:xfrm>
                <a:off x="444080" y="1027596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>
                <a:off x="3144423" y="1880033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>
                <a:off x="306138" y="2507190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>
                <a:off x="2182903" y="4207503"/>
                <a:ext cx="97115" cy="78159"/>
              </a:xfrm>
              <a:custGeom>
                <a:rect b="b" l="l" r="r" t="t"/>
                <a:pathLst>
                  <a:path extrusionOk="0" h="4317" w="5364">
                    <a:moveTo>
                      <a:pt x="341" y="1"/>
                    </a:moveTo>
                    <a:cubicBezTo>
                      <a:pt x="247" y="1"/>
                      <a:pt x="157" y="46"/>
                      <a:pt x="100" y="131"/>
                    </a:cubicBezTo>
                    <a:cubicBezTo>
                      <a:pt x="0" y="256"/>
                      <a:pt x="25" y="457"/>
                      <a:pt x="151" y="557"/>
                    </a:cubicBezTo>
                    <a:lnTo>
                      <a:pt x="4812" y="4266"/>
                    </a:lnTo>
                    <a:cubicBezTo>
                      <a:pt x="4887" y="4317"/>
                      <a:pt x="4938" y="4317"/>
                      <a:pt x="5013" y="4317"/>
                    </a:cubicBezTo>
                    <a:cubicBezTo>
                      <a:pt x="5113" y="4317"/>
                      <a:pt x="5213" y="4292"/>
                      <a:pt x="5263" y="4216"/>
                    </a:cubicBezTo>
                    <a:cubicBezTo>
                      <a:pt x="5364" y="4066"/>
                      <a:pt x="5339" y="3865"/>
                      <a:pt x="5213" y="3765"/>
                    </a:cubicBezTo>
                    <a:lnTo>
                      <a:pt x="552" y="81"/>
                    </a:lnTo>
                    <a:cubicBezTo>
                      <a:pt x="487" y="27"/>
                      <a:pt x="412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>
                <a:off x="3540090" y="3765886"/>
                <a:ext cx="36789" cy="116379"/>
              </a:xfrm>
              <a:custGeom>
                <a:rect b="b" l="l" r="r" t="t"/>
                <a:pathLst>
                  <a:path extrusionOk="0" h="6428" w="2032">
                    <a:moveTo>
                      <a:pt x="347" y="0"/>
                    </a:moveTo>
                    <a:cubicBezTo>
                      <a:pt x="323" y="0"/>
                      <a:pt x="300" y="4"/>
                      <a:pt x="277" y="12"/>
                    </a:cubicBezTo>
                    <a:cubicBezTo>
                      <a:pt x="101" y="62"/>
                      <a:pt x="1" y="212"/>
                      <a:pt x="26" y="388"/>
                    </a:cubicBezTo>
                    <a:lnTo>
                      <a:pt x="1379" y="6202"/>
                    </a:lnTo>
                    <a:cubicBezTo>
                      <a:pt x="1430" y="6327"/>
                      <a:pt x="1555" y="6428"/>
                      <a:pt x="1680" y="6428"/>
                    </a:cubicBezTo>
                    <a:lnTo>
                      <a:pt x="1755" y="6428"/>
                    </a:lnTo>
                    <a:cubicBezTo>
                      <a:pt x="1931" y="6378"/>
                      <a:pt x="2031" y="6227"/>
                      <a:pt x="2006" y="6052"/>
                    </a:cubicBezTo>
                    <a:lnTo>
                      <a:pt x="653" y="237"/>
                    </a:lnTo>
                    <a:cubicBezTo>
                      <a:pt x="610" y="110"/>
                      <a:pt x="47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>
                <a:off x="2903463" y="855580"/>
                <a:ext cx="60380" cy="108087"/>
              </a:xfrm>
              <a:custGeom>
                <a:rect b="b" l="l" r="r" t="t"/>
                <a:pathLst>
                  <a:path extrusionOk="0" h="5970" w="3335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>
                <a:off x="353791" y="4144353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>
                <a:off x="612421" y="1449641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2"/>
              <p:cNvSpPr/>
              <p:nvPr/>
            </p:nvSpPr>
            <p:spPr>
              <a:xfrm>
                <a:off x="330634" y="3479302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2"/>
              <p:cNvSpPr/>
              <p:nvPr/>
            </p:nvSpPr>
            <p:spPr>
              <a:xfrm>
                <a:off x="1076180" y="4223019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>
                <a:off x="3600904" y="213935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>
                <a:off x="3394435" y="4144534"/>
                <a:ext cx="59475" cy="59457"/>
              </a:xfrm>
              <a:custGeom>
                <a:rect b="b" l="l" r="r" t="t"/>
                <a:pathLst>
                  <a:path extrusionOk="0" h="3284" w="3285">
                    <a:moveTo>
                      <a:pt x="1655" y="627"/>
                    </a:moveTo>
                    <a:cubicBezTo>
                      <a:pt x="2206" y="627"/>
                      <a:pt x="2657" y="1103"/>
                      <a:pt x="2657" y="1654"/>
                    </a:cubicBezTo>
                    <a:cubicBezTo>
                      <a:pt x="2657" y="2206"/>
                      <a:pt x="2206" y="2657"/>
                      <a:pt x="1655" y="2657"/>
                    </a:cubicBezTo>
                    <a:cubicBezTo>
                      <a:pt x="1079" y="2657"/>
                      <a:pt x="627" y="2206"/>
                      <a:pt x="627" y="1654"/>
                    </a:cubicBezTo>
                    <a:cubicBezTo>
                      <a:pt x="627" y="1103"/>
                      <a:pt x="1079" y="627"/>
                      <a:pt x="1655" y="627"/>
                    </a:cubicBezTo>
                    <a:close/>
                    <a:moveTo>
                      <a:pt x="1655" y="0"/>
                    </a:moveTo>
                    <a:cubicBezTo>
                      <a:pt x="753" y="0"/>
                      <a:pt x="1" y="752"/>
                      <a:pt x="1" y="1654"/>
                    </a:cubicBezTo>
                    <a:cubicBezTo>
                      <a:pt x="1" y="2556"/>
                      <a:pt x="753" y="3283"/>
                      <a:pt x="1655" y="3283"/>
                    </a:cubicBezTo>
                    <a:cubicBezTo>
                      <a:pt x="2557" y="3283"/>
                      <a:pt x="3284" y="2556"/>
                      <a:pt x="3284" y="1654"/>
                    </a:cubicBezTo>
                    <a:cubicBezTo>
                      <a:pt x="3284" y="752"/>
                      <a:pt x="2557" y="0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>
                <a:off x="2331273" y="880166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>
                <a:off x="3706167" y="2847329"/>
                <a:ext cx="22722" cy="22595"/>
              </a:xfrm>
              <a:custGeom>
                <a:rect b="b" l="l" r="r" t="t"/>
                <a:pathLst>
                  <a:path extrusionOk="0" h="1248" w="1255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>
                <a:off x="439083" y="3202694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>
                <a:off x="845215" y="963775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>
                <a:off x="242155" y="1992954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>
                <a:off x="3016004" y="4265349"/>
                <a:ext cx="22704" cy="22577"/>
              </a:xfrm>
              <a:custGeom>
                <a:rect b="b" l="l" r="r" t="t"/>
                <a:pathLst>
                  <a:path extrusionOk="0" h="1247" w="1254">
                    <a:moveTo>
                      <a:pt x="615" y="0"/>
                    </a:moveTo>
                    <a:cubicBezTo>
                      <a:pt x="452" y="0"/>
                      <a:pt x="289" y="56"/>
                      <a:pt x="176" y="169"/>
                    </a:cubicBezTo>
                    <a:cubicBezTo>
                      <a:pt x="51" y="294"/>
                      <a:pt x="0" y="445"/>
                      <a:pt x="0" y="620"/>
                    </a:cubicBezTo>
                    <a:cubicBezTo>
                      <a:pt x="0" y="771"/>
                      <a:pt x="51" y="946"/>
                      <a:pt x="176" y="1071"/>
                    </a:cubicBezTo>
                    <a:cubicBezTo>
                      <a:pt x="301" y="1172"/>
                      <a:pt x="452" y="1247"/>
                      <a:pt x="627" y="1247"/>
                    </a:cubicBezTo>
                    <a:cubicBezTo>
                      <a:pt x="777" y="1247"/>
                      <a:pt x="928" y="1172"/>
                      <a:pt x="1053" y="1071"/>
                    </a:cubicBezTo>
                    <a:cubicBezTo>
                      <a:pt x="1178" y="946"/>
                      <a:pt x="1254" y="771"/>
                      <a:pt x="1254" y="620"/>
                    </a:cubicBezTo>
                    <a:cubicBezTo>
                      <a:pt x="1254" y="445"/>
                      <a:pt x="1178" y="294"/>
                      <a:pt x="1053" y="169"/>
                    </a:cubicBezTo>
                    <a:cubicBezTo>
                      <a:pt x="940" y="56"/>
                      <a:pt x="777" y="0"/>
                      <a:pt x="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>
                <a:off x="3619498" y="963377"/>
                <a:ext cx="22722" cy="22993"/>
              </a:xfrm>
              <a:custGeom>
                <a:rect b="b" l="l" r="r" t="t"/>
                <a:pathLst>
                  <a:path extrusionOk="0" h="1270" w="1255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>
                <a:off x="2675396" y="1411428"/>
                <a:ext cx="55383" cy="54007"/>
              </a:xfrm>
              <a:custGeom>
                <a:rect b="b" l="l" r="r" t="t"/>
                <a:pathLst>
                  <a:path extrusionOk="0" h="2983" w="3059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7" name="Google Shape;567;p22"/>
            <p:cNvSpPr/>
            <p:nvPr/>
          </p:nvSpPr>
          <p:spPr>
            <a:xfrm>
              <a:off x="5424577" y="974801"/>
              <a:ext cx="3255641" cy="3173137"/>
            </a:xfrm>
            <a:custGeom>
              <a:rect b="b" l="l" r="r" t="t"/>
              <a:pathLst>
                <a:path extrusionOk="0" h="175263" w="179820">
                  <a:moveTo>
                    <a:pt x="62362" y="1"/>
                  </a:moveTo>
                  <a:cubicBezTo>
                    <a:pt x="41556" y="1"/>
                    <a:pt x="17841" y="14713"/>
                    <a:pt x="9249" y="48232"/>
                  </a:cubicBezTo>
                  <a:cubicBezTo>
                    <a:pt x="1" y="84247"/>
                    <a:pt x="13334" y="168057"/>
                    <a:pt x="85114" y="174724"/>
                  </a:cubicBezTo>
                  <a:cubicBezTo>
                    <a:pt x="89019" y="175088"/>
                    <a:pt x="92783" y="175263"/>
                    <a:pt x="96406" y="175263"/>
                  </a:cubicBezTo>
                  <a:cubicBezTo>
                    <a:pt x="159388" y="175263"/>
                    <a:pt x="179819" y="122556"/>
                    <a:pt x="157044" y="96628"/>
                  </a:cubicBezTo>
                  <a:cubicBezTo>
                    <a:pt x="132959" y="69210"/>
                    <a:pt x="102633" y="71641"/>
                    <a:pt x="98121" y="30112"/>
                  </a:cubicBezTo>
                  <a:cubicBezTo>
                    <a:pt x="96034" y="10909"/>
                    <a:pt x="80276" y="1"/>
                    <a:pt x="6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5483403" y="2170210"/>
              <a:ext cx="875793" cy="625691"/>
            </a:xfrm>
            <a:custGeom>
              <a:rect b="b" l="l" r="r" t="t"/>
              <a:pathLst>
                <a:path extrusionOk="0" h="34559" w="48373">
                  <a:moveTo>
                    <a:pt x="20270" y="0"/>
                  </a:moveTo>
                  <a:cubicBezTo>
                    <a:pt x="8446" y="0"/>
                    <a:pt x="1" y="4998"/>
                    <a:pt x="779" y="12704"/>
                  </a:cubicBezTo>
                  <a:cubicBezTo>
                    <a:pt x="2082" y="25837"/>
                    <a:pt x="30954" y="20900"/>
                    <a:pt x="38799" y="32203"/>
                  </a:cubicBezTo>
                  <a:lnTo>
                    <a:pt x="48373" y="34559"/>
                  </a:lnTo>
                  <a:lnTo>
                    <a:pt x="48373" y="8318"/>
                  </a:lnTo>
                  <a:cubicBezTo>
                    <a:pt x="38694" y="2502"/>
                    <a:pt x="28636" y="0"/>
                    <a:pt x="20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5654043" y="2410644"/>
              <a:ext cx="711508" cy="170169"/>
            </a:xfrm>
            <a:custGeom>
              <a:rect b="b" l="l" r="r" t="t"/>
              <a:pathLst>
                <a:path extrusionOk="0" h="9399" w="39299">
                  <a:moveTo>
                    <a:pt x="326" y="0"/>
                  </a:moveTo>
                  <a:cubicBezTo>
                    <a:pt x="151" y="25"/>
                    <a:pt x="0" y="151"/>
                    <a:pt x="0" y="326"/>
                  </a:cubicBezTo>
                  <a:cubicBezTo>
                    <a:pt x="0" y="502"/>
                    <a:pt x="151" y="627"/>
                    <a:pt x="301" y="627"/>
                  </a:cubicBezTo>
                  <a:cubicBezTo>
                    <a:pt x="577" y="652"/>
                    <a:pt x="27068" y="1228"/>
                    <a:pt x="38747" y="9349"/>
                  </a:cubicBezTo>
                  <a:cubicBezTo>
                    <a:pt x="38823" y="9374"/>
                    <a:pt x="38873" y="9399"/>
                    <a:pt x="38948" y="9399"/>
                  </a:cubicBezTo>
                  <a:cubicBezTo>
                    <a:pt x="39048" y="9399"/>
                    <a:pt x="39123" y="9349"/>
                    <a:pt x="39199" y="9249"/>
                  </a:cubicBezTo>
                  <a:cubicBezTo>
                    <a:pt x="39299" y="9123"/>
                    <a:pt x="39249" y="8923"/>
                    <a:pt x="39123" y="8823"/>
                  </a:cubicBezTo>
                  <a:cubicBezTo>
                    <a:pt x="27269" y="627"/>
                    <a:pt x="602" y="25"/>
                    <a:pt x="3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5914642" y="924405"/>
              <a:ext cx="613959" cy="858702"/>
            </a:xfrm>
            <a:custGeom>
              <a:rect b="b" l="l" r="r" t="t"/>
              <a:pathLst>
                <a:path extrusionOk="0" h="47429" w="33911">
                  <a:moveTo>
                    <a:pt x="11167" y="0"/>
                  </a:moveTo>
                  <a:cubicBezTo>
                    <a:pt x="8344" y="0"/>
                    <a:pt x="5919" y="1445"/>
                    <a:pt x="4512" y="4571"/>
                  </a:cubicBezTo>
                  <a:cubicBezTo>
                    <a:pt x="1" y="14596"/>
                    <a:pt x="11329" y="22291"/>
                    <a:pt x="9675" y="30336"/>
                  </a:cubicBezTo>
                  <a:cubicBezTo>
                    <a:pt x="8021" y="38381"/>
                    <a:pt x="13209" y="45875"/>
                    <a:pt x="21154" y="47429"/>
                  </a:cubicBezTo>
                  <a:lnTo>
                    <a:pt x="31379" y="44546"/>
                  </a:lnTo>
                  <a:cubicBezTo>
                    <a:pt x="31379" y="44546"/>
                    <a:pt x="33911" y="35298"/>
                    <a:pt x="28973" y="18556"/>
                  </a:cubicBezTo>
                  <a:cubicBezTo>
                    <a:pt x="25558" y="7035"/>
                    <a:pt x="17396" y="0"/>
                    <a:pt x="11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6167388" y="1132956"/>
              <a:ext cx="223271" cy="631086"/>
            </a:xfrm>
            <a:custGeom>
              <a:rect b="b" l="l" r="r" t="t"/>
              <a:pathLst>
                <a:path extrusionOk="0" h="34857" w="12332">
                  <a:moveTo>
                    <a:pt x="373" y="1"/>
                  </a:moveTo>
                  <a:cubicBezTo>
                    <a:pt x="295" y="1"/>
                    <a:pt x="214" y="32"/>
                    <a:pt x="151" y="95"/>
                  </a:cubicBezTo>
                  <a:cubicBezTo>
                    <a:pt x="1" y="195"/>
                    <a:pt x="1" y="396"/>
                    <a:pt x="126" y="521"/>
                  </a:cubicBezTo>
                  <a:cubicBezTo>
                    <a:pt x="226" y="646"/>
                    <a:pt x="10402" y="12050"/>
                    <a:pt x="11705" y="34556"/>
                  </a:cubicBezTo>
                  <a:cubicBezTo>
                    <a:pt x="11705" y="34732"/>
                    <a:pt x="11855" y="34857"/>
                    <a:pt x="12031" y="34857"/>
                  </a:cubicBezTo>
                  <a:cubicBezTo>
                    <a:pt x="12206" y="34857"/>
                    <a:pt x="12332" y="34707"/>
                    <a:pt x="12332" y="34531"/>
                  </a:cubicBezTo>
                  <a:cubicBezTo>
                    <a:pt x="11028" y="11774"/>
                    <a:pt x="677" y="220"/>
                    <a:pt x="577" y="95"/>
                  </a:cubicBezTo>
                  <a:cubicBezTo>
                    <a:pt x="527" y="32"/>
                    <a:pt x="452" y="1"/>
                    <a:pt x="3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2" name="Google Shape;572;p22"/>
            <p:cNvGrpSpPr/>
            <p:nvPr/>
          </p:nvGrpSpPr>
          <p:grpSpPr>
            <a:xfrm>
              <a:off x="7307009" y="2129347"/>
              <a:ext cx="968020" cy="838986"/>
              <a:chOff x="7307009" y="2129347"/>
              <a:chExt cx="968020" cy="838986"/>
            </a:xfrm>
          </p:grpSpPr>
          <p:sp>
            <p:nvSpPr>
              <p:cNvPr id="573" name="Google Shape;573;p22"/>
              <p:cNvSpPr/>
              <p:nvPr/>
            </p:nvSpPr>
            <p:spPr>
              <a:xfrm>
                <a:off x="7307009" y="2129347"/>
                <a:ext cx="968020" cy="838986"/>
              </a:xfrm>
              <a:custGeom>
                <a:rect b="b" l="l" r="r" t="t"/>
                <a:pathLst>
                  <a:path extrusionOk="0" h="46340" w="53467">
                    <a:moveTo>
                      <a:pt x="41069" y="1"/>
                    </a:moveTo>
                    <a:cubicBezTo>
                      <a:pt x="36522" y="1"/>
                      <a:pt x="30952" y="1624"/>
                      <a:pt x="24837" y="5738"/>
                    </a:cubicBezTo>
                    <a:cubicBezTo>
                      <a:pt x="8421" y="16791"/>
                      <a:pt x="0" y="26314"/>
                      <a:pt x="0" y="26314"/>
                    </a:cubicBezTo>
                    <a:lnTo>
                      <a:pt x="6191" y="46340"/>
                    </a:lnTo>
                    <a:cubicBezTo>
                      <a:pt x="14862" y="46039"/>
                      <a:pt x="26943" y="42104"/>
                      <a:pt x="34211" y="30851"/>
                    </a:cubicBezTo>
                    <a:cubicBezTo>
                      <a:pt x="41479" y="19598"/>
                      <a:pt x="52381" y="17743"/>
                      <a:pt x="53058" y="9648"/>
                    </a:cubicBezTo>
                    <a:cubicBezTo>
                      <a:pt x="53467" y="4588"/>
                      <a:pt x="48713" y="1"/>
                      <a:pt x="41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2"/>
              <p:cNvSpPr/>
              <p:nvPr/>
            </p:nvSpPr>
            <p:spPr>
              <a:xfrm>
                <a:off x="7359640" y="2331906"/>
                <a:ext cx="661593" cy="469897"/>
              </a:xfrm>
              <a:custGeom>
                <a:rect b="b" l="l" r="r" t="t"/>
                <a:pathLst>
                  <a:path extrusionOk="0" h="25954" w="36542">
                    <a:moveTo>
                      <a:pt x="36221" y="1"/>
                    </a:moveTo>
                    <a:cubicBezTo>
                      <a:pt x="36194" y="1"/>
                      <a:pt x="36167" y="5"/>
                      <a:pt x="36141" y="14"/>
                    </a:cubicBezTo>
                    <a:cubicBezTo>
                      <a:pt x="31179" y="1192"/>
                      <a:pt x="27269" y="5227"/>
                      <a:pt x="22732" y="9913"/>
                    </a:cubicBezTo>
                    <a:cubicBezTo>
                      <a:pt x="17068" y="15753"/>
                      <a:pt x="10627" y="22395"/>
                      <a:pt x="251" y="25327"/>
                    </a:cubicBezTo>
                    <a:cubicBezTo>
                      <a:pt x="101" y="25377"/>
                      <a:pt x="0" y="25553"/>
                      <a:pt x="51" y="25728"/>
                    </a:cubicBezTo>
                    <a:cubicBezTo>
                      <a:pt x="76" y="25853"/>
                      <a:pt x="201" y="25954"/>
                      <a:pt x="351" y="25954"/>
                    </a:cubicBezTo>
                    <a:cubicBezTo>
                      <a:pt x="376" y="25954"/>
                      <a:pt x="401" y="25954"/>
                      <a:pt x="427" y="25928"/>
                    </a:cubicBezTo>
                    <a:cubicBezTo>
                      <a:pt x="10953" y="22971"/>
                      <a:pt x="17444" y="16254"/>
                      <a:pt x="23184" y="10339"/>
                    </a:cubicBezTo>
                    <a:cubicBezTo>
                      <a:pt x="27645" y="5728"/>
                      <a:pt x="31504" y="1768"/>
                      <a:pt x="36266" y="615"/>
                    </a:cubicBezTo>
                    <a:cubicBezTo>
                      <a:pt x="36442" y="565"/>
                      <a:pt x="36542" y="415"/>
                      <a:pt x="36517" y="239"/>
                    </a:cubicBezTo>
                    <a:cubicBezTo>
                      <a:pt x="36476" y="94"/>
                      <a:pt x="36349" y="1"/>
                      <a:pt x="36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5" name="Google Shape;575;p22"/>
            <p:cNvSpPr/>
            <p:nvPr/>
          </p:nvSpPr>
          <p:spPr>
            <a:xfrm>
              <a:off x="6276012" y="1489603"/>
              <a:ext cx="1388165" cy="2380261"/>
            </a:xfrm>
            <a:custGeom>
              <a:rect b="b" l="l" r="r" t="t"/>
              <a:pathLst>
                <a:path extrusionOk="0" h="119491" w="69687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6183062" y="1368066"/>
              <a:ext cx="1388165" cy="2380261"/>
            </a:xfrm>
            <a:custGeom>
              <a:rect b="b" l="l" r="r" t="t"/>
              <a:pathLst>
                <a:path extrusionOk="0" h="119491" w="69687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6142570" y="2107377"/>
              <a:ext cx="19123" cy="54123"/>
            </a:xfrm>
            <a:custGeom>
              <a:rect b="b" l="l" r="r" t="t"/>
              <a:pathLst>
                <a:path extrusionOk="0" h="2717" w="960">
                  <a:moveTo>
                    <a:pt x="480" y="0"/>
                  </a:moveTo>
                  <a:cubicBezTo>
                    <a:pt x="206" y="0"/>
                    <a:pt x="1" y="206"/>
                    <a:pt x="1" y="480"/>
                  </a:cubicBezTo>
                  <a:lnTo>
                    <a:pt x="1" y="2237"/>
                  </a:lnTo>
                  <a:cubicBezTo>
                    <a:pt x="1" y="2511"/>
                    <a:pt x="206" y="2717"/>
                    <a:pt x="480" y="2717"/>
                  </a:cubicBezTo>
                  <a:cubicBezTo>
                    <a:pt x="731" y="2717"/>
                    <a:pt x="959" y="2511"/>
                    <a:pt x="959" y="2237"/>
                  </a:cubicBezTo>
                  <a:lnTo>
                    <a:pt x="959" y="480"/>
                  </a:lnTo>
                  <a:cubicBezTo>
                    <a:pt x="959" y="206"/>
                    <a:pt x="731" y="0"/>
                    <a:pt x="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7231995" y="1395794"/>
              <a:ext cx="205535" cy="260095"/>
            </a:xfrm>
            <a:custGeom>
              <a:rect b="b" l="l" r="r" t="t"/>
              <a:pathLst>
                <a:path extrusionOk="0" h="13057" w="10318">
                  <a:moveTo>
                    <a:pt x="10157" y="1"/>
                  </a:moveTo>
                  <a:lnTo>
                    <a:pt x="0" y="12943"/>
                  </a:lnTo>
                  <a:lnTo>
                    <a:pt x="160" y="13057"/>
                  </a:lnTo>
                  <a:lnTo>
                    <a:pt x="10317" y="138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594691" y="3746494"/>
              <a:ext cx="2458008" cy="3665"/>
            </a:xfrm>
            <a:custGeom>
              <a:rect b="b" l="l" r="r" t="t"/>
              <a:pathLst>
                <a:path extrusionOk="0" h="184" w="123394">
                  <a:moveTo>
                    <a:pt x="0" y="1"/>
                  </a:moveTo>
                  <a:lnTo>
                    <a:pt x="0" y="183"/>
                  </a:lnTo>
                  <a:lnTo>
                    <a:pt x="123394" y="183"/>
                  </a:lnTo>
                  <a:lnTo>
                    <a:pt x="123394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6132112" y="1368066"/>
              <a:ext cx="1388165" cy="2380261"/>
            </a:xfrm>
            <a:custGeom>
              <a:rect b="b" l="l" r="r" t="t"/>
              <a:pathLst>
                <a:path extrusionOk="0" h="119491" w="69687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6195777" y="1646328"/>
              <a:ext cx="1260398" cy="1823278"/>
            </a:xfrm>
            <a:custGeom>
              <a:rect b="b" l="l" r="r" t="t"/>
              <a:pathLst>
                <a:path extrusionOk="0" h="91530" w="63273">
                  <a:moveTo>
                    <a:pt x="0" y="1"/>
                  </a:moveTo>
                  <a:lnTo>
                    <a:pt x="0" y="91530"/>
                  </a:lnTo>
                  <a:lnTo>
                    <a:pt x="63272" y="91530"/>
                  </a:lnTo>
                  <a:lnTo>
                    <a:pt x="632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6295795" y="1651341"/>
              <a:ext cx="1060342" cy="190993"/>
            </a:xfrm>
            <a:custGeom>
              <a:rect b="b" l="l" r="r" t="t"/>
              <a:pathLst>
                <a:path extrusionOk="0" h="9588" w="53230">
                  <a:moveTo>
                    <a:pt x="1" y="1"/>
                  </a:moveTo>
                  <a:lnTo>
                    <a:pt x="1" y="9587"/>
                  </a:lnTo>
                  <a:lnTo>
                    <a:pt x="53230" y="9587"/>
                  </a:lnTo>
                  <a:lnTo>
                    <a:pt x="5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6295795" y="2454303"/>
              <a:ext cx="1060342" cy="969845"/>
            </a:xfrm>
            <a:custGeom>
              <a:rect b="b" l="l" r="r" t="t"/>
              <a:pathLst>
                <a:path extrusionOk="0" h="48687" w="53230">
                  <a:moveTo>
                    <a:pt x="1" y="0"/>
                  </a:moveTo>
                  <a:lnTo>
                    <a:pt x="1" y="48686"/>
                  </a:lnTo>
                  <a:lnTo>
                    <a:pt x="53230" y="48686"/>
                  </a:lnTo>
                  <a:lnTo>
                    <a:pt x="53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6508142" y="3969140"/>
              <a:ext cx="218263" cy="410312"/>
            </a:xfrm>
            <a:custGeom>
              <a:rect b="b" l="l" r="r" t="t"/>
              <a:pathLst>
                <a:path extrusionOk="0" h="20598" w="10957">
                  <a:moveTo>
                    <a:pt x="3585" y="0"/>
                  </a:moveTo>
                  <a:cubicBezTo>
                    <a:pt x="3386" y="0"/>
                    <a:pt x="3187" y="18"/>
                    <a:pt x="2990" y="54"/>
                  </a:cubicBezTo>
                  <a:cubicBezTo>
                    <a:pt x="1940" y="236"/>
                    <a:pt x="1027" y="944"/>
                    <a:pt x="502" y="1880"/>
                  </a:cubicBezTo>
                  <a:cubicBezTo>
                    <a:pt x="0" y="3158"/>
                    <a:pt x="46" y="4801"/>
                    <a:pt x="69" y="5303"/>
                  </a:cubicBezTo>
                  <a:cubicBezTo>
                    <a:pt x="183" y="8476"/>
                    <a:pt x="137" y="11786"/>
                    <a:pt x="1027" y="14867"/>
                  </a:cubicBezTo>
                  <a:cubicBezTo>
                    <a:pt x="1621" y="16899"/>
                    <a:pt x="2671" y="19683"/>
                    <a:pt x="4862" y="20437"/>
                  </a:cubicBezTo>
                  <a:cubicBezTo>
                    <a:pt x="5189" y="20545"/>
                    <a:pt x="5532" y="20598"/>
                    <a:pt x="5872" y="20598"/>
                  </a:cubicBezTo>
                  <a:cubicBezTo>
                    <a:pt x="6102" y="20598"/>
                    <a:pt x="6330" y="20574"/>
                    <a:pt x="6551" y="20528"/>
                  </a:cubicBezTo>
                  <a:cubicBezTo>
                    <a:pt x="10956" y="19592"/>
                    <a:pt x="8286" y="10736"/>
                    <a:pt x="8286" y="10736"/>
                  </a:cubicBezTo>
                  <a:cubicBezTo>
                    <a:pt x="8286" y="10736"/>
                    <a:pt x="6734" y="2405"/>
                    <a:pt x="6734" y="2405"/>
                  </a:cubicBezTo>
                  <a:cubicBezTo>
                    <a:pt x="6453" y="920"/>
                    <a:pt x="5027" y="0"/>
                    <a:pt x="35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6508142" y="3969140"/>
              <a:ext cx="173702" cy="330274"/>
            </a:xfrm>
            <a:custGeom>
              <a:rect b="b" l="l" r="r" t="t"/>
              <a:pathLst>
                <a:path extrusionOk="0" h="16580" w="8720">
                  <a:moveTo>
                    <a:pt x="3585" y="0"/>
                  </a:moveTo>
                  <a:cubicBezTo>
                    <a:pt x="3386" y="0"/>
                    <a:pt x="3187" y="18"/>
                    <a:pt x="2990" y="54"/>
                  </a:cubicBezTo>
                  <a:cubicBezTo>
                    <a:pt x="1940" y="236"/>
                    <a:pt x="1027" y="944"/>
                    <a:pt x="502" y="1880"/>
                  </a:cubicBezTo>
                  <a:cubicBezTo>
                    <a:pt x="0" y="3158"/>
                    <a:pt x="46" y="4801"/>
                    <a:pt x="69" y="5303"/>
                  </a:cubicBezTo>
                  <a:cubicBezTo>
                    <a:pt x="92" y="5828"/>
                    <a:pt x="92" y="6330"/>
                    <a:pt x="114" y="6833"/>
                  </a:cubicBezTo>
                  <a:cubicBezTo>
                    <a:pt x="160" y="6855"/>
                    <a:pt x="183" y="6924"/>
                    <a:pt x="183" y="6992"/>
                  </a:cubicBezTo>
                  <a:cubicBezTo>
                    <a:pt x="206" y="7586"/>
                    <a:pt x="320" y="8157"/>
                    <a:pt x="388" y="8750"/>
                  </a:cubicBezTo>
                  <a:cubicBezTo>
                    <a:pt x="457" y="9343"/>
                    <a:pt x="502" y="9937"/>
                    <a:pt x="571" y="10530"/>
                  </a:cubicBezTo>
                  <a:cubicBezTo>
                    <a:pt x="662" y="11147"/>
                    <a:pt x="731" y="11740"/>
                    <a:pt x="799" y="12356"/>
                  </a:cubicBezTo>
                  <a:cubicBezTo>
                    <a:pt x="822" y="12470"/>
                    <a:pt x="822" y="12562"/>
                    <a:pt x="845" y="12676"/>
                  </a:cubicBezTo>
                  <a:cubicBezTo>
                    <a:pt x="845" y="12699"/>
                    <a:pt x="868" y="12744"/>
                    <a:pt x="868" y="12767"/>
                  </a:cubicBezTo>
                  <a:cubicBezTo>
                    <a:pt x="868" y="13155"/>
                    <a:pt x="1073" y="13498"/>
                    <a:pt x="1187" y="13840"/>
                  </a:cubicBezTo>
                  <a:cubicBezTo>
                    <a:pt x="1301" y="14205"/>
                    <a:pt x="1393" y="14548"/>
                    <a:pt x="1530" y="14913"/>
                  </a:cubicBezTo>
                  <a:cubicBezTo>
                    <a:pt x="1735" y="15438"/>
                    <a:pt x="1895" y="16008"/>
                    <a:pt x="2055" y="16579"/>
                  </a:cubicBezTo>
                  <a:cubicBezTo>
                    <a:pt x="2511" y="16031"/>
                    <a:pt x="3447" y="15255"/>
                    <a:pt x="5159" y="14844"/>
                  </a:cubicBezTo>
                  <a:cubicBezTo>
                    <a:pt x="5659" y="14734"/>
                    <a:pt x="6114" y="14690"/>
                    <a:pt x="6524" y="14690"/>
                  </a:cubicBezTo>
                  <a:cubicBezTo>
                    <a:pt x="7555" y="14690"/>
                    <a:pt x="8295" y="14968"/>
                    <a:pt x="8720" y="15164"/>
                  </a:cubicBezTo>
                  <a:cubicBezTo>
                    <a:pt x="8720" y="15050"/>
                    <a:pt x="8697" y="14936"/>
                    <a:pt x="8697" y="14821"/>
                  </a:cubicBezTo>
                  <a:cubicBezTo>
                    <a:pt x="8674" y="14685"/>
                    <a:pt x="8651" y="14548"/>
                    <a:pt x="8651" y="14411"/>
                  </a:cubicBezTo>
                  <a:cubicBezTo>
                    <a:pt x="8628" y="14000"/>
                    <a:pt x="8628" y="13612"/>
                    <a:pt x="8560" y="13201"/>
                  </a:cubicBezTo>
                  <a:cubicBezTo>
                    <a:pt x="8446" y="12425"/>
                    <a:pt x="8172" y="10097"/>
                    <a:pt x="7989" y="9184"/>
                  </a:cubicBezTo>
                  <a:cubicBezTo>
                    <a:pt x="7533" y="6787"/>
                    <a:pt x="6734" y="2405"/>
                    <a:pt x="6734" y="2405"/>
                  </a:cubicBezTo>
                  <a:cubicBezTo>
                    <a:pt x="6453" y="920"/>
                    <a:pt x="5027" y="0"/>
                    <a:pt x="3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6507684" y="4067943"/>
              <a:ext cx="189160" cy="292844"/>
            </a:xfrm>
            <a:custGeom>
              <a:rect b="b" l="l" r="r" t="t"/>
              <a:pathLst>
                <a:path extrusionOk="0" h="14701" w="9496">
                  <a:moveTo>
                    <a:pt x="183" y="1"/>
                  </a:moveTo>
                  <a:lnTo>
                    <a:pt x="0" y="24"/>
                  </a:lnTo>
                  <a:cubicBezTo>
                    <a:pt x="160" y="3197"/>
                    <a:pt x="434" y="5730"/>
                    <a:pt x="822" y="7762"/>
                  </a:cubicBezTo>
                  <a:cubicBezTo>
                    <a:pt x="868" y="7967"/>
                    <a:pt x="1758" y="12669"/>
                    <a:pt x="4086" y="14221"/>
                  </a:cubicBezTo>
                  <a:cubicBezTo>
                    <a:pt x="4566" y="14541"/>
                    <a:pt x="5091" y="14700"/>
                    <a:pt x="5616" y="14700"/>
                  </a:cubicBezTo>
                  <a:cubicBezTo>
                    <a:pt x="5821" y="14700"/>
                    <a:pt x="6026" y="14678"/>
                    <a:pt x="6232" y="14655"/>
                  </a:cubicBezTo>
                  <a:cubicBezTo>
                    <a:pt x="7008" y="14472"/>
                    <a:pt x="7601" y="14039"/>
                    <a:pt x="8035" y="13354"/>
                  </a:cubicBezTo>
                  <a:cubicBezTo>
                    <a:pt x="9496" y="11026"/>
                    <a:pt x="8423" y="6575"/>
                    <a:pt x="8377" y="6392"/>
                  </a:cubicBezTo>
                  <a:lnTo>
                    <a:pt x="8377" y="6392"/>
                  </a:lnTo>
                  <a:lnTo>
                    <a:pt x="8195" y="6438"/>
                  </a:lnTo>
                  <a:cubicBezTo>
                    <a:pt x="8195" y="6483"/>
                    <a:pt x="9290" y="11003"/>
                    <a:pt x="7875" y="13262"/>
                  </a:cubicBezTo>
                  <a:cubicBezTo>
                    <a:pt x="7487" y="13902"/>
                    <a:pt x="6917" y="14312"/>
                    <a:pt x="6186" y="14449"/>
                  </a:cubicBezTo>
                  <a:cubicBezTo>
                    <a:pt x="5994" y="14493"/>
                    <a:pt x="5804" y="14514"/>
                    <a:pt x="5618" y="14514"/>
                  </a:cubicBezTo>
                  <a:cubicBezTo>
                    <a:pt x="5120" y="14514"/>
                    <a:pt x="4643" y="14360"/>
                    <a:pt x="4178" y="14061"/>
                  </a:cubicBezTo>
                  <a:cubicBezTo>
                    <a:pt x="1918" y="12555"/>
                    <a:pt x="1028" y="7784"/>
                    <a:pt x="1005" y="7739"/>
                  </a:cubicBezTo>
                  <a:cubicBezTo>
                    <a:pt x="617" y="5707"/>
                    <a:pt x="343" y="3197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6507684" y="3924280"/>
              <a:ext cx="128703" cy="157328"/>
            </a:xfrm>
            <a:custGeom>
              <a:rect b="b" l="l" r="r" t="t"/>
              <a:pathLst>
                <a:path extrusionOk="0" h="7898" w="6461">
                  <a:moveTo>
                    <a:pt x="6026" y="0"/>
                  </a:moveTo>
                  <a:lnTo>
                    <a:pt x="0" y="297"/>
                  </a:lnTo>
                  <a:lnTo>
                    <a:pt x="982" y="7213"/>
                  </a:lnTo>
                  <a:cubicBezTo>
                    <a:pt x="1028" y="7464"/>
                    <a:pt x="1073" y="7692"/>
                    <a:pt x="1142" y="7898"/>
                  </a:cubicBezTo>
                  <a:cubicBezTo>
                    <a:pt x="1463" y="6442"/>
                    <a:pt x="2651" y="5746"/>
                    <a:pt x="3858" y="5746"/>
                  </a:cubicBezTo>
                  <a:cubicBezTo>
                    <a:pt x="4885" y="5746"/>
                    <a:pt x="5925" y="6248"/>
                    <a:pt x="6460" y="7213"/>
                  </a:cubicBezTo>
                  <a:lnTo>
                    <a:pt x="6026" y="0"/>
                  </a:lnTo>
                  <a:close/>
                </a:path>
              </a:pathLst>
            </a:custGeom>
            <a:solidFill>
              <a:srgbClr val="FCA8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6528600" y="4067943"/>
              <a:ext cx="124600" cy="156432"/>
            </a:xfrm>
            <a:custGeom>
              <a:rect b="b" l="l" r="r" t="t"/>
              <a:pathLst>
                <a:path extrusionOk="0" h="7853" w="6255">
                  <a:moveTo>
                    <a:pt x="5524" y="1"/>
                  </a:moveTo>
                  <a:lnTo>
                    <a:pt x="5319" y="24"/>
                  </a:lnTo>
                  <a:lnTo>
                    <a:pt x="5798" y="4794"/>
                  </a:lnTo>
                  <a:cubicBezTo>
                    <a:pt x="5798" y="4886"/>
                    <a:pt x="6049" y="7282"/>
                    <a:pt x="3538" y="7602"/>
                  </a:cubicBezTo>
                  <a:cubicBezTo>
                    <a:pt x="3366" y="7634"/>
                    <a:pt x="3205" y="7648"/>
                    <a:pt x="3054" y="7648"/>
                  </a:cubicBezTo>
                  <a:cubicBezTo>
                    <a:pt x="1367" y="7648"/>
                    <a:pt x="980" y="5814"/>
                    <a:pt x="959" y="5730"/>
                  </a:cubicBezTo>
                  <a:lnTo>
                    <a:pt x="183" y="663"/>
                  </a:lnTo>
                  <a:lnTo>
                    <a:pt x="0" y="686"/>
                  </a:lnTo>
                  <a:lnTo>
                    <a:pt x="777" y="5753"/>
                  </a:lnTo>
                  <a:cubicBezTo>
                    <a:pt x="777" y="5776"/>
                    <a:pt x="1210" y="7853"/>
                    <a:pt x="3059" y="7853"/>
                  </a:cubicBezTo>
                  <a:cubicBezTo>
                    <a:pt x="3219" y="7853"/>
                    <a:pt x="3379" y="7830"/>
                    <a:pt x="3561" y="7807"/>
                  </a:cubicBezTo>
                  <a:cubicBezTo>
                    <a:pt x="6255" y="7442"/>
                    <a:pt x="5981" y="4794"/>
                    <a:pt x="5981" y="4771"/>
                  </a:cubicBezTo>
                  <a:lnTo>
                    <a:pt x="55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6541329" y="4074596"/>
              <a:ext cx="84600" cy="16573"/>
            </a:xfrm>
            <a:custGeom>
              <a:rect b="b" l="l" r="r" t="t"/>
              <a:pathLst>
                <a:path extrusionOk="0" h="832" w="4247">
                  <a:moveTo>
                    <a:pt x="3088" y="0"/>
                  </a:moveTo>
                  <a:cubicBezTo>
                    <a:pt x="1976" y="0"/>
                    <a:pt x="938" y="223"/>
                    <a:pt x="1" y="648"/>
                  </a:cubicBezTo>
                  <a:lnTo>
                    <a:pt x="69" y="831"/>
                  </a:lnTo>
                  <a:cubicBezTo>
                    <a:pt x="1006" y="405"/>
                    <a:pt x="2007" y="183"/>
                    <a:pt x="3090" y="183"/>
                  </a:cubicBezTo>
                  <a:cubicBezTo>
                    <a:pt x="3458" y="183"/>
                    <a:pt x="3835" y="208"/>
                    <a:pt x="4223" y="260"/>
                  </a:cubicBezTo>
                  <a:lnTo>
                    <a:pt x="4246" y="78"/>
                  </a:lnTo>
                  <a:cubicBezTo>
                    <a:pt x="3853" y="26"/>
                    <a:pt x="3466" y="0"/>
                    <a:pt x="3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6545412" y="4096807"/>
              <a:ext cx="85058" cy="16633"/>
            </a:xfrm>
            <a:custGeom>
              <a:rect b="b" l="l" r="r" t="t"/>
              <a:pathLst>
                <a:path extrusionOk="0" h="835" w="4270">
                  <a:moveTo>
                    <a:pt x="3061" y="0"/>
                  </a:moveTo>
                  <a:cubicBezTo>
                    <a:pt x="1960" y="0"/>
                    <a:pt x="943" y="214"/>
                    <a:pt x="1" y="652"/>
                  </a:cubicBezTo>
                  <a:lnTo>
                    <a:pt x="92" y="835"/>
                  </a:lnTo>
                  <a:cubicBezTo>
                    <a:pt x="1001" y="397"/>
                    <a:pt x="1984" y="183"/>
                    <a:pt x="3060" y="183"/>
                  </a:cubicBezTo>
                  <a:cubicBezTo>
                    <a:pt x="3444" y="183"/>
                    <a:pt x="3839" y="210"/>
                    <a:pt x="4247" y="264"/>
                  </a:cubicBezTo>
                  <a:lnTo>
                    <a:pt x="4269" y="81"/>
                  </a:lnTo>
                  <a:cubicBezTo>
                    <a:pt x="3856" y="27"/>
                    <a:pt x="3453" y="0"/>
                    <a:pt x="3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6548600" y="4120253"/>
              <a:ext cx="85058" cy="16374"/>
            </a:xfrm>
            <a:custGeom>
              <a:rect b="b" l="l" r="r" t="t"/>
              <a:pathLst>
                <a:path extrusionOk="0" h="822" w="4270">
                  <a:moveTo>
                    <a:pt x="3135" y="1"/>
                  </a:moveTo>
                  <a:cubicBezTo>
                    <a:pt x="2006" y="1"/>
                    <a:pt x="964" y="214"/>
                    <a:pt x="1" y="662"/>
                  </a:cubicBezTo>
                  <a:lnTo>
                    <a:pt x="92" y="822"/>
                  </a:lnTo>
                  <a:cubicBezTo>
                    <a:pt x="998" y="402"/>
                    <a:pt x="1979" y="192"/>
                    <a:pt x="3051" y="192"/>
                  </a:cubicBezTo>
                  <a:cubicBezTo>
                    <a:pt x="3437" y="192"/>
                    <a:pt x="3835" y="219"/>
                    <a:pt x="4246" y="274"/>
                  </a:cubicBezTo>
                  <a:lnTo>
                    <a:pt x="4269" y="68"/>
                  </a:lnTo>
                  <a:cubicBezTo>
                    <a:pt x="3881" y="23"/>
                    <a:pt x="3503" y="1"/>
                    <a:pt x="3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6551787" y="4143260"/>
              <a:ext cx="85038" cy="16554"/>
            </a:xfrm>
            <a:custGeom>
              <a:rect b="b" l="l" r="r" t="t"/>
              <a:pathLst>
                <a:path extrusionOk="0" h="831" w="4269">
                  <a:moveTo>
                    <a:pt x="3109" y="0"/>
                  </a:moveTo>
                  <a:cubicBezTo>
                    <a:pt x="1990" y="0"/>
                    <a:pt x="957" y="227"/>
                    <a:pt x="1" y="671"/>
                  </a:cubicBezTo>
                  <a:lnTo>
                    <a:pt x="92" y="831"/>
                  </a:lnTo>
                  <a:cubicBezTo>
                    <a:pt x="1019" y="402"/>
                    <a:pt x="2023" y="192"/>
                    <a:pt x="3124" y="192"/>
                  </a:cubicBezTo>
                  <a:cubicBezTo>
                    <a:pt x="3487" y="192"/>
                    <a:pt x="3861" y="215"/>
                    <a:pt x="4246" y="260"/>
                  </a:cubicBezTo>
                  <a:lnTo>
                    <a:pt x="4269" y="77"/>
                  </a:lnTo>
                  <a:cubicBezTo>
                    <a:pt x="3872" y="26"/>
                    <a:pt x="3486" y="0"/>
                    <a:pt x="3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6553599" y="4168459"/>
              <a:ext cx="85058" cy="16812"/>
            </a:xfrm>
            <a:custGeom>
              <a:rect b="b" l="l" r="r" t="t"/>
              <a:pathLst>
                <a:path extrusionOk="0" h="844" w="4270">
                  <a:moveTo>
                    <a:pt x="3135" y="0"/>
                  </a:moveTo>
                  <a:cubicBezTo>
                    <a:pt x="2006" y="0"/>
                    <a:pt x="964" y="214"/>
                    <a:pt x="1" y="661"/>
                  </a:cubicBezTo>
                  <a:lnTo>
                    <a:pt x="92" y="844"/>
                  </a:lnTo>
                  <a:cubicBezTo>
                    <a:pt x="1001" y="406"/>
                    <a:pt x="1984" y="192"/>
                    <a:pt x="3060" y="192"/>
                  </a:cubicBezTo>
                  <a:cubicBezTo>
                    <a:pt x="3444" y="192"/>
                    <a:pt x="3839" y="219"/>
                    <a:pt x="4246" y="273"/>
                  </a:cubicBezTo>
                  <a:lnTo>
                    <a:pt x="4269" y="68"/>
                  </a:lnTo>
                  <a:cubicBezTo>
                    <a:pt x="3881" y="23"/>
                    <a:pt x="3503" y="0"/>
                    <a:pt x="3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6549516" y="4259932"/>
              <a:ext cx="132329" cy="40836"/>
            </a:xfrm>
            <a:custGeom>
              <a:rect b="b" l="l" r="r" t="t"/>
              <a:pathLst>
                <a:path extrusionOk="0" h="2050" w="6643">
                  <a:moveTo>
                    <a:pt x="4553" y="0"/>
                  </a:moveTo>
                  <a:cubicBezTo>
                    <a:pt x="3913" y="0"/>
                    <a:pt x="3260" y="102"/>
                    <a:pt x="2694" y="246"/>
                  </a:cubicBezTo>
                  <a:cubicBezTo>
                    <a:pt x="1347" y="612"/>
                    <a:pt x="320" y="1273"/>
                    <a:pt x="0" y="1958"/>
                  </a:cubicBezTo>
                  <a:lnTo>
                    <a:pt x="183" y="2050"/>
                  </a:lnTo>
                  <a:cubicBezTo>
                    <a:pt x="457" y="1388"/>
                    <a:pt x="1438" y="771"/>
                    <a:pt x="2739" y="429"/>
                  </a:cubicBezTo>
                  <a:cubicBezTo>
                    <a:pt x="3348" y="265"/>
                    <a:pt x="3950" y="185"/>
                    <a:pt x="4504" y="185"/>
                  </a:cubicBezTo>
                  <a:cubicBezTo>
                    <a:pt x="5342" y="185"/>
                    <a:pt x="6071" y="369"/>
                    <a:pt x="6551" y="726"/>
                  </a:cubicBezTo>
                  <a:lnTo>
                    <a:pt x="6643" y="566"/>
                  </a:lnTo>
                  <a:cubicBezTo>
                    <a:pt x="6091" y="152"/>
                    <a:pt x="5332" y="0"/>
                    <a:pt x="4553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6976461" y="3969140"/>
              <a:ext cx="218722" cy="410312"/>
            </a:xfrm>
            <a:custGeom>
              <a:rect b="b" l="l" r="r" t="t"/>
              <a:pathLst>
                <a:path extrusionOk="0" h="20598" w="10980">
                  <a:moveTo>
                    <a:pt x="7379" y="0"/>
                  </a:moveTo>
                  <a:cubicBezTo>
                    <a:pt x="5953" y="0"/>
                    <a:pt x="4527" y="920"/>
                    <a:pt x="4246" y="2405"/>
                  </a:cubicBezTo>
                  <a:cubicBezTo>
                    <a:pt x="4246" y="2405"/>
                    <a:pt x="2671" y="10736"/>
                    <a:pt x="2671" y="10736"/>
                  </a:cubicBezTo>
                  <a:cubicBezTo>
                    <a:pt x="2671" y="10736"/>
                    <a:pt x="0" y="19592"/>
                    <a:pt x="4406" y="20528"/>
                  </a:cubicBezTo>
                  <a:cubicBezTo>
                    <a:pt x="4636" y="20574"/>
                    <a:pt x="4866" y="20598"/>
                    <a:pt x="5094" y="20598"/>
                  </a:cubicBezTo>
                  <a:cubicBezTo>
                    <a:pt x="5433" y="20598"/>
                    <a:pt x="5768" y="20545"/>
                    <a:pt x="6095" y="20437"/>
                  </a:cubicBezTo>
                  <a:cubicBezTo>
                    <a:pt x="8286" y="19683"/>
                    <a:pt x="9336" y="16899"/>
                    <a:pt x="9929" y="14867"/>
                  </a:cubicBezTo>
                  <a:cubicBezTo>
                    <a:pt x="10842" y="11786"/>
                    <a:pt x="10797" y="8476"/>
                    <a:pt x="10888" y="5303"/>
                  </a:cubicBezTo>
                  <a:cubicBezTo>
                    <a:pt x="10911" y="4801"/>
                    <a:pt x="10979" y="3158"/>
                    <a:pt x="10454" y="1880"/>
                  </a:cubicBezTo>
                  <a:cubicBezTo>
                    <a:pt x="9952" y="944"/>
                    <a:pt x="9039" y="236"/>
                    <a:pt x="7966" y="54"/>
                  </a:cubicBezTo>
                  <a:cubicBezTo>
                    <a:pt x="7773" y="18"/>
                    <a:pt x="7576" y="0"/>
                    <a:pt x="7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7021022" y="3969140"/>
              <a:ext cx="174161" cy="330274"/>
            </a:xfrm>
            <a:custGeom>
              <a:rect b="b" l="l" r="r" t="t"/>
              <a:pathLst>
                <a:path extrusionOk="0" h="16580" w="8743">
                  <a:moveTo>
                    <a:pt x="5142" y="0"/>
                  </a:moveTo>
                  <a:cubicBezTo>
                    <a:pt x="3716" y="0"/>
                    <a:pt x="2290" y="920"/>
                    <a:pt x="2009" y="2405"/>
                  </a:cubicBezTo>
                  <a:cubicBezTo>
                    <a:pt x="2009" y="2405"/>
                    <a:pt x="1187" y="6787"/>
                    <a:pt x="731" y="9184"/>
                  </a:cubicBezTo>
                  <a:cubicBezTo>
                    <a:pt x="571" y="10097"/>
                    <a:pt x="274" y="12425"/>
                    <a:pt x="160" y="13201"/>
                  </a:cubicBezTo>
                  <a:cubicBezTo>
                    <a:pt x="92" y="13612"/>
                    <a:pt x="114" y="14000"/>
                    <a:pt x="69" y="14411"/>
                  </a:cubicBezTo>
                  <a:cubicBezTo>
                    <a:pt x="69" y="14548"/>
                    <a:pt x="46" y="14685"/>
                    <a:pt x="23" y="14821"/>
                  </a:cubicBezTo>
                  <a:cubicBezTo>
                    <a:pt x="23" y="14936"/>
                    <a:pt x="23" y="15050"/>
                    <a:pt x="0" y="15164"/>
                  </a:cubicBezTo>
                  <a:cubicBezTo>
                    <a:pt x="425" y="14968"/>
                    <a:pt x="1165" y="14690"/>
                    <a:pt x="2204" y="14690"/>
                  </a:cubicBezTo>
                  <a:cubicBezTo>
                    <a:pt x="2617" y="14690"/>
                    <a:pt x="3077" y="14734"/>
                    <a:pt x="3584" y="14844"/>
                  </a:cubicBezTo>
                  <a:cubicBezTo>
                    <a:pt x="5296" y="15255"/>
                    <a:pt x="6232" y="16031"/>
                    <a:pt x="6665" y="16579"/>
                  </a:cubicBezTo>
                  <a:cubicBezTo>
                    <a:pt x="6848" y="16008"/>
                    <a:pt x="6985" y="15438"/>
                    <a:pt x="7190" y="14913"/>
                  </a:cubicBezTo>
                  <a:cubicBezTo>
                    <a:pt x="7327" y="14548"/>
                    <a:pt x="7418" y="14205"/>
                    <a:pt x="7533" y="13840"/>
                  </a:cubicBezTo>
                  <a:cubicBezTo>
                    <a:pt x="7647" y="13498"/>
                    <a:pt x="7875" y="13155"/>
                    <a:pt x="7875" y="12767"/>
                  </a:cubicBezTo>
                  <a:cubicBezTo>
                    <a:pt x="7875" y="12744"/>
                    <a:pt x="7875" y="12699"/>
                    <a:pt x="7898" y="12676"/>
                  </a:cubicBezTo>
                  <a:cubicBezTo>
                    <a:pt x="7898" y="12562"/>
                    <a:pt x="7921" y="12470"/>
                    <a:pt x="7921" y="12356"/>
                  </a:cubicBezTo>
                  <a:cubicBezTo>
                    <a:pt x="8012" y="11740"/>
                    <a:pt x="8080" y="11147"/>
                    <a:pt x="8149" y="10530"/>
                  </a:cubicBezTo>
                  <a:cubicBezTo>
                    <a:pt x="8240" y="9937"/>
                    <a:pt x="8263" y="9343"/>
                    <a:pt x="8332" y="8750"/>
                  </a:cubicBezTo>
                  <a:cubicBezTo>
                    <a:pt x="8400" y="8157"/>
                    <a:pt x="8537" y="7586"/>
                    <a:pt x="8537" y="6992"/>
                  </a:cubicBezTo>
                  <a:cubicBezTo>
                    <a:pt x="8537" y="6924"/>
                    <a:pt x="8560" y="6855"/>
                    <a:pt x="8605" y="6833"/>
                  </a:cubicBezTo>
                  <a:cubicBezTo>
                    <a:pt x="8628" y="6330"/>
                    <a:pt x="8651" y="5828"/>
                    <a:pt x="8651" y="5303"/>
                  </a:cubicBezTo>
                  <a:cubicBezTo>
                    <a:pt x="8674" y="4801"/>
                    <a:pt x="8742" y="3158"/>
                    <a:pt x="8217" y="1880"/>
                  </a:cubicBezTo>
                  <a:cubicBezTo>
                    <a:pt x="7715" y="944"/>
                    <a:pt x="6802" y="236"/>
                    <a:pt x="5729" y="54"/>
                  </a:cubicBezTo>
                  <a:cubicBezTo>
                    <a:pt x="5536" y="18"/>
                    <a:pt x="5339" y="0"/>
                    <a:pt x="5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7006023" y="4067943"/>
              <a:ext cx="189618" cy="292844"/>
            </a:xfrm>
            <a:custGeom>
              <a:rect b="b" l="l" r="r" t="t"/>
              <a:pathLst>
                <a:path extrusionOk="0" h="14701" w="9519">
                  <a:moveTo>
                    <a:pt x="9336" y="1"/>
                  </a:moveTo>
                  <a:cubicBezTo>
                    <a:pt x="9153" y="3242"/>
                    <a:pt x="8879" y="5684"/>
                    <a:pt x="8491" y="7739"/>
                  </a:cubicBezTo>
                  <a:cubicBezTo>
                    <a:pt x="8491" y="7784"/>
                    <a:pt x="7578" y="12555"/>
                    <a:pt x="5318" y="14061"/>
                  </a:cubicBezTo>
                  <a:cubicBezTo>
                    <a:pt x="4870" y="14360"/>
                    <a:pt x="4385" y="14514"/>
                    <a:pt x="3881" y="14514"/>
                  </a:cubicBezTo>
                  <a:cubicBezTo>
                    <a:pt x="3693" y="14514"/>
                    <a:pt x="3502" y="14493"/>
                    <a:pt x="3310" y="14449"/>
                  </a:cubicBezTo>
                  <a:cubicBezTo>
                    <a:pt x="2602" y="14312"/>
                    <a:pt x="2031" y="13902"/>
                    <a:pt x="1621" y="13262"/>
                  </a:cubicBezTo>
                  <a:cubicBezTo>
                    <a:pt x="205" y="11003"/>
                    <a:pt x="1301" y="6483"/>
                    <a:pt x="1324" y="6438"/>
                  </a:cubicBezTo>
                  <a:lnTo>
                    <a:pt x="1118" y="6392"/>
                  </a:lnTo>
                  <a:lnTo>
                    <a:pt x="1118" y="6392"/>
                  </a:lnTo>
                  <a:cubicBezTo>
                    <a:pt x="1073" y="6575"/>
                    <a:pt x="0" y="11026"/>
                    <a:pt x="1461" y="13354"/>
                  </a:cubicBezTo>
                  <a:cubicBezTo>
                    <a:pt x="1895" y="14039"/>
                    <a:pt x="2511" y="14472"/>
                    <a:pt x="3287" y="14655"/>
                  </a:cubicBezTo>
                  <a:cubicBezTo>
                    <a:pt x="3469" y="14678"/>
                    <a:pt x="3675" y="14700"/>
                    <a:pt x="3880" y="14700"/>
                  </a:cubicBezTo>
                  <a:cubicBezTo>
                    <a:pt x="4428" y="14700"/>
                    <a:pt x="4930" y="14541"/>
                    <a:pt x="5432" y="14221"/>
                  </a:cubicBezTo>
                  <a:cubicBezTo>
                    <a:pt x="7761" y="12669"/>
                    <a:pt x="8651" y="7967"/>
                    <a:pt x="8674" y="7762"/>
                  </a:cubicBezTo>
                  <a:cubicBezTo>
                    <a:pt x="9085" y="5707"/>
                    <a:pt x="9336" y="3242"/>
                    <a:pt x="9518" y="24"/>
                  </a:cubicBezTo>
                  <a:lnTo>
                    <a:pt x="93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7066480" y="3924280"/>
              <a:ext cx="129161" cy="157328"/>
            </a:xfrm>
            <a:custGeom>
              <a:rect b="b" l="l" r="r" t="t"/>
              <a:pathLst>
                <a:path extrusionOk="0" h="7898" w="6484">
                  <a:moveTo>
                    <a:pt x="457" y="0"/>
                  </a:moveTo>
                  <a:lnTo>
                    <a:pt x="1" y="7213"/>
                  </a:lnTo>
                  <a:cubicBezTo>
                    <a:pt x="536" y="6248"/>
                    <a:pt x="1576" y="5746"/>
                    <a:pt x="2602" y="5746"/>
                  </a:cubicBezTo>
                  <a:cubicBezTo>
                    <a:pt x="3810" y="5746"/>
                    <a:pt x="4998" y="6442"/>
                    <a:pt x="5319" y="7898"/>
                  </a:cubicBezTo>
                  <a:cubicBezTo>
                    <a:pt x="5388" y="7692"/>
                    <a:pt x="5456" y="7464"/>
                    <a:pt x="5479" y="7213"/>
                  </a:cubicBezTo>
                  <a:lnTo>
                    <a:pt x="6483" y="297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FCA8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7049667" y="4067943"/>
              <a:ext cx="124600" cy="156432"/>
            </a:xfrm>
            <a:custGeom>
              <a:rect b="b" l="l" r="r" t="t"/>
              <a:pathLst>
                <a:path extrusionOk="0" h="7853" w="6255">
                  <a:moveTo>
                    <a:pt x="753" y="1"/>
                  </a:moveTo>
                  <a:lnTo>
                    <a:pt x="274" y="4771"/>
                  </a:lnTo>
                  <a:cubicBezTo>
                    <a:pt x="274" y="4794"/>
                    <a:pt x="0" y="7442"/>
                    <a:pt x="2694" y="7807"/>
                  </a:cubicBezTo>
                  <a:cubicBezTo>
                    <a:pt x="2876" y="7830"/>
                    <a:pt x="3036" y="7853"/>
                    <a:pt x="3196" y="7853"/>
                  </a:cubicBezTo>
                  <a:cubicBezTo>
                    <a:pt x="5045" y="7853"/>
                    <a:pt x="5501" y="5776"/>
                    <a:pt x="5501" y="5753"/>
                  </a:cubicBezTo>
                  <a:lnTo>
                    <a:pt x="6254" y="686"/>
                  </a:lnTo>
                  <a:lnTo>
                    <a:pt x="6072" y="663"/>
                  </a:lnTo>
                  <a:lnTo>
                    <a:pt x="5319" y="5730"/>
                  </a:lnTo>
                  <a:cubicBezTo>
                    <a:pt x="5298" y="5814"/>
                    <a:pt x="4892" y="7648"/>
                    <a:pt x="3201" y="7648"/>
                  </a:cubicBezTo>
                  <a:cubicBezTo>
                    <a:pt x="3050" y="7648"/>
                    <a:pt x="2889" y="7634"/>
                    <a:pt x="2716" y="7602"/>
                  </a:cubicBezTo>
                  <a:cubicBezTo>
                    <a:pt x="206" y="7282"/>
                    <a:pt x="457" y="4886"/>
                    <a:pt x="480" y="4794"/>
                  </a:cubicBezTo>
                  <a:lnTo>
                    <a:pt x="936" y="24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7076938" y="4074596"/>
              <a:ext cx="84600" cy="16573"/>
            </a:xfrm>
            <a:custGeom>
              <a:rect b="b" l="l" r="r" t="t"/>
              <a:pathLst>
                <a:path extrusionOk="0" h="832" w="4247">
                  <a:moveTo>
                    <a:pt x="1158" y="0"/>
                  </a:moveTo>
                  <a:cubicBezTo>
                    <a:pt x="781" y="0"/>
                    <a:pt x="394" y="26"/>
                    <a:pt x="1" y="78"/>
                  </a:cubicBezTo>
                  <a:lnTo>
                    <a:pt x="24" y="260"/>
                  </a:lnTo>
                  <a:cubicBezTo>
                    <a:pt x="417" y="208"/>
                    <a:pt x="798" y="183"/>
                    <a:pt x="1167" y="183"/>
                  </a:cubicBezTo>
                  <a:cubicBezTo>
                    <a:pt x="2253" y="183"/>
                    <a:pt x="3241" y="405"/>
                    <a:pt x="4178" y="831"/>
                  </a:cubicBezTo>
                  <a:lnTo>
                    <a:pt x="4246" y="648"/>
                  </a:lnTo>
                  <a:cubicBezTo>
                    <a:pt x="3309" y="223"/>
                    <a:pt x="2270" y="0"/>
                    <a:pt x="1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7072396" y="4096807"/>
              <a:ext cx="85038" cy="16633"/>
            </a:xfrm>
            <a:custGeom>
              <a:rect b="b" l="l" r="r" t="t"/>
              <a:pathLst>
                <a:path extrusionOk="0" h="835" w="4269">
                  <a:moveTo>
                    <a:pt x="1212" y="0"/>
                  </a:moveTo>
                  <a:cubicBezTo>
                    <a:pt x="818" y="0"/>
                    <a:pt x="414" y="27"/>
                    <a:pt x="1" y="81"/>
                  </a:cubicBezTo>
                  <a:lnTo>
                    <a:pt x="23" y="264"/>
                  </a:lnTo>
                  <a:cubicBezTo>
                    <a:pt x="431" y="210"/>
                    <a:pt x="826" y="183"/>
                    <a:pt x="1209" y="183"/>
                  </a:cubicBezTo>
                  <a:cubicBezTo>
                    <a:pt x="2286" y="183"/>
                    <a:pt x="3269" y="397"/>
                    <a:pt x="4178" y="835"/>
                  </a:cubicBezTo>
                  <a:lnTo>
                    <a:pt x="4269" y="652"/>
                  </a:lnTo>
                  <a:cubicBezTo>
                    <a:pt x="3343" y="214"/>
                    <a:pt x="2318" y="0"/>
                    <a:pt x="1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7069209" y="4120253"/>
              <a:ext cx="85058" cy="16374"/>
            </a:xfrm>
            <a:custGeom>
              <a:rect b="b" l="l" r="r" t="t"/>
              <a:pathLst>
                <a:path extrusionOk="0" h="822" w="4270">
                  <a:moveTo>
                    <a:pt x="1138" y="1"/>
                  </a:moveTo>
                  <a:cubicBezTo>
                    <a:pt x="768" y="1"/>
                    <a:pt x="389" y="23"/>
                    <a:pt x="1" y="68"/>
                  </a:cubicBezTo>
                  <a:lnTo>
                    <a:pt x="24" y="274"/>
                  </a:lnTo>
                  <a:cubicBezTo>
                    <a:pt x="434" y="219"/>
                    <a:pt x="832" y="192"/>
                    <a:pt x="1219" y="192"/>
                  </a:cubicBezTo>
                  <a:cubicBezTo>
                    <a:pt x="2291" y="192"/>
                    <a:pt x="3271" y="402"/>
                    <a:pt x="4178" y="822"/>
                  </a:cubicBezTo>
                  <a:lnTo>
                    <a:pt x="4269" y="662"/>
                  </a:lnTo>
                  <a:cubicBezTo>
                    <a:pt x="3323" y="214"/>
                    <a:pt x="2273" y="1"/>
                    <a:pt x="1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7066022" y="4143260"/>
              <a:ext cx="85058" cy="16554"/>
            </a:xfrm>
            <a:custGeom>
              <a:rect b="b" l="l" r="r" t="t"/>
              <a:pathLst>
                <a:path extrusionOk="0" h="831" w="4270">
                  <a:moveTo>
                    <a:pt x="1164" y="0"/>
                  </a:moveTo>
                  <a:cubicBezTo>
                    <a:pt x="785" y="0"/>
                    <a:pt x="397" y="26"/>
                    <a:pt x="1" y="77"/>
                  </a:cubicBezTo>
                  <a:lnTo>
                    <a:pt x="24" y="260"/>
                  </a:lnTo>
                  <a:cubicBezTo>
                    <a:pt x="409" y="215"/>
                    <a:pt x="783" y="192"/>
                    <a:pt x="1146" y="192"/>
                  </a:cubicBezTo>
                  <a:cubicBezTo>
                    <a:pt x="2247" y="192"/>
                    <a:pt x="3251" y="402"/>
                    <a:pt x="4178" y="831"/>
                  </a:cubicBezTo>
                  <a:lnTo>
                    <a:pt x="4269" y="671"/>
                  </a:lnTo>
                  <a:cubicBezTo>
                    <a:pt x="3330" y="227"/>
                    <a:pt x="2288" y="0"/>
                    <a:pt x="1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7064209" y="4168459"/>
              <a:ext cx="85038" cy="16812"/>
            </a:xfrm>
            <a:custGeom>
              <a:rect b="b" l="l" r="r" t="t"/>
              <a:pathLst>
                <a:path extrusionOk="0" h="844" w="4269">
                  <a:moveTo>
                    <a:pt x="1138" y="0"/>
                  </a:moveTo>
                  <a:cubicBezTo>
                    <a:pt x="768" y="0"/>
                    <a:pt x="388" y="23"/>
                    <a:pt x="1" y="68"/>
                  </a:cubicBezTo>
                  <a:lnTo>
                    <a:pt x="23" y="273"/>
                  </a:lnTo>
                  <a:cubicBezTo>
                    <a:pt x="431" y="219"/>
                    <a:pt x="826" y="192"/>
                    <a:pt x="1210" y="192"/>
                  </a:cubicBezTo>
                  <a:cubicBezTo>
                    <a:pt x="2286" y="192"/>
                    <a:pt x="3269" y="406"/>
                    <a:pt x="4178" y="844"/>
                  </a:cubicBezTo>
                  <a:lnTo>
                    <a:pt x="4269" y="661"/>
                  </a:lnTo>
                  <a:cubicBezTo>
                    <a:pt x="3323" y="214"/>
                    <a:pt x="2273" y="0"/>
                    <a:pt x="1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7021022" y="4259932"/>
              <a:ext cx="132329" cy="40836"/>
            </a:xfrm>
            <a:custGeom>
              <a:rect b="b" l="l" r="r" t="t"/>
              <a:pathLst>
                <a:path extrusionOk="0" h="2050" w="6643">
                  <a:moveTo>
                    <a:pt x="2103" y="0"/>
                  </a:moveTo>
                  <a:cubicBezTo>
                    <a:pt x="1317" y="0"/>
                    <a:pt x="552" y="152"/>
                    <a:pt x="0" y="566"/>
                  </a:cubicBezTo>
                  <a:lnTo>
                    <a:pt x="114" y="726"/>
                  </a:lnTo>
                  <a:cubicBezTo>
                    <a:pt x="581" y="369"/>
                    <a:pt x="1313" y="185"/>
                    <a:pt x="2155" y="185"/>
                  </a:cubicBezTo>
                  <a:cubicBezTo>
                    <a:pt x="2712" y="185"/>
                    <a:pt x="3317" y="265"/>
                    <a:pt x="3926" y="429"/>
                  </a:cubicBezTo>
                  <a:cubicBezTo>
                    <a:pt x="5204" y="771"/>
                    <a:pt x="6186" y="1388"/>
                    <a:pt x="6483" y="2050"/>
                  </a:cubicBezTo>
                  <a:lnTo>
                    <a:pt x="6642" y="1958"/>
                  </a:lnTo>
                  <a:cubicBezTo>
                    <a:pt x="6346" y="1273"/>
                    <a:pt x="5319" y="612"/>
                    <a:pt x="3972" y="246"/>
                  </a:cubicBezTo>
                  <a:cubicBezTo>
                    <a:pt x="3406" y="102"/>
                    <a:pt x="2748" y="0"/>
                    <a:pt x="2103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6349001" y="3185427"/>
              <a:ext cx="995761" cy="812975"/>
            </a:xfrm>
            <a:custGeom>
              <a:rect b="b" l="l" r="r" t="t"/>
              <a:pathLst>
                <a:path extrusionOk="0" h="40812" w="49988">
                  <a:moveTo>
                    <a:pt x="14243" y="0"/>
                  </a:moveTo>
                  <a:lnTo>
                    <a:pt x="8765" y="2100"/>
                  </a:lnTo>
                  <a:lnTo>
                    <a:pt x="6140" y="2967"/>
                  </a:lnTo>
                  <a:cubicBezTo>
                    <a:pt x="1667" y="4337"/>
                    <a:pt x="0" y="7738"/>
                    <a:pt x="1028" y="12371"/>
                  </a:cubicBezTo>
                  <a:lnTo>
                    <a:pt x="6848" y="40812"/>
                  </a:lnTo>
                  <a:lnTo>
                    <a:pt x="15248" y="39944"/>
                  </a:lnTo>
                  <a:lnTo>
                    <a:pt x="12965" y="14357"/>
                  </a:lnTo>
                  <a:lnTo>
                    <a:pt x="37023" y="14357"/>
                  </a:lnTo>
                  <a:lnTo>
                    <a:pt x="34832" y="38894"/>
                  </a:lnTo>
                  <a:cubicBezTo>
                    <a:pt x="36643" y="39752"/>
                    <a:pt x="38576" y="40212"/>
                    <a:pt x="40639" y="40212"/>
                  </a:cubicBezTo>
                  <a:cubicBezTo>
                    <a:pt x="41539" y="40212"/>
                    <a:pt x="42464" y="40125"/>
                    <a:pt x="43414" y="39944"/>
                  </a:cubicBezTo>
                  <a:lnTo>
                    <a:pt x="48961" y="12371"/>
                  </a:lnTo>
                  <a:cubicBezTo>
                    <a:pt x="49988" y="7738"/>
                    <a:pt x="48322" y="4337"/>
                    <a:pt x="43848" y="2967"/>
                  </a:cubicBezTo>
                  <a:lnTo>
                    <a:pt x="40835" y="2283"/>
                  </a:lnTo>
                  <a:lnTo>
                    <a:pt x="357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6500413" y="3281820"/>
              <a:ext cx="108684" cy="190077"/>
            </a:xfrm>
            <a:custGeom>
              <a:rect b="b" l="l" r="r" t="t"/>
              <a:pathLst>
                <a:path extrusionOk="0" h="9542" w="5456">
                  <a:moveTo>
                    <a:pt x="23" y="0"/>
                  </a:moveTo>
                  <a:lnTo>
                    <a:pt x="0" y="183"/>
                  </a:lnTo>
                  <a:cubicBezTo>
                    <a:pt x="1575" y="297"/>
                    <a:pt x="2785" y="936"/>
                    <a:pt x="3630" y="2123"/>
                  </a:cubicBezTo>
                  <a:cubicBezTo>
                    <a:pt x="4246" y="2990"/>
                    <a:pt x="4383" y="3858"/>
                    <a:pt x="4383" y="3858"/>
                  </a:cubicBezTo>
                  <a:lnTo>
                    <a:pt x="5273" y="9541"/>
                  </a:lnTo>
                  <a:lnTo>
                    <a:pt x="5456" y="9495"/>
                  </a:lnTo>
                  <a:lnTo>
                    <a:pt x="4588" y="3835"/>
                  </a:lnTo>
                  <a:cubicBezTo>
                    <a:pt x="4565" y="3812"/>
                    <a:pt x="4428" y="2922"/>
                    <a:pt x="3789" y="2009"/>
                  </a:cubicBezTo>
                  <a:cubicBezTo>
                    <a:pt x="3196" y="1164"/>
                    <a:pt x="2055" y="137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7084209" y="3281820"/>
              <a:ext cx="108703" cy="190077"/>
            </a:xfrm>
            <a:custGeom>
              <a:rect b="b" l="l" r="r" t="t"/>
              <a:pathLst>
                <a:path extrusionOk="0" h="9542" w="5457">
                  <a:moveTo>
                    <a:pt x="5433" y="0"/>
                  </a:moveTo>
                  <a:cubicBezTo>
                    <a:pt x="3402" y="137"/>
                    <a:pt x="2261" y="1164"/>
                    <a:pt x="1667" y="2009"/>
                  </a:cubicBezTo>
                  <a:cubicBezTo>
                    <a:pt x="1028" y="2922"/>
                    <a:pt x="868" y="3812"/>
                    <a:pt x="868" y="3835"/>
                  </a:cubicBezTo>
                  <a:lnTo>
                    <a:pt x="1" y="9495"/>
                  </a:lnTo>
                  <a:lnTo>
                    <a:pt x="184" y="9541"/>
                  </a:lnTo>
                  <a:lnTo>
                    <a:pt x="1051" y="3880"/>
                  </a:lnTo>
                  <a:cubicBezTo>
                    <a:pt x="1051" y="3858"/>
                    <a:pt x="1211" y="2990"/>
                    <a:pt x="1827" y="2123"/>
                  </a:cubicBezTo>
                  <a:cubicBezTo>
                    <a:pt x="2672" y="936"/>
                    <a:pt x="3881" y="297"/>
                    <a:pt x="5456" y="183"/>
                  </a:cubicBez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6782759" y="3283633"/>
              <a:ext cx="25498" cy="68226"/>
            </a:xfrm>
            <a:custGeom>
              <a:rect b="b" l="l" r="r" t="t"/>
              <a:pathLst>
                <a:path extrusionOk="0" h="3425" w="1280">
                  <a:moveTo>
                    <a:pt x="1" y="0"/>
                  </a:moveTo>
                  <a:cubicBezTo>
                    <a:pt x="1" y="137"/>
                    <a:pt x="24" y="3242"/>
                    <a:pt x="1233" y="3424"/>
                  </a:cubicBezTo>
                  <a:lnTo>
                    <a:pt x="1279" y="3219"/>
                  </a:lnTo>
                  <a:cubicBezTo>
                    <a:pt x="389" y="3105"/>
                    <a:pt x="206" y="868"/>
                    <a:pt x="206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6806862" y="3281820"/>
              <a:ext cx="12749" cy="189618"/>
            </a:xfrm>
            <a:custGeom>
              <a:rect b="b" l="l" r="r" t="t"/>
              <a:pathLst>
                <a:path extrusionOk="0" h="9519" w="640">
                  <a:moveTo>
                    <a:pt x="1" y="0"/>
                  </a:moveTo>
                  <a:lnTo>
                    <a:pt x="457" y="9518"/>
                  </a:lnTo>
                  <a:lnTo>
                    <a:pt x="640" y="9518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6523600" y="3185427"/>
              <a:ext cx="638834" cy="154440"/>
            </a:xfrm>
            <a:custGeom>
              <a:rect b="b" l="l" r="r" t="t"/>
              <a:pathLst>
                <a:path extrusionOk="0" h="7753" w="32070">
                  <a:moveTo>
                    <a:pt x="5478" y="0"/>
                  </a:moveTo>
                  <a:lnTo>
                    <a:pt x="0" y="2100"/>
                  </a:lnTo>
                  <a:cubicBezTo>
                    <a:pt x="0" y="2100"/>
                    <a:pt x="5068" y="5387"/>
                    <a:pt x="6551" y="5889"/>
                  </a:cubicBezTo>
                  <a:cubicBezTo>
                    <a:pt x="9108" y="6756"/>
                    <a:pt x="11801" y="7259"/>
                    <a:pt x="14472" y="7532"/>
                  </a:cubicBezTo>
                  <a:cubicBezTo>
                    <a:pt x="15762" y="7672"/>
                    <a:pt x="17058" y="7752"/>
                    <a:pt x="18354" y="7752"/>
                  </a:cubicBezTo>
                  <a:cubicBezTo>
                    <a:pt x="19603" y="7752"/>
                    <a:pt x="20852" y="7678"/>
                    <a:pt x="22095" y="7510"/>
                  </a:cubicBezTo>
                  <a:cubicBezTo>
                    <a:pt x="24606" y="7167"/>
                    <a:pt x="32070" y="2283"/>
                    <a:pt x="32070" y="2283"/>
                  </a:cubicBezTo>
                  <a:lnTo>
                    <a:pt x="27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6815966" y="3356839"/>
              <a:ext cx="98684" cy="66393"/>
            </a:xfrm>
            <a:custGeom>
              <a:rect b="b" l="l" r="r" t="t"/>
              <a:pathLst>
                <a:path extrusionOk="0" h="3333" w="4954">
                  <a:moveTo>
                    <a:pt x="4907" y="0"/>
                  </a:moveTo>
                  <a:cubicBezTo>
                    <a:pt x="1940" y="594"/>
                    <a:pt x="23" y="3196"/>
                    <a:pt x="0" y="3219"/>
                  </a:cubicBezTo>
                  <a:lnTo>
                    <a:pt x="160" y="3333"/>
                  </a:lnTo>
                  <a:cubicBezTo>
                    <a:pt x="183" y="3310"/>
                    <a:pt x="2054" y="776"/>
                    <a:pt x="4953" y="183"/>
                  </a:cubicBezTo>
                  <a:lnTo>
                    <a:pt x="4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6596348" y="3375026"/>
              <a:ext cx="501984" cy="60039"/>
            </a:xfrm>
            <a:custGeom>
              <a:rect b="b" l="l" r="r" t="t"/>
              <a:pathLst>
                <a:path extrusionOk="0" h="3014" w="25200">
                  <a:moveTo>
                    <a:pt x="25177" y="0"/>
                  </a:moveTo>
                  <a:lnTo>
                    <a:pt x="10888" y="2808"/>
                  </a:lnTo>
                  <a:lnTo>
                    <a:pt x="23" y="1233"/>
                  </a:lnTo>
                  <a:lnTo>
                    <a:pt x="0" y="1415"/>
                  </a:lnTo>
                  <a:lnTo>
                    <a:pt x="10865" y="3013"/>
                  </a:lnTo>
                  <a:lnTo>
                    <a:pt x="10888" y="3013"/>
                  </a:lnTo>
                  <a:lnTo>
                    <a:pt x="25200" y="183"/>
                  </a:lnTo>
                  <a:lnTo>
                    <a:pt x="251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6351372" y="2577509"/>
              <a:ext cx="281828" cy="621345"/>
            </a:xfrm>
            <a:custGeom>
              <a:rect b="b" l="l" r="r" t="t"/>
              <a:pathLst>
                <a:path extrusionOk="0" h="31192" w="14148">
                  <a:moveTo>
                    <a:pt x="12892" y="1"/>
                  </a:moveTo>
                  <a:cubicBezTo>
                    <a:pt x="9696" y="731"/>
                    <a:pt x="7300" y="1804"/>
                    <a:pt x="6181" y="4840"/>
                  </a:cubicBezTo>
                  <a:cubicBezTo>
                    <a:pt x="3168" y="12007"/>
                    <a:pt x="1023" y="21730"/>
                    <a:pt x="635" y="24835"/>
                  </a:cubicBezTo>
                  <a:cubicBezTo>
                    <a:pt x="1" y="28882"/>
                    <a:pt x="2384" y="31192"/>
                    <a:pt x="4995" y="31192"/>
                  </a:cubicBezTo>
                  <a:cubicBezTo>
                    <a:pt x="5580" y="31192"/>
                    <a:pt x="6176" y="31076"/>
                    <a:pt x="6752" y="30838"/>
                  </a:cubicBezTo>
                  <a:cubicBezTo>
                    <a:pt x="10427" y="29035"/>
                    <a:pt x="12161" y="25976"/>
                    <a:pt x="12161" y="25976"/>
                  </a:cubicBezTo>
                  <a:lnTo>
                    <a:pt x="14147" y="14837"/>
                  </a:lnTo>
                  <a:lnTo>
                    <a:pt x="128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7034209" y="2577509"/>
              <a:ext cx="281808" cy="621345"/>
            </a:xfrm>
            <a:custGeom>
              <a:rect b="b" l="l" r="r" t="t"/>
              <a:pathLst>
                <a:path extrusionOk="0" h="31192" w="14147">
                  <a:moveTo>
                    <a:pt x="1256" y="1"/>
                  </a:moveTo>
                  <a:lnTo>
                    <a:pt x="0" y="14837"/>
                  </a:lnTo>
                  <a:lnTo>
                    <a:pt x="1986" y="25976"/>
                  </a:lnTo>
                  <a:cubicBezTo>
                    <a:pt x="1986" y="25976"/>
                    <a:pt x="3721" y="29035"/>
                    <a:pt x="7396" y="30838"/>
                  </a:cubicBezTo>
                  <a:cubicBezTo>
                    <a:pt x="7968" y="31076"/>
                    <a:pt x="8561" y="31192"/>
                    <a:pt x="9144" y="31192"/>
                  </a:cubicBezTo>
                  <a:cubicBezTo>
                    <a:pt x="11749" y="31192"/>
                    <a:pt x="14147" y="28882"/>
                    <a:pt x="13513" y="24835"/>
                  </a:cubicBezTo>
                  <a:cubicBezTo>
                    <a:pt x="13125" y="21730"/>
                    <a:pt x="10956" y="12007"/>
                    <a:pt x="7966" y="4840"/>
                  </a:cubicBezTo>
                  <a:cubicBezTo>
                    <a:pt x="6848" y="1804"/>
                    <a:pt x="4451" y="731"/>
                    <a:pt x="1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6614993" y="2399284"/>
              <a:ext cx="446049" cy="286230"/>
            </a:xfrm>
            <a:custGeom>
              <a:rect b="b" l="l" r="r" t="t"/>
              <a:pathLst>
                <a:path extrusionOk="0" h="14369" w="22392">
                  <a:moveTo>
                    <a:pt x="6254" y="0"/>
                  </a:moveTo>
                  <a:lnTo>
                    <a:pt x="6209" y="7418"/>
                  </a:lnTo>
                  <a:lnTo>
                    <a:pt x="0" y="9359"/>
                  </a:lnTo>
                  <a:cubicBezTo>
                    <a:pt x="3743" y="12594"/>
                    <a:pt x="7540" y="14369"/>
                    <a:pt x="11402" y="14369"/>
                  </a:cubicBezTo>
                  <a:cubicBezTo>
                    <a:pt x="15007" y="14369"/>
                    <a:pt x="18667" y="12823"/>
                    <a:pt x="22392" y="9473"/>
                  </a:cubicBezTo>
                  <a:cubicBezTo>
                    <a:pt x="19858" y="8651"/>
                    <a:pt x="16457" y="7533"/>
                    <a:pt x="15773" y="7373"/>
                  </a:cubicBezTo>
                  <a:lnTo>
                    <a:pt x="15681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6614993" y="2577967"/>
              <a:ext cx="446049" cy="107548"/>
            </a:xfrm>
            <a:custGeom>
              <a:rect b="b" l="l" r="r" t="t"/>
              <a:pathLst>
                <a:path extrusionOk="0" h="5399" w="22392">
                  <a:moveTo>
                    <a:pt x="1233" y="1"/>
                  </a:moveTo>
                  <a:lnTo>
                    <a:pt x="0" y="389"/>
                  </a:lnTo>
                  <a:cubicBezTo>
                    <a:pt x="3743" y="3624"/>
                    <a:pt x="7540" y="5399"/>
                    <a:pt x="11402" y="5399"/>
                  </a:cubicBezTo>
                  <a:cubicBezTo>
                    <a:pt x="15007" y="5399"/>
                    <a:pt x="18667" y="3853"/>
                    <a:pt x="22392" y="503"/>
                  </a:cubicBezTo>
                  <a:lnTo>
                    <a:pt x="20977" y="1"/>
                  </a:lnTo>
                  <a:cubicBezTo>
                    <a:pt x="17530" y="468"/>
                    <a:pt x="14119" y="720"/>
                    <a:pt x="10750" y="720"/>
                  </a:cubicBezTo>
                  <a:cubicBezTo>
                    <a:pt x="7538" y="720"/>
                    <a:pt x="4364" y="491"/>
                    <a:pt x="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6493581" y="2555696"/>
              <a:ext cx="685228" cy="726124"/>
            </a:xfrm>
            <a:custGeom>
              <a:rect b="b" l="l" r="r" t="t"/>
              <a:pathLst>
                <a:path extrusionOk="0" h="36452" w="34399">
                  <a:moveTo>
                    <a:pt x="10044" y="0"/>
                  </a:moveTo>
                  <a:lnTo>
                    <a:pt x="3584" y="1781"/>
                  </a:lnTo>
                  <a:cubicBezTo>
                    <a:pt x="366" y="2945"/>
                    <a:pt x="1" y="6140"/>
                    <a:pt x="845" y="8788"/>
                  </a:cubicBezTo>
                  <a:cubicBezTo>
                    <a:pt x="1576" y="12052"/>
                    <a:pt x="2306" y="15293"/>
                    <a:pt x="3037" y="18557"/>
                  </a:cubicBezTo>
                  <a:cubicBezTo>
                    <a:pt x="3653" y="21342"/>
                    <a:pt x="3014" y="30700"/>
                    <a:pt x="2443" y="33279"/>
                  </a:cubicBezTo>
                  <a:cubicBezTo>
                    <a:pt x="6078" y="35591"/>
                    <a:pt x="10721" y="36452"/>
                    <a:pt x="15530" y="36452"/>
                  </a:cubicBezTo>
                  <a:cubicBezTo>
                    <a:pt x="21595" y="36452"/>
                    <a:pt x="27923" y="35084"/>
                    <a:pt x="32824" y="33530"/>
                  </a:cubicBezTo>
                  <a:cubicBezTo>
                    <a:pt x="32253" y="31316"/>
                    <a:pt x="31911" y="29011"/>
                    <a:pt x="31545" y="26751"/>
                  </a:cubicBezTo>
                  <a:cubicBezTo>
                    <a:pt x="31089" y="23738"/>
                    <a:pt x="30952" y="20634"/>
                    <a:pt x="31386" y="17598"/>
                  </a:cubicBezTo>
                  <a:cubicBezTo>
                    <a:pt x="31842" y="14608"/>
                    <a:pt x="32824" y="11710"/>
                    <a:pt x="33554" y="8788"/>
                  </a:cubicBezTo>
                  <a:cubicBezTo>
                    <a:pt x="34399" y="6140"/>
                    <a:pt x="34033" y="2945"/>
                    <a:pt x="30815" y="1781"/>
                  </a:cubicBezTo>
                  <a:lnTo>
                    <a:pt x="23922" y="662"/>
                  </a:lnTo>
                  <a:cubicBezTo>
                    <a:pt x="22484" y="1781"/>
                    <a:pt x="18352" y="3561"/>
                    <a:pt x="17234" y="3584"/>
                  </a:cubicBezTo>
                  <a:cubicBezTo>
                    <a:pt x="17229" y="3584"/>
                    <a:pt x="17224" y="3584"/>
                    <a:pt x="17219" y="3584"/>
                  </a:cubicBezTo>
                  <a:cubicBezTo>
                    <a:pt x="16074" y="3584"/>
                    <a:pt x="11544" y="1091"/>
                    <a:pt x="100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6600890" y="3084134"/>
              <a:ext cx="388320" cy="149500"/>
            </a:xfrm>
            <a:custGeom>
              <a:rect b="b" l="l" r="r" t="t"/>
              <a:pathLst>
                <a:path extrusionOk="0" h="7505" w="19494">
                  <a:moveTo>
                    <a:pt x="11245" y="1"/>
                  </a:moveTo>
                  <a:cubicBezTo>
                    <a:pt x="8720" y="1"/>
                    <a:pt x="6266" y="189"/>
                    <a:pt x="3904" y="566"/>
                  </a:cubicBezTo>
                  <a:lnTo>
                    <a:pt x="3813" y="589"/>
                  </a:lnTo>
                  <a:lnTo>
                    <a:pt x="3813" y="680"/>
                  </a:lnTo>
                  <a:cubicBezTo>
                    <a:pt x="3881" y="4446"/>
                    <a:pt x="46" y="7322"/>
                    <a:pt x="1" y="7345"/>
                  </a:cubicBezTo>
                  <a:lnTo>
                    <a:pt x="115" y="7505"/>
                  </a:lnTo>
                  <a:cubicBezTo>
                    <a:pt x="160" y="7482"/>
                    <a:pt x="4018" y="4583"/>
                    <a:pt x="4018" y="748"/>
                  </a:cubicBezTo>
                  <a:cubicBezTo>
                    <a:pt x="6358" y="383"/>
                    <a:pt x="8777" y="201"/>
                    <a:pt x="11262" y="201"/>
                  </a:cubicBezTo>
                  <a:cubicBezTo>
                    <a:pt x="13747" y="201"/>
                    <a:pt x="16298" y="383"/>
                    <a:pt x="18900" y="748"/>
                  </a:cubicBezTo>
                  <a:cubicBezTo>
                    <a:pt x="18946" y="977"/>
                    <a:pt x="19037" y="1616"/>
                    <a:pt x="19311" y="2460"/>
                  </a:cubicBezTo>
                  <a:lnTo>
                    <a:pt x="19493" y="2392"/>
                  </a:lnTo>
                  <a:cubicBezTo>
                    <a:pt x="19174" y="1410"/>
                    <a:pt x="19083" y="657"/>
                    <a:pt x="19083" y="657"/>
                  </a:cubicBezTo>
                  <a:lnTo>
                    <a:pt x="19083" y="589"/>
                  </a:lnTo>
                  <a:lnTo>
                    <a:pt x="19014" y="566"/>
                  </a:lnTo>
                  <a:cubicBezTo>
                    <a:pt x="16366" y="189"/>
                    <a:pt x="13770" y="1"/>
                    <a:pt x="11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6563161" y="2415200"/>
              <a:ext cx="281470" cy="245992"/>
            </a:xfrm>
            <a:custGeom>
              <a:rect b="b" l="l" r="r" t="t"/>
              <a:pathLst>
                <a:path extrusionOk="0" h="12349" w="14130">
                  <a:moveTo>
                    <a:pt x="8856" y="0"/>
                  </a:moveTo>
                  <a:cubicBezTo>
                    <a:pt x="8856" y="0"/>
                    <a:pt x="0" y="3264"/>
                    <a:pt x="731" y="8856"/>
                  </a:cubicBezTo>
                  <a:cubicBezTo>
                    <a:pt x="1666" y="11869"/>
                    <a:pt x="8149" y="11983"/>
                    <a:pt x="14129" y="12349"/>
                  </a:cubicBezTo>
                  <a:lnTo>
                    <a:pt x="13741" y="11093"/>
                  </a:lnTo>
                  <a:cubicBezTo>
                    <a:pt x="13741" y="11093"/>
                    <a:pt x="7875" y="8286"/>
                    <a:pt x="7852" y="7396"/>
                  </a:cubicBezTo>
                  <a:cubicBezTo>
                    <a:pt x="7829" y="6802"/>
                    <a:pt x="8811" y="6619"/>
                    <a:pt x="8811" y="6619"/>
                  </a:cubicBezTo>
                  <a:lnTo>
                    <a:pt x="8834" y="822"/>
                  </a:lnTo>
                  <a:cubicBezTo>
                    <a:pt x="8742" y="639"/>
                    <a:pt x="8925" y="183"/>
                    <a:pt x="8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6829591" y="2421555"/>
              <a:ext cx="281011" cy="239638"/>
            </a:xfrm>
            <a:custGeom>
              <a:rect b="b" l="l" r="r" t="t"/>
              <a:pathLst>
                <a:path extrusionOk="0" h="12030" w="14107">
                  <a:moveTo>
                    <a:pt x="6004" y="1"/>
                  </a:moveTo>
                  <a:cubicBezTo>
                    <a:pt x="5935" y="183"/>
                    <a:pt x="4931" y="412"/>
                    <a:pt x="4931" y="412"/>
                  </a:cubicBezTo>
                  <a:lnTo>
                    <a:pt x="5000" y="6255"/>
                  </a:lnTo>
                  <a:cubicBezTo>
                    <a:pt x="5000" y="6255"/>
                    <a:pt x="6552" y="6574"/>
                    <a:pt x="6575" y="7077"/>
                  </a:cubicBezTo>
                  <a:cubicBezTo>
                    <a:pt x="6552" y="7967"/>
                    <a:pt x="389" y="10774"/>
                    <a:pt x="389" y="10774"/>
                  </a:cubicBezTo>
                  <a:lnTo>
                    <a:pt x="1" y="12030"/>
                  </a:lnTo>
                  <a:cubicBezTo>
                    <a:pt x="5958" y="11664"/>
                    <a:pt x="12463" y="11550"/>
                    <a:pt x="13376" y="8537"/>
                  </a:cubicBezTo>
                  <a:cubicBezTo>
                    <a:pt x="14107" y="2945"/>
                    <a:pt x="6004" y="1"/>
                    <a:pt x="6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6576348" y="2590237"/>
              <a:ext cx="521067" cy="72768"/>
            </a:xfrm>
            <a:custGeom>
              <a:rect b="b" l="l" r="r" t="t"/>
              <a:pathLst>
                <a:path extrusionOk="0" h="3653" w="26158">
                  <a:moveTo>
                    <a:pt x="26021" y="1"/>
                  </a:moveTo>
                  <a:cubicBezTo>
                    <a:pt x="24674" y="1530"/>
                    <a:pt x="19881" y="2329"/>
                    <a:pt x="15247" y="3105"/>
                  </a:cubicBezTo>
                  <a:cubicBezTo>
                    <a:pt x="14494" y="3219"/>
                    <a:pt x="13764" y="3333"/>
                    <a:pt x="13033" y="3470"/>
                  </a:cubicBezTo>
                  <a:lnTo>
                    <a:pt x="11846" y="3311"/>
                  </a:lnTo>
                  <a:cubicBezTo>
                    <a:pt x="6619" y="2626"/>
                    <a:pt x="1233" y="1918"/>
                    <a:pt x="160" y="24"/>
                  </a:cubicBezTo>
                  <a:lnTo>
                    <a:pt x="0" y="115"/>
                  </a:lnTo>
                  <a:cubicBezTo>
                    <a:pt x="1096" y="2101"/>
                    <a:pt x="6300" y="2763"/>
                    <a:pt x="11824" y="3493"/>
                  </a:cubicBezTo>
                  <a:lnTo>
                    <a:pt x="13056" y="3653"/>
                  </a:lnTo>
                  <a:cubicBezTo>
                    <a:pt x="13787" y="3539"/>
                    <a:pt x="14540" y="3402"/>
                    <a:pt x="15270" y="3288"/>
                  </a:cubicBezTo>
                  <a:cubicBezTo>
                    <a:pt x="20155" y="2466"/>
                    <a:pt x="24766" y="1713"/>
                    <a:pt x="26158" y="115"/>
                  </a:cubicBezTo>
                  <a:lnTo>
                    <a:pt x="26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6690012" y="2512490"/>
              <a:ext cx="31852" cy="54123"/>
            </a:xfrm>
            <a:custGeom>
              <a:rect b="b" l="l" r="r" t="t"/>
              <a:pathLst>
                <a:path extrusionOk="0" h="2717" w="1599">
                  <a:moveTo>
                    <a:pt x="1210" y="1"/>
                  </a:moveTo>
                  <a:lnTo>
                    <a:pt x="1210" y="1"/>
                  </a:lnTo>
                  <a:cubicBezTo>
                    <a:pt x="1187" y="24"/>
                    <a:pt x="0" y="1416"/>
                    <a:pt x="1461" y="2717"/>
                  </a:cubicBezTo>
                  <a:lnTo>
                    <a:pt x="1598" y="2580"/>
                  </a:lnTo>
                  <a:cubicBezTo>
                    <a:pt x="252" y="1393"/>
                    <a:pt x="1301" y="183"/>
                    <a:pt x="1347" y="138"/>
                  </a:cubicBezTo>
                  <a:lnTo>
                    <a:pt x="12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6958274" y="2522948"/>
              <a:ext cx="24561" cy="43665"/>
            </a:xfrm>
            <a:custGeom>
              <a:rect b="b" l="l" r="r" t="t"/>
              <a:pathLst>
                <a:path extrusionOk="0" h="2192" w="1233">
                  <a:moveTo>
                    <a:pt x="320" y="1"/>
                  </a:moveTo>
                  <a:lnTo>
                    <a:pt x="183" y="115"/>
                  </a:lnTo>
                  <a:cubicBezTo>
                    <a:pt x="206" y="161"/>
                    <a:pt x="959" y="1256"/>
                    <a:pt x="0" y="2055"/>
                  </a:cubicBezTo>
                  <a:lnTo>
                    <a:pt x="137" y="2192"/>
                  </a:lnTo>
                  <a:cubicBezTo>
                    <a:pt x="1233" y="1279"/>
                    <a:pt x="343" y="24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6801404" y="2637986"/>
              <a:ext cx="4562" cy="231450"/>
            </a:xfrm>
            <a:custGeom>
              <a:rect b="b" l="l" r="r" t="t"/>
              <a:pathLst>
                <a:path extrusionOk="0" h="11619" w="229">
                  <a:moveTo>
                    <a:pt x="1" y="1"/>
                  </a:moveTo>
                  <a:lnTo>
                    <a:pt x="1" y="11619"/>
                  </a:lnTo>
                  <a:lnTo>
                    <a:pt x="229" y="11619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6800050" y="2865333"/>
              <a:ext cx="7291" cy="20020"/>
            </a:xfrm>
            <a:custGeom>
              <a:rect b="b" l="l" r="r" t="t"/>
              <a:pathLst>
                <a:path extrusionOk="0" h="1005" w="366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lnTo>
                    <a:pt x="0" y="822"/>
                  </a:lnTo>
                  <a:cubicBezTo>
                    <a:pt x="0" y="936"/>
                    <a:pt x="91" y="1004"/>
                    <a:pt x="183" y="1004"/>
                  </a:cubicBezTo>
                  <a:cubicBezTo>
                    <a:pt x="297" y="1004"/>
                    <a:pt x="365" y="936"/>
                    <a:pt x="365" y="822"/>
                  </a:cubicBezTo>
                  <a:lnTo>
                    <a:pt x="365" y="183"/>
                  </a:lnTo>
                  <a:cubicBezTo>
                    <a:pt x="365" y="69"/>
                    <a:pt x="297" y="0"/>
                    <a:pt x="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6863694" y="2718462"/>
              <a:ext cx="4562" cy="183722"/>
            </a:xfrm>
            <a:custGeom>
              <a:rect b="b" l="l" r="r" t="t"/>
              <a:pathLst>
                <a:path extrusionOk="0" h="9223" w="229">
                  <a:moveTo>
                    <a:pt x="1" y="1"/>
                  </a:moveTo>
                  <a:lnTo>
                    <a:pt x="1" y="9222"/>
                  </a:lnTo>
                  <a:lnTo>
                    <a:pt x="229" y="9222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6862340" y="2898061"/>
              <a:ext cx="7749" cy="20478"/>
            </a:xfrm>
            <a:custGeom>
              <a:rect b="b" l="l" r="r" t="t"/>
              <a:pathLst>
                <a:path extrusionOk="0" h="1028" w="389">
                  <a:moveTo>
                    <a:pt x="183" y="1"/>
                  </a:moveTo>
                  <a:cubicBezTo>
                    <a:pt x="92" y="1"/>
                    <a:pt x="0" y="69"/>
                    <a:pt x="0" y="183"/>
                  </a:cubicBezTo>
                  <a:lnTo>
                    <a:pt x="0" y="822"/>
                  </a:lnTo>
                  <a:cubicBezTo>
                    <a:pt x="0" y="936"/>
                    <a:pt x="92" y="1028"/>
                    <a:pt x="183" y="1028"/>
                  </a:cubicBezTo>
                  <a:cubicBezTo>
                    <a:pt x="297" y="1028"/>
                    <a:pt x="388" y="936"/>
                    <a:pt x="388" y="822"/>
                  </a:cubicBezTo>
                  <a:lnTo>
                    <a:pt x="388" y="183"/>
                  </a:lnTo>
                  <a:cubicBezTo>
                    <a:pt x="388" y="69"/>
                    <a:pt x="297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6737302" y="2554780"/>
              <a:ext cx="155515" cy="289199"/>
            </a:xfrm>
            <a:custGeom>
              <a:rect b="b" l="l" r="r" t="t"/>
              <a:pathLst>
                <a:path extrusionOk="0" h="14518" w="7807">
                  <a:moveTo>
                    <a:pt x="502" y="1"/>
                  </a:moveTo>
                  <a:cubicBezTo>
                    <a:pt x="229" y="1"/>
                    <a:pt x="0" y="252"/>
                    <a:pt x="0" y="571"/>
                  </a:cubicBezTo>
                  <a:lnTo>
                    <a:pt x="0" y="13947"/>
                  </a:lnTo>
                  <a:cubicBezTo>
                    <a:pt x="0" y="14266"/>
                    <a:pt x="229" y="14517"/>
                    <a:pt x="502" y="14517"/>
                  </a:cubicBezTo>
                  <a:lnTo>
                    <a:pt x="7167" y="14517"/>
                  </a:lnTo>
                  <a:cubicBezTo>
                    <a:pt x="7441" y="14517"/>
                    <a:pt x="7670" y="14266"/>
                    <a:pt x="7670" y="13947"/>
                  </a:cubicBezTo>
                  <a:lnTo>
                    <a:pt x="7670" y="3949"/>
                  </a:lnTo>
                  <a:lnTo>
                    <a:pt x="7807" y="3949"/>
                  </a:lnTo>
                  <a:lnTo>
                    <a:pt x="7807" y="2854"/>
                  </a:lnTo>
                  <a:lnTo>
                    <a:pt x="7670" y="2854"/>
                  </a:lnTo>
                  <a:lnTo>
                    <a:pt x="7670" y="2374"/>
                  </a:lnTo>
                  <a:lnTo>
                    <a:pt x="7807" y="2374"/>
                  </a:lnTo>
                  <a:lnTo>
                    <a:pt x="7807" y="1279"/>
                  </a:lnTo>
                  <a:lnTo>
                    <a:pt x="7670" y="1279"/>
                  </a:lnTo>
                  <a:lnTo>
                    <a:pt x="7670" y="571"/>
                  </a:lnTo>
                  <a:cubicBezTo>
                    <a:pt x="7670" y="252"/>
                    <a:pt x="7441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6890068" y="2611612"/>
              <a:ext cx="2749" cy="7749"/>
            </a:xfrm>
            <a:custGeom>
              <a:rect b="b" l="l" r="r" t="t"/>
              <a:pathLst>
                <a:path extrusionOk="0" h="389" w="138">
                  <a:moveTo>
                    <a:pt x="1" y="1"/>
                  </a:moveTo>
                  <a:lnTo>
                    <a:pt x="1" y="389"/>
                  </a:lnTo>
                  <a:lnTo>
                    <a:pt x="138" y="389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6737302" y="2554780"/>
              <a:ext cx="152786" cy="19123"/>
            </a:xfrm>
            <a:custGeom>
              <a:rect b="b" l="l" r="r" t="t"/>
              <a:pathLst>
                <a:path extrusionOk="0" h="960" w="7670">
                  <a:moveTo>
                    <a:pt x="502" y="1"/>
                  </a:moveTo>
                  <a:cubicBezTo>
                    <a:pt x="229" y="1"/>
                    <a:pt x="0" y="252"/>
                    <a:pt x="0" y="571"/>
                  </a:cubicBezTo>
                  <a:lnTo>
                    <a:pt x="0" y="959"/>
                  </a:lnTo>
                  <a:cubicBezTo>
                    <a:pt x="0" y="640"/>
                    <a:pt x="229" y="389"/>
                    <a:pt x="502" y="389"/>
                  </a:cubicBezTo>
                  <a:lnTo>
                    <a:pt x="7167" y="389"/>
                  </a:lnTo>
                  <a:cubicBezTo>
                    <a:pt x="7441" y="389"/>
                    <a:pt x="7670" y="640"/>
                    <a:pt x="7670" y="959"/>
                  </a:cubicBezTo>
                  <a:lnTo>
                    <a:pt x="7670" y="571"/>
                  </a:lnTo>
                  <a:cubicBezTo>
                    <a:pt x="7670" y="252"/>
                    <a:pt x="7441" y="1"/>
                    <a:pt x="7167" y="1"/>
                  </a:cubicBez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6890068" y="2580238"/>
              <a:ext cx="2749" cy="7749"/>
            </a:xfrm>
            <a:custGeom>
              <a:rect b="b" l="l" r="r" t="t"/>
              <a:pathLst>
                <a:path extrusionOk="0" h="389" w="138">
                  <a:moveTo>
                    <a:pt x="1" y="1"/>
                  </a:moveTo>
                  <a:lnTo>
                    <a:pt x="1" y="389"/>
                  </a:lnTo>
                  <a:lnTo>
                    <a:pt x="138" y="389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6675908" y="2680734"/>
              <a:ext cx="192806" cy="176890"/>
            </a:xfrm>
            <a:custGeom>
              <a:rect b="b" l="l" r="r" t="t"/>
              <a:pathLst>
                <a:path extrusionOk="0" h="8880" w="9679">
                  <a:moveTo>
                    <a:pt x="3082" y="0"/>
                  </a:moveTo>
                  <a:cubicBezTo>
                    <a:pt x="1736" y="1073"/>
                    <a:pt x="480" y="3173"/>
                    <a:pt x="1" y="4314"/>
                  </a:cubicBezTo>
                  <a:cubicBezTo>
                    <a:pt x="389" y="6528"/>
                    <a:pt x="2831" y="8788"/>
                    <a:pt x="3653" y="8879"/>
                  </a:cubicBezTo>
                  <a:cubicBezTo>
                    <a:pt x="3653" y="8879"/>
                    <a:pt x="8652" y="5821"/>
                    <a:pt x="9108" y="4908"/>
                  </a:cubicBezTo>
                  <a:cubicBezTo>
                    <a:pt x="9565" y="3995"/>
                    <a:pt x="9679" y="1666"/>
                    <a:pt x="9245" y="708"/>
                  </a:cubicBezTo>
                  <a:cubicBezTo>
                    <a:pt x="9155" y="513"/>
                    <a:pt x="8835" y="436"/>
                    <a:pt x="8386" y="436"/>
                  </a:cubicBezTo>
                  <a:cubicBezTo>
                    <a:pt x="6675" y="436"/>
                    <a:pt x="3082" y="1552"/>
                    <a:pt x="3082" y="1552"/>
                  </a:cubicBezTo>
                  <a:lnTo>
                    <a:pt x="3082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6757760" y="2702546"/>
              <a:ext cx="105954" cy="33665"/>
            </a:xfrm>
            <a:custGeom>
              <a:rect b="b" l="l" r="r" t="t"/>
              <a:pathLst>
                <a:path extrusionOk="0" h="1690" w="5319">
                  <a:moveTo>
                    <a:pt x="5273" y="1"/>
                  </a:moveTo>
                  <a:lnTo>
                    <a:pt x="0" y="1507"/>
                  </a:lnTo>
                  <a:lnTo>
                    <a:pt x="69" y="1690"/>
                  </a:lnTo>
                  <a:lnTo>
                    <a:pt x="5319" y="183"/>
                  </a:lnTo>
                  <a:lnTo>
                    <a:pt x="52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6774572" y="2725275"/>
              <a:ext cx="91413" cy="37310"/>
            </a:xfrm>
            <a:custGeom>
              <a:rect b="b" l="l" r="r" t="t"/>
              <a:pathLst>
                <a:path extrusionOk="0" h="1873" w="4589">
                  <a:moveTo>
                    <a:pt x="4520" y="1"/>
                  </a:moveTo>
                  <a:lnTo>
                    <a:pt x="1" y="1690"/>
                  </a:lnTo>
                  <a:lnTo>
                    <a:pt x="69" y="1873"/>
                  </a:lnTo>
                  <a:lnTo>
                    <a:pt x="4589" y="184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6790050" y="2751211"/>
              <a:ext cx="74580" cy="36394"/>
            </a:xfrm>
            <a:custGeom>
              <a:rect b="b" l="l" r="r" t="t"/>
              <a:pathLst>
                <a:path extrusionOk="0" h="1827" w="3744">
                  <a:moveTo>
                    <a:pt x="3675" y="0"/>
                  </a:moveTo>
                  <a:lnTo>
                    <a:pt x="0" y="1666"/>
                  </a:lnTo>
                  <a:lnTo>
                    <a:pt x="91" y="1826"/>
                  </a:lnTo>
                  <a:lnTo>
                    <a:pt x="3743" y="183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6420394" y="2761211"/>
              <a:ext cx="243263" cy="239179"/>
            </a:xfrm>
            <a:custGeom>
              <a:rect b="b" l="l" r="r" t="t"/>
              <a:pathLst>
                <a:path extrusionOk="0" h="12007" w="12212">
                  <a:moveTo>
                    <a:pt x="12075" y="0"/>
                  </a:moveTo>
                  <a:lnTo>
                    <a:pt x="0" y="11869"/>
                  </a:lnTo>
                  <a:lnTo>
                    <a:pt x="114" y="12006"/>
                  </a:lnTo>
                  <a:lnTo>
                    <a:pt x="12212" y="137"/>
                  </a:lnTo>
                  <a:lnTo>
                    <a:pt x="120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6551329" y="2873958"/>
              <a:ext cx="209180" cy="271470"/>
            </a:xfrm>
            <a:custGeom>
              <a:rect b="b" l="l" r="r" t="t"/>
              <a:pathLst>
                <a:path extrusionOk="0" h="13628" w="10501">
                  <a:moveTo>
                    <a:pt x="10341" y="1"/>
                  </a:moveTo>
                  <a:lnTo>
                    <a:pt x="1" y="13513"/>
                  </a:lnTo>
                  <a:lnTo>
                    <a:pt x="161" y="13628"/>
                  </a:lnTo>
                  <a:lnTo>
                    <a:pt x="10500" y="11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6682283" y="3209012"/>
              <a:ext cx="264179" cy="189220"/>
            </a:xfrm>
            <a:custGeom>
              <a:rect b="b" l="l" r="r" t="t"/>
              <a:pathLst>
                <a:path extrusionOk="0" h="9499" w="13262">
                  <a:moveTo>
                    <a:pt x="5967" y="1"/>
                  </a:moveTo>
                  <a:cubicBezTo>
                    <a:pt x="4853" y="1"/>
                    <a:pt x="3703" y="171"/>
                    <a:pt x="3013" y="756"/>
                  </a:cubicBezTo>
                  <a:cubicBezTo>
                    <a:pt x="3013" y="756"/>
                    <a:pt x="366" y="3609"/>
                    <a:pt x="2055" y="4271"/>
                  </a:cubicBezTo>
                  <a:cubicBezTo>
                    <a:pt x="959" y="5550"/>
                    <a:pt x="0" y="6873"/>
                    <a:pt x="343" y="7330"/>
                  </a:cubicBezTo>
                  <a:cubicBezTo>
                    <a:pt x="1073" y="8289"/>
                    <a:pt x="3493" y="9453"/>
                    <a:pt x="4680" y="9498"/>
                  </a:cubicBezTo>
                  <a:cubicBezTo>
                    <a:pt x="4688" y="9499"/>
                    <a:pt x="4697" y="9499"/>
                    <a:pt x="4705" y="9499"/>
                  </a:cubicBezTo>
                  <a:cubicBezTo>
                    <a:pt x="5915" y="9499"/>
                    <a:pt x="10842" y="6394"/>
                    <a:pt x="10842" y="6394"/>
                  </a:cubicBezTo>
                  <a:cubicBezTo>
                    <a:pt x="13262" y="4271"/>
                    <a:pt x="10934" y="460"/>
                    <a:pt x="8218" y="186"/>
                  </a:cubicBezTo>
                  <a:cubicBezTo>
                    <a:pt x="7629" y="97"/>
                    <a:pt x="6808" y="1"/>
                    <a:pt x="5967" y="1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6695928" y="3272258"/>
              <a:ext cx="90497" cy="92329"/>
            </a:xfrm>
            <a:custGeom>
              <a:rect b="b" l="l" r="r" t="t"/>
              <a:pathLst>
                <a:path extrusionOk="0" h="4635" w="4543">
                  <a:moveTo>
                    <a:pt x="4405" y="1"/>
                  </a:moveTo>
                  <a:lnTo>
                    <a:pt x="0" y="4497"/>
                  </a:lnTo>
                  <a:lnTo>
                    <a:pt x="137" y="4634"/>
                  </a:lnTo>
                  <a:lnTo>
                    <a:pt x="4542" y="138"/>
                  </a:lnTo>
                  <a:lnTo>
                    <a:pt x="44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1" name="Google Shape;641;p22"/>
            <p:cNvGrpSpPr/>
            <p:nvPr/>
          </p:nvGrpSpPr>
          <p:grpSpPr>
            <a:xfrm>
              <a:off x="6295860" y="1905576"/>
              <a:ext cx="1060335" cy="326723"/>
              <a:chOff x="6316265" y="1730910"/>
              <a:chExt cx="1099933" cy="326723"/>
            </a:xfrm>
          </p:grpSpPr>
          <p:sp>
            <p:nvSpPr>
              <p:cNvPr id="642" name="Google Shape;642;p22"/>
              <p:cNvSpPr/>
              <p:nvPr/>
            </p:nvSpPr>
            <p:spPr>
              <a:xfrm>
                <a:off x="6316265" y="1730910"/>
                <a:ext cx="314013" cy="80785"/>
              </a:xfrm>
              <a:custGeom>
                <a:rect b="b" l="l" r="r" t="t"/>
                <a:pathLst>
                  <a:path extrusionOk="0" h="4462" w="17344">
                    <a:moveTo>
                      <a:pt x="0" y="0"/>
                    </a:moveTo>
                    <a:lnTo>
                      <a:pt x="0" y="4462"/>
                    </a:lnTo>
                    <a:lnTo>
                      <a:pt x="17344" y="4462"/>
                    </a:lnTo>
                    <a:lnTo>
                      <a:pt x="17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2"/>
              <p:cNvSpPr/>
              <p:nvPr/>
            </p:nvSpPr>
            <p:spPr>
              <a:xfrm>
                <a:off x="6316265" y="1865684"/>
                <a:ext cx="1099933" cy="33585"/>
              </a:xfrm>
              <a:custGeom>
                <a:rect b="b" l="l" r="r" t="t"/>
                <a:pathLst>
                  <a:path extrusionOk="0" h="1855" w="60753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2"/>
              <p:cNvSpPr/>
              <p:nvPr/>
            </p:nvSpPr>
            <p:spPr>
              <a:xfrm>
                <a:off x="6316265" y="1945074"/>
                <a:ext cx="1099933" cy="33150"/>
              </a:xfrm>
              <a:custGeom>
                <a:rect b="b" l="l" r="r" t="t"/>
                <a:pathLst>
                  <a:path extrusionOk="0" h="1831" w="60753">
                    <a:moveTo>
                      <a:pt x="0" y="1"/>
                    </a:moveTo>
                    <a:lnTo>
                      <a:pt x="0" y="1831"/>
                    </a:lnTo>
                    <a:lnTo>
                      <a:pt x="60752" y="1831"/>
                    </a:lnTo>
                    <a:lnTo>
                      <a:pt x="607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2"/>
              <p:cNvSpPr/>
              <p:nvPr/>
            </p:nvSpPr>
            <p:spPr>
              <a:xfrm>
                <a:off x="6316265" y="2024030"/>
                <a:ext cx="501871" cy="33603"/>
              </a:xfrm>
              <a:custGeom>
                <a:rect b="b" l="l" r="r" t="t"/>
                <a:pathLst>
                  <a:path extrusionOk="0" h="1856" w="27720">
                    <a:moveTo>
                      <a:pt x="0" y="1"/>
                    </a:moveTo>
                    <a:lnTo>
                      <a:pt x="0" y="1856"/>
                    </a:lnTo>
                    <a:lnTo>
                      <a:pt x="27720" y="1856"/>
                    </a:lnTo>
                    <a:lnTo>
                      <a:pt x="277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6" name="Google Shape;646;p22"/>
            <p:cNvSpPr/>
            <p:nvPr/>
          </p:nvSpPr>
          <p:spPr>
            <a:xfrm>
              <a:off x="6717740" y="3304091"/>
              <a:ext cx="85955" cy="75497"/>
            </a:xfrm>
            <a:custGeom>
              <a:rect b="b" l="l" r="r" t="t"/>
              <a:pathLst>
                <a:path extrusionOk="0" h="3790" w="4315">
                  <a:moveTo>
                    <a:pt x="4201" y="1"/>
                  </a:moveTo>
                  <a:lnTo>
                    <a:pt x="1" y="3653"/>
                  </a:lnTo>
                  <a:lnTo>
                    <a:pt x="115" y="3790"/>
                  </a:lnTo>
                  <a:lnTo>
                    <a:pt x="4315" y="137"/>
                  </a:lnTo>
                  <a:lnTo>
                    <a:pt x="4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6745031" y="3333652"/>
              <a:ext cx="75497" cy="58664"/>
            </a:xfrm>
            <a:custGeom>
              <a:rect b="b" l="l" r="r" t="t"/>
              <a:pathLst>
                <a:path extrusionOk="0" h="2945" w="3790">
                  <a:moveTo>
                    <a:pt x="3675" y="0"/>
                  </a:moveTo>
                  <a:lnTo>
                    <a:pt x="0" y="2808"/>
                  </a:lnTo>
                  <a:lnTo>
                    <a:pt x="114" y="2945"/>
                  </a:lnTo>
                  <a:lnTo>
                    <a:pt x="3789" y="16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6843236" y="3027641"/>
              <a:ext cx="506088" cy="321947"/>
            </a:xfrm>
            <a:custGeom>
              <a:rect b="b" l="l" r="r" t="t"/>
              <a:pathLst>
                <a:path extrusionOk="0" h="16162" w="25406">
                  <a:moveTo>
                    <a:pt x="22735" y="1"/>
                  </a:moveTo>
                  <a:lnTo>
                    <a:pt x="1" y="8971"/>
                  </a:lnTo>
                  <a:cubicBezTo>
                    <a:pt x="1849" y="10204"/>
                    <a:pt x="2762" y="12760"/>
                    <a:pt x="3036" y="16161"/>
                  </a:cubicBezTo>
                  <a:cubicBezTo>
                    <a:pt x="3036" y="16161"/>
                    <a:pt x="14586" y="13080"/>
                    <a:pt x="20018" y="11185"/>
                  </a:cubicBezTo>
                  <a:cubicBezTo>
                    <a:pt x="25405" y="9108"/>
                    <a:pt x="22735" y="1"/>
                    <a:pt x="227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6721844" y="3255446"/>
              <a:ext cx="35936" cy="40019"/>
            </a:xfrm>
            <a:custGeom>
              <a:rect b="b" l="l" r="r" t="t"/>
              <a:pathLst>
                <a:path extrusionOk="0" h="2009" w="1804">
                  <a:moveTo>
                    <a:pt x="1666" y="0"/>
                  </a:moveTo>
                  <a:lnTo>
                    <a:pt x="0" y="1872"/>
                  </a:lnTo>
                  <a:lnTo>
                    <a:pt x="137" y="2009"/>
                  </a:lnTo>
                  <a:lnTo>
                    <a:pt x="1803" y="137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6836424" y="3072481"/>
              <a:ext cx="387404" cy="117966"/>
            </a:xfrm>
            <a:custGeom>
              <a:rect b="b" l="l" r="r" t="t"/>
              <a:pathLst>
                <a:path extrusionOk="0" h="5922" w="19448">
                  <a:moveTo>
                    <a:pt x="16555" y="1"/>
                  </a:moveTo>
                  <a:cubicBezTo>
                    <a:pt x="15568" y="1"/>
                    <a:pt x="14780" y="238"/>
                    <a:pt x="14768" y="238"/>
                  </a:cubicBezTo>
                  <a:lnTo>
                    <a:pt x="0" y="5739"/>
                  </a:lnTo>
                  <a:lnTo>
                    <a:pt x="69" y="5921"/>
                  </a:lnTo>
                  <a:lnTo>
                    <a:pt x="14837" y="420"/>
                  </a:lnTo>
                  <a:cubicBezTo>
                    <a:pt x="14848" y="420"/>
                    <a:pt x="15628" y="183"/>
                    <a:pt x="16592" y="183"/>
                  </a:cubicBezTo>
                  <a:cubicBezTo>
                    <a:pt x="17495" y="183"/>
                    <a:pt x="18560" y="391"/>
                    <a:pt x="19310" y="1196"/>
                  </a:cubicBezTo>
                  <a:lnTo>
                    <a:pt x="19447" y="1082"/>
                  </a:lnTo>
                  <a:cubicBezTo>
                    <a:pt x="18641" y="220"/>
                    <a:pt x="17506" y="1"/>
                    <a:pt x="16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7094228" y="2708921"/>
              <a:ext cx="49581" cy="373301"/>
            </a:xfrm>
            <a:custGeom>
              <a:rect b="b" l="l" r="r" t="t"/>
              <a:pathLst>
                <a:path extrusionOk="0" h="18740" w="2489">
                  <a:moveTo>
                    <a:pt x="2328" y="0"/>
                  </a:moveTo>
                  <a:cubicBezTo>
                    <a:pt x="0" y="4611"/>
                    <a:pt x="525" y="11207"/>
                    <a:pt x="1392" y="18740"/>
                  </a:cubicBezTo>
                  <a:lnTo>
                    <a:pt x="1575" y="18717"/>
                  </a:lnTo>
                  <a:cubicBezTo>
                    <a:pt x="708" y="11230"/>
                    <a:pt x="183" y="4657"/>
                    <a:pt x="2488" y="92"/>
                  </a:cubicBezTo>
                  <a:lnTo>
                    <a:pt x="2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6672741" y="2105564"/>
              <a:ext cx="330572" cy="383301"/>
            </a:xfrm>
            <a:custGeom>
              <a:rect b="b" l="l" r="r" t="t"/>
              <a:pathLst>
                <a:path extrusionOk="0" h="19242" w="16595">
                  <a:moveTo>
                    <a:pt x="8286" y="0"/>
                  </a:moveTo>
                  <a:cubicBezTo>
                    <a:pt x="3698" y="0"/>
                    <a:pt x="0" y="4314"/>
                    <a:pt x="0" y="9610"/>
                  </a:cubicBezTo>
                  <a:cubicBezTo>
                    <a:pt x="0" y="14928"/>
                    <a:pt x="1575" y="19242"/>
                    <a:pt x="8286" y="19242"/>
                  </a:cubicBezTo>
                  <a:cubicBezTo>
                    <a:pt x="14996" y="19242"/>
                    <a:pt x="16594" y="14928"/>
                    <a:pt x="16594" y="9610"/>
                  </a:cubicBezTo>
                  <a:cubicBezTo>
                    <a:pt x="16594" y="4314"/>
                    <a:pt x="12874" y="0"/>
                    <a:pt x="8286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6613877" y="2095544"/>
              <a:ext cx="448280" cy="422882"/>
            </a:xfrm>
            <a:custGeom>
              <a:rect b="b" l="l" r="r" t="t"/>
              <a:pathLst>
                <a:path extrusionOk="0" h="21229" w="22504">
                  <a:moveTo>
                    <a:pt x="11241" y="1"/>
                  </a:moveTo>
                  <a:lnTo>
                    <a:pt x="5740" y="2169"/>
                  </a:lnTo>
                  <a:cubicBezTo>
                    <a:pt x="4370" y="4224"/>
                    <a:pt x="3868" y="7556"/>
                    <a:pt x="3937" y="10706"/>
                  </a:cubicBezTo>
                  <a:cubicBezTo>
                    <a:pt x="3937" y="10706"/>
                    <a:pt x="3150" y="9928"/>
                    <a:pt x="2303" y="9928"/>
                  </a:cubicBezTo>
                  <a:cubicBezTo>
                    <a:pt x="1798" y="9928"/>
                    <a:pt x="1271" y="10206"/>
                    <a:pt x="878" y="11094"/>
                  </a:cubicBezTo>
                  <a:cubicBezTo>
                    <a:pt x="1" y="13778"/>
                    <a:pt x="1995" y="15073"/>
                    <a:pt x="3318" y="15073"/>
                  </a:cubicBezTo>
                  <a:cubicBezTo>
                    <a:pt x="3716" y="15073"/>
                    <a:pt x="4054" y="14956"/>
                    <a:pt x="4233" y="14723"/>
                  </a:cubicBezTo>
                  <a:cubicBezTo>
                    <a:pt x="4233" y="14723"/>
                    <a:pt x="5192" y="21228"/>
                    <a:pt x="11241" y="21228"/>
                  </a:cubicBezTo>
                  <a:cubicBezTo>
                    <a:pt x="17289" y="21228"/>
                    <a:pt x="18248" y="14723"/>
                    <a:pt x="18248" y="14723"/>
                  </a:cubicBezTo>
                  <a:cubicBezTo>
                    <a:pt x="18428" y="14956"/>
                    <a:pt x="18766" y="15073"/>
                    <a:pt x="19167" y="15073"/>
                  </a:cubicBezTo>
                  <a:cubicBezTo>
                    <a:pt x="20495" y="15073"/>
                    <a:pt x="22503" y="13778"/>
                    <a:pt x="21626" y="11094"/>
                  </a:cubicBezTo>
                  <a:cubicBezTo>
                    <a:pt x="21233" y="10206"/>
                    <a:pt x="20703" y="9928"/>
                    <a:pt x="20193" y="9928"/>
                  </a:cubicBezTo>
                  <a:cubicBezTo>
                    <a:pt x="19341" y="9928"/>
                    <a:pt x="18545" y="10706"/>
                    <a:pt x="18545" y="10706"/>
                  </a:cubicBezTo>
                  <a:cubicBezTo>
                    <a:pt x="18613" y="7556"/>
                    <a:pt x="18111" y="4224"/>
                    <a:pt x="16742" y="2169"/>
                  </a:cubicBezTo>
                  <a:lnTo>
                    <a:pt x="11241" y="1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6763676" y="2494303"/>
              <a:ext cx="150974" cy="25936"/>
            </a:xfrm>
            <a:custGeom>
              <a:rect b="b" l="l" r="r" t="t"/>
              <a:pathLst>
                <a:path extrusionOk="0" h="1302" w="7579">
                  <a:moveTo>
                    <a:pt x="7464" y="1"/>
                  </a:moveTo>
                  <a:cubicBezTo>
                    <a:pt x="6414" y="731"/>
                    <a:pt x="5159" y="1119"/>
                    <a:pt x="3721" y="1119"/>
                  </a:cubicBezTo>
                  <a:cubicBezTo>
                    <a:pt x="2351" y="1119"/>
                    <a:pt x="1141" y="777"/>
                    <a:pt x="114" y="92"/>
                  </a:cubicBezTo>
                  <a:lnTo>
                    <a:pt x="0" y="252"/>
                  </a:lnTo>
                  <a:cubicBezTo>
                    <a:pt x="1073" y="959"/>
                    <a:pt x="2328" y="1302"/>
                    <a:pt x="3721" y="1302"/>
                  </a:cubicBezTo>
                  <a:cubicBezTo>
                    <a:pt x="5204" y="1302"/>
                    <a:pt x="6505" y="914"/>
                    <a:pt x="7578" y="161"/>
                  </a:cubicBezTo>
                  <a:lnTo>
                    <a:pt x="7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6641805" y="2313788"/>
              <a:ext cx="34123" cy="55497"/>
            </a:xfrm>
            <a:custGeom>
              <a:rect b="b" l="l" r="r" t="t"/>
              <a:pathLst>
                <a:path extrusionOk="0" h="2786" w="1713">
                  <a:moveTo>
                    <a:pt x="989" y="0"/>
                  </a:moveTo>
                  <a:cubicBezTo>
                    <a:pt x="483" y="0"/>
                    <a:pt x="91" y="428"/>
                    <a:pt x="47" y="1051"/>
                  </a:cubicBezTo>
                  <a:cubicBezTo>
                    <a:pt x="1" y="1827"/>
                    <a:pt x="503" y="2695"/>
                    <a:pt x="1690" y="2786"/>
                  </a:cubicBezTo>
                  <a:lnTo>
                    <a:pt x="1713" y="2603"/>
                  </a:lnTo>
                  <a:cubicBezTo>
                    <a:pt x="640" y="2535"/>
                    <a:pt x="206" y="1759"/>
                    <a:pt x="252" y="1074"/>
                  </a:cubicBezTo>
                  <a:cubicBezTo>
                    <a:pt x="274" y="650"/>
                    <a:pt x="515" y="183"/>
                    <a:pt x="994" y="183"/>
                  </a:cubicBezTo>
                  <a:cubicBezTo>
                    <a:pt x="1005" y="183"/>
                    <a:pt x="1017" y="183"/>
                    <a:pt x="1028" y="184"/>
                  </a:cubicBezTo>
                  <a:lnTo>
                    <a:pt x="1028" y="1"/>
                  </a:lnTo>
                  <a:cubicBezTo>
                    <a:pt x="1015" y="1"/>
                    <a:pt x="1002" y="0"/>
                    <a:pt x="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6648180" y="2348329"/>
              <a:ext cx="31852" cy="7769"/>
            </a:xfrm>
            <a:custGeom>
              <a:rect b="b" l="l" r="r" t="t"/>
              <a:pathLst>
                <a:path extrusionOk="0" h="390" w="1599">
                  <a:moveTo>
                    <a:pt x="861" y="1"/>
                  </a:moveTo>
                  <a:cubicBezTo>
                    <a:pt x="361" y="1"/>
                    <a:pt x="16" y="214"/>
                    <a:pt x="1" y="230"/>
                  </a:cubicBezTo>
                  <a:lnTo>
                    <a:pt x="115" y="390"/>
                  </a:lnTo>
                  <a:cubicBezTo>
                    <a:pt x="115" y="390"/>
                    <a:pt x="421" y="193"/>
                    <a:pt x="867" y="193"/>
                  </a:cubicBezTo>
                  <a:cubicBezTo>
                    <a:pt x="1065" y="193"/>
                    <a:pt x="1291" y="232"/>
                    <a:pt x="1530" y="344"/>
                  </a:cubicBezTo>
                  <a:lnTo>
                    <a:pt x="1598" y="162"/>
                  </a:lnTo>
                  <a:cubicBezTo>
                    <a:pt x="1332" y="43"/>
                    <a:pt x="1081" y="1"/>
                    <a:pt x="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7001919" y="2313788"/>
              <a:ext cx="34123" cy="55497"/>
            </a:xfrm>
            <a:custGeom>
              <a:rect b="b" l="l" r="r" t="t"/>
              <a:pathLst>
                <a:path extrusionOk="0" h="2786" w="1713">
                  <a:moveTo>
                    <a:pt x="725" y="0"/>
                  </a:moveTo>
                  <a:cubicBezTo>
                    <a:pt x="712" y="0"/>
                    <a:pt x="699" y="1"/>
                    <a:pt x="685" y="1"/>
                  </a:cubicBezTo>
                  <a:lnTo>
                    <a:pt x="685" y="184"/>
                  </a:lnTo>
                  <a:lnTo>
                    <a:pt x="731" y="184"/>
                  </a:lnTo>
                  <a:cubicBezTo>
                    <a:pt x="1188" y="184"/>
                    <a:pt x="1439" y="640"/>
                    <a:pt x="1461" y="1074"/>
                  </a:cubicBezTo>
                  <a:cubicBezTo>
                    <a:pt x="1507" y="1759"/>
                    <a:pt x="1073" y="2535"/>
                    <a:pt x="1" y="2603"/>
                  </a:cubicBezTo>
                  <a:lnTo>
                    <a:pt x="23" y="2786"/>
                  </a:lnTo>
                  <a:cubicBezTo>
                    <a:pt x="1210" y="2695"/>
                    <a:pt x="1713" y="1827"/>
                    <a:pt x="1644" y="1051"/>
                  </a:cubicBezTo>
                  <a:cubicBezTo>
                    <a:pt x="1622" y="428"/>
                    <a:pt x="1231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6997835" y="2348329"/>
              <a:ext cx="31832" cy="7769"/>
            </a:xfrm>
            <a:custGeom>
              <a:rect b="b" l="l" r="r" t="t"/>
              <a:pathLst>
                <a:path extrusionOk="0" h="390" w="1598">
                  <a:moveTo>
                    <a:pt x="738" y="1"/>
                  </a:moveTo>
                  <a:cubicBezTo>
                    <a:pt x="517" y="1"/>
                    <a:pt x="266" y="43"/>
                    <a:pt x="0" y="162"/>
                  </a:cubicBezTo>
                  <a:lnTo>
                    <a:pt x="69" y="344"/>
                  </a:lnTo>
                  <a:cubicBezTo>
                    <a:pt x="315" y="228"/>
                    <a:pt x="545" y="188"/>
                    <a:pt x="745" y="188"/>
                  </a:cubicBezTo>
                  <a:cubicBezTo>
                    <a:pt x="1176" y="188"/>
                    <a:pt x="1468" y="374"/>
                    <a:pt x="1484" y="390"/>
                  </a:cubicBezTo>
                  <a:lnTo>
                    <a:pt x="1598" y="230"/>
                  </a:lnTo>
                  <a:cubicBezTo>
                    <a:pt x="1582" y="214"/>
                    <a:pt x="1237" y="1"/>
                    <a:pt x="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6691824" y="2346536"/>
              <a:ext cx="8207" cy="42768"/>
            </a:xfrm>
            <a:custGeom>
              <a:rect b="b" l="l" r="r" t="t"/>
              <a:pathLst>
                <a:path extrusionOk="0" h="2147" w="412">
                  <a:moveTo>
                    <a:pt x="1" y="1"/>
                  </a:moveTo>
                  <a:cubicBezTo>
                    <a:pt x="24" y="731"/>
                    <a:pt x="92" y="1439"/>
                    <a:pt x="229" y="2146"/>
                  </a:cubicBezTo>
                  <a:lnTo>
                    <a:pt x="412" y="2100"/>
                  </a:lnTo>
                  <a:cubicBezTo>
                    <a:pt x="275" y="1416"/>
                    <a:pt x="206" y="708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6975087" y="2346536"/>
              <a:ext cx="8665" cy="42768"/>
            </a:xfrm>
            <a:custGeom>
              <a:rect b="b" l="l" r="r" t="t"/>
              <a:pathLst>
                <a:path extrusionOk="0" h="2147" w="435">
                  <a:moveTo>
                    <a:pt x="229" y="1"/>
                  </a:moveTo>
                  <a:cubicBezTo>
                    <a:pt x="229" y="708"/>
                    <a:pt x="138" y="1416"/>
                    <a:pt x="1" y="2100"/>
                  </a:cubicBezTo>
                  <a:lnTo>
                    <a:pt x="184" y="2146"/>
                  </a:lnTo>
                  <a:cubicBezTo>
                    <a:pt x="343" y="1439"/>
                    <a:pt x="412" y="731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6796863" y="2405201"/>
              <a:ext cx="85955" cy="15020"/>
            </a:xfrm>
            <a:custGeom>
              <a:rect b="b" l="l" r="r" t="t"/>
              <a:pathLst>
                <a:path extrusionOk="0" h="754" w="4315">
                  <a:moveTo>
                    <a:pt x="4223" y="0"/>
                  </a:moveTo>
                  <a:cubicBezTo>
                    <a:pt x="3558" y="385"/>
                    <a:pt x="2868" y="579"/>
                    <a:pt x="2158" y="579"/>
                  </a:cubicBezTo>
                  <a:cubicBezTo>
                    <a:pt x="1480" y="579"/>
                    <a:pt x="782" y="402"/>
                    <a:pt x="69" y="46"/>
                  </a:cubicBezTo>
                  <a:lnTo>
                    <a:pt x="0" y="228"/>
                  </a:lnTo>
                  <a:cubicBezTo>
                    <a:pt x="731" y="593"/>
                    <a:pt x="1438" y="753"/>
                    <a:pt x="2146" y="753"/>
                  </a:cubicBezTo>
                  <a:cubicBezTo>
                    <a:pt x="2899" y="753"/>
                    <a:pt x="3630" y="571"/>
                    <a:pt x="4314" y="160"/>
                  </a:cubicBezTo>
                  <a:lnTo>
                    <a:pt x="42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6821862" y="2427013"/>
              <a:ext cx="34581" cy="6833"/>
            </a:xfrm>
            <a:custGeom>
              <a:rect b="b" l="l" r="r" t="t"/>
              <a:pathLst>
                <a:path extrusionOk="0" h="343" w="1736">
                  <a:moveTo>
                    <a:pt x="69" y="1"/>
                  </a:moveTo>
                  <a:lnTo>
                    <a:pt x="1" y="183"/>
                  </a:lnTo>
                  <a:cubicBezTo>
                    <a:pt x="320" y="275"/>
                    <a:pt x="617" y="343"/>
                    <a:pt x="891" y="343"/>
                  </a:cubicBezTo>
                  <a:cubicBezTo>
                    <a:pt x="1188" y="343"/>
                    <a:pt x="1462" y="275"/>
                    <a:pt x="1736" y="183"/>
                  </a:cubicBezTo>
                  <a:lnTo>
                    <a:pt x="1690" y="1"/>
                  </a:lnTo>
                  <a:cubicBezTo>
                    <a:pt x="1427" y="92"/>
                    <a:pt x="1165" y="138"/>
                    <a:pt x="897" y="138"/>
                  </a:cubicBezTo>
                  <a:cubicBezTo>
                    <a:pt x="628" y="138"/>
                    <a:pt x="355" y="92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6831424" y="2307891"/>
              <a:ext cx="28665" cy="70955"/>
            </a:xfrm>
            <a:custGeom>
              <a:rect b="b" l="l" r="r" t="t"/>
              <a:pathLst>
                <a:path extrusionOk="0" h="3562" w="1439">
                  <a:moveTo>
                    <a:pt x="457" y="0"/>
                  </a:moveTo>
                  <a:lnTo>
                    <a:pt x="274" y="69"/>
                  </a:lnTo>
                  <a:lnTo>
                    <a:pt x="1096" y="2420"/>
                  </a:lnTo>
                  <a:cubicBezTo>
                    <a:pt x="1210" y="2785"/>
                    <a:pt x="1187" y="3059"/>
                    <a:pt x="1073" y="3219"/>
                  </a:cubicBezTo>
                  <a:cubicBezTo>
                    <a:pt x="982" y="3356"/>
                    <a:pt x="822" y="3379"/>
                    <a:pt x="708" y="3379"/>
                  </a:cubicBezTo>
                  <a:lnTo>
                    <a:pt x="0" y="3379"/>
                  </a:lnTo>
                  <a:lnTo>
                    <a:pt x="0" y="3561"/>
                  </a:lnTo>
                  <a:lnTo>
                    <a:pt x="708" y="3561"/>
                  </a:lnTo>
                  <a:cubicBezTo>
                    <a:pt x="936" y="3561"/>
                    <a:pt x="1119" y="3493"/>
                    <a:pt x="1233" y="3333"/>
                  </a:cubicBezTo>
                  <a:cubicBezTo>
                    <a:pt x="1347" y="3173"/>
                    <a:pt x="1438" y="2899"/>
                    <a:pt x="1278" y="2351"/>
                  </a:cubicBezTo>
                  <a:lnTo>
                    <a:pt x="4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6757301" y="2331078"/>
              <a:ext cx="18207" cy="18665"/>
            </a:xfrm>
            <a:custGeom>
              <a:rect b="b" l="l" r="r" t="t"/>
              <a:pathLst>
                <a:path extrusionOk="0" h="937" w="914">
                  <a:moveTo>
                    <a:pt x="457" y="0"/>
                  </a:moveTo>
                  <a:cubicBezTo>
                    <a:pt x="206" y="0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6903255" y="2331078"/>
              <a:ext cx="18207" cy="18665"/>
            </a:xfrm>
            <a:custGeom>
              <a:rect b="b" l="l" r="r" t="t"/>
              <a:pathLst>
                <a:path extrusionOk="0" h="937" w="914">
                  <a:moveTo>
                    <a:pt x="457" y="0"/>
                  </a:moveTo>
                  <a:cubicBezTo>
                    <a:pt x="206" y="0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6735927" y="2295621"/>
              <a:ext cx="61872" cy="15020"/>
            </a:xfrm>
            <a:custGeom>
              <a:rect b="b" l="l" r="r" t="t"/>
              <a:pathLst>
                <a:path extrusionOk="0" h="754" w="3106">
                  <a:moveTo>
                    <a:pt x="3105" y="0"/>
                  </a:moveTo>
                  <a:cubicBezTo>
                    <a:pt x="2055" y="0"/>
                    <a:pt x="1005" y="91"/>
                    <a:pt x="1" y="320"/>
                  </a:cubicBezTo>
                  <a:lnTo>
                    <a:pt x="69" y="731"/>
                  </a:lnTo>
                  <a:cubicBezTo>
                    <a:pt x="511" y="679"/>
                    <a:pt x="958" y="655"/>
                    <a:pt x="1408" y="655"/>
                  </a:cubicBezTo>
                  <a:cubicBezTo>
                    <a:pt x="1956" y="655"/>
                    <a:pt x="2508" y="691"/>
                    <a:pt x="3059" y="753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6880985" y="2295561"/>
              <a:ext cx="61852" cy="15079"/>
            </a:xfrm>
            <a:custGeom>
              <a:rect b="b" l="l" r="r" t="t"/>
              <a:pathLst>
                <a:path extrusionOk="0" h="757" w="3105">
                  <a:moveTo>
                    <a:pt x="264" y="0"/>
                  </a:moveTo>
                  <a:cubicBezTo>
                    <a:pt x="176" y="0"/>
                    <a:pt x="88" y="1"/>
                    <a:pt x="0" y="3"/>
                  </a:cubicBezTo>
                  <a:lnTo>
                    <a:pt x="46" y="756"/>
                  </a:lnTo>
                  <a:cubicBezTo>
                    <a:pt x="585" y="694"/>
                    <a:pt x="1131" y="658"/>
                    <a:pt x="1681" y="658"/>
                  </a:cubicBezTo>
                  <a:cubicBezTo>
                    <a:pt x="2131" y="658"/>
                    <a:pt x="2583" y="682"/>
                    <a:pt x="3036" y="734"/>
                  </a:cubicBezTo>
                  <a:lnTo>
                    <a:pt x="3104" y="323"/>
                  </a:lnTo>
                  <a:cubicBezTo>
                    <a:pt x="2184" y="114"/>
                    <a:pt x="1226" y="0"/>
                    <a:pt x="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6636367" y="2158292"/>
              <a:ext cx="130954" cy="150535"/>
            </a:xfrm>
            <a:custGeom>
              <a:rect b="b" l="l" r="r" t="t"/>
              <a:pathLst>
                <a:path extrusionOk="0" h="7557" w="6574">
                  <a:moveTo>
                    <a:pt x="6574" y="1"/>
                  </a:moveTo>
                  <a:lnTo>
                    <a:pt x="3036" y="92"/>
                  </a:lnTo>
                  <a:cubicBezTo>
                    <a:pt x="0" y="731"/>
                    <a:pt x="959" y="4452"/>
                    <a:pt x="1849" y="6917"/>
                  </a:cubicBezTo>
                  <a:lnTo>
                    <a:pt x="2830" y="7556"/>
                  </a:lnTo>
                  <a:cubicBezTo>
                    <a:pt x="2602" y="3151"/>
                    <a:pt x="3675" y="435"/>
                    <a:pt x="6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6658638" y="2057935"/>
              <a:ext cx="361528" cy="250892"/>
            </a:xfrm>
            <a:custGeom>
              <a:rect b="b" l="l" r="r" t="t"/>
              <a:pathLst>
                <a:path extrusionOk="0" h="12595" w="18149">
                  <a:moveTo>
                    <a:pt x="9156" y="1"/>
                  </a:moveTo>
                  <a:cubicBezTo>
                    <a:pt x="8669" y="1"/>
                    <a:pt x="8158" y="21"/>
                    <a:pt x="7624" y="63"/>
                  </a:cubicBezTo>
                  <a:cubicBezTo>
                    <a:pt x="0" y="930"/>
                    <a:pt x="1872" y="5130"/>
                    <a:pt x="1872" y="5130"/>
                  </a:cubicBezTo>
                  <a:lnTo>
                    <a:pt x="3219" y="6089"/>
                  </a:lnTo>
                  <a:cubicBezTo>
                    <a:pt x="4931" y="7106"/>
                    <a:pt x="7991" y="7850"/>
                    <a:pt x="11139" y="7850"/>
                  </a:cubicBezTo>
                  <a:cubicBezTo>
                    <a:pt x="12439" y="7850"/>
                    <a:pt x="13755" y="7723"/>
                    <a:pt x="14997" y="7436"/>
                  </a:cubicBezTo>
                  <a:cubicBezTo>
                    <a:pt x="14997" y="7436"/>
                    <a:pt x="15978" y="8622"/>
                    <a:pt x="16298" y="12594"/>
                  </a:cubicBezTo>
                  <a:cubicBezTo>
                    <a:pt x="16617" y="12320"/>
                    <a:pt x="16891" y="12115"/>
                    <a:pt x="17302" y="11955"/>
                  </a:cubicBezTo>
                  <a:cubicBezTo>
                    <a:pt x="17644" y="10175"/>
                    <a:pt x="17896" y="7892"/>
                    <a:pt x="17553" y="6271"/>
                  </a:cubicBezTo>
                  <a:cubicBezTo>
                    <a:pt x="18149" y="3741"/>
                    <a:pt x="15811" y="1"/>
                    <a:pt x="9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6956900" y="2181479"/>
              <a:ext cx="52768" cy="26394"/>
            </a:xfrm>
            <a:custGeom>
              <a:rect b="b" l="l" r="r" t="t"/>
              <a:pathLst>
                <a:path extrusionOk="0" h="1325" w="2649">
                  <a:moveTo>
                    <a:pt x="2512" y="1"/>
                  </a:moveTo>
                  <a:cubicBezTo>
                    <a:pt x="1599" y="868"/>
                    <a:pt x="24" y="1119"/>
                    <a:pt x="1" y="1119"/>
                  </a:cubicBezTo>
                  <a:lnTo>
                    <a:pt x="24" y="1325"/>
                  </a:lnTo>
                  <a:cubicBezTo>
                    <a:pt x="92" y="1302"/>
                    <a:pt x="1690" y="1051"/>
                    <a:pt x="2649" y="138"/>
                  </a:cubicBezTo>
                  <a:lnTo>
                    <a:pt x="2512" y="1"/>
                  </a:ln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6749572" y="2165583"/>
              <a:ext cx="217367" cy="29103"/>
            </a:xfrm>
            <a:custGeom>
              <a:rect b="b" l="l" r="r" t="t"/>
              <a:pathLst>
                <a:path extrusionOk="0" h="1461" w="10912">
                  <a:moveTo>
                    <a:pt x="69" y="0"/>
                  </a:moveTo>
                  <a:lnTo>
                    <a:pt x="1" y="160"/>
                  </a:lnTo>
                  <a:cubicBezTo>
                    <a:pt x="46" y="183"/>
                    <a:pt x="3059" y="1461"/>
                    <a:pt x="6939" y="1461"/>
                  </a:cubicBezTo>
                  <a:cubicBezTo>
                    <a:pt x="8195" y="1461"/>
                    <a:pt x="9542" y="1324"/>
                    <a:pt x="10911" y="982"/>
                  </a:cubicBezTo>
                  <a:lnTo>
                    <a:pt x="10865" y="799"/>
                  </a:lnTo>
                  <a:cubicBezTo>
                    <a:pt x="9522" y="1149"/>
                    <a:pt x="8197" y="1281"/>
                    <a:pt x="6961" y="1281"/>
                  </a:cubicBezTo>
                  <a:cubicBezTo>
                    <a:pt x="3114" y="1281"/>
                    <a:pt x="121" y="0"/>
                    <a:pt x="69" y="0"/>
                  </a:cubicBez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6775030" y="2158292"/>
              <a:ext cx="133245" cy="12749"/>
            </a:xfrm>
            <a:custGeom>
              <a:rect b="b" l="l" r="r" t="t"/>
              <a:pathLst>
                <a:path extrusionOk="0" h="640" w="6689">
                  <a:moveTo>
                    <a:pt x="46" y="1"/>
                  </a:moveTo>
                  <a:lnTo>
                    <a:pt x="1" y="183"/>
                  </a:lnTo>
                  <a:cubicBezTo>
                    <a:pt x="24" y="183"/>
                    <a:pt x="1872" y="640"/>
                    <a:pt x="4087" y="640"/>
                  </a:cubicBezTo>
                  <a:cubicBezTo>
                    <a:pt x="4908" y="640"/>
                    <a:pt x="5821" y="594"/>
                    <a:pt x="6689" y="412"/>
                  </a:cubicBezTo>
                  <a:lnTo>
                    <a:pt x="6643" y="229"/>
                  </a:lnTo>
                  <a:cubicBezTo>
                    <a:pt x="5801" y="401"/>
                    <a:pt x="4938" y="464"/>
                    <a:pt x="4124" y="464"/>
                  </a:cubicBezTo>
                  <a:cubicBezTo>
                    <a:pt x="1917" y="464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6472226" y="3951092"/>
              <a:ext cx="183702" cy="62350"/>
            </a:xfrm>
            <a:custGeom>
              <a:rect b="b" l="l" r="r" t="t"/>
              <a:pathLst>
                <a:path extrusionOk="0" h="3130" w="9222">
                  <a:moveTo>
                    <a:pt x="9222" y="1"/>
                  </a:moveTo>
                  <a:cubicBezTo>
                    <a:pt x="6975" y="583"/>
                    <a:pt x="4728" y="875"/>
                    <a:pt x="2490" y="875"/>
                  </a:cubicBezTo>
                  <a:cubicBezTo>
                    <a:pt x="1659" y="875"/>
                    <a:pt x="828" y="834"/>
                    <a:pt x="0" y="754"/>
                  </a:cubicBezTo>
                  <a:lnTo>
                    <a:pt x="0" y="754"/>
                  </a:lnTo>
                  <a:lnTo>
                    <a:pt x="571" y="3014"/>
                  </a:lnTo>
                  <a:cubicBezTo>
                    <a:pt x="1273" y="3091"/>
                    <a:pt x="1975" y="3130"/>
                    <a:pt x="2675" y="3130"/>
                  </a:cubicBezTo>
                  <a:cubicBezTo>
                    <a:pt x="4864" y="3130"/>
                    <a:pt x="7043" y="2753"/>
                    <a:pt x="9222" y="2010"/>
                  </a:cubicBezTo>
                  <a:lnTo>
                    <a:pt x="9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7038293" y="3951092"/>
              <a:ext cx="183722" cy="62350"/>
            </a:xfrm>
            <a:custGeom>
              <a:rect b="b" l="l" r="r" t="t"/>
              <a:pathLst>
                <a:path extrusionOk="0" h="3130" w="9223">
                  <a:moveTo>
                    <a:pt x="1" y="1"/>
                  </a:moveTo>
                  <a:lnTo>
                    <a:pt x="1" y="2010"/>
                  </a:lnTo>
                  <a:cubicBezTo>
                    <a:pt x="2179" y="2753"/>
                    <a:pt x="4358" y="3130"/>
                    <a:pt x="6547" y="3130"/>
                  </a:cubicBezTo>
                  <a:cubicBezTo>
                    <a:pt x="7247" y="3130"/>
                    <a:pt x="7949" y="3091"/>
                    <a:pt x="8651" y="3014"/>
                  </a:cubicBezTo>
                  <a:lnTo>
                    <a:pt x="9222" y="754"/>
                  </a:lnTo>
                  <a:lnTo>
                    <a:pt x="9222" y="754"/>
                  </a:lnTo>
                  <a:cubicBezTo>
                    <a:pt x="8388" y="834"/>
                    <a:pt x="7555" y="875"/>
                    <a:pt x="6723" y="875"/>
                  </a:cubicBezTo>
                  <a:cubicBezTo>
                    <a:pt x="4482" y="875"/>
                    <a:pt x="2247" y="58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5" name="Google Shape;675;p22"/>
            <p:cNvGrpSpPr/>
            <p:nvPr/>
          </p:nvGrpSpPr>
          <p:grpSpPr>
            <a:xfrm>
              <a:off x="6680908" y="974307"/>
              <a:ext cx="264657" cy="310573"/>
              <a:chOff x="6680908" y="974307"/>
              <a:chExt cx="264657" cy="310573"/>
            </a:xfrm>
          </p:grpSpPr>
          <p:sp>
            <p:nvSpPr>
              <p:cNvPr id="676" name="Google Shape;676;p22"/>
              <p:cNvSpPr/>
              <p:nvPr/>
            </p:nvSpPr>
            <p:spPr>
              <a:xfrm>
                <a:off x="6680908" y="1012056"/>
                <a:ext cx="264657" cy="256450"/>
              </a:xfrm>
              <a:custGeom>
                <a:rect b="b" l="l" r="r" t="t"/>
                <a:pathLst>
                  <a:path extrusionOk="0" h="12874" w="13286">
                    <a:moveTo>
                      <a:pt x="6643" y="0"/>
                    </a:moveTo>
                    <a:cubicBezTo>
                      <a:pt x="6392" y="0"/>
                      <a:pt x="6209" y="206"/>
                      <a:pt x="6209" y="434"/>
                    </a:cubicBezTo>
                    <a:lnTo>
                      <a:pt x="6209" y="1142"/>
                    </a:lnTo>
                    <a:cubicBezTo>
                      <a:pt x="4064" y="1370"/>
                      <a:pt x="2375" y="3173"/>
                      <a:pt x="2375" y="5387"/>
                    </a:cubicBezTo>
                    <a:cubicBezTo>
                      <a:pt x="2375" y="10044"/>
                      <a:pt x="1" y="10865"/>
                      <a:pt x="1" y="12874"/>
                    </a:cubicBezTo>
                    <a:lnTo>
                      <a:pt x="13285" y="12874"/>
                    </a:lnTo>
                    <a:cubicBezTo>
                      <a:pt x="13285" y="10865"/>
                      <a:pt x="10911" y="10044"/>
                      <a:pt x="10911" y="5387"/>
                    </a:cubicBezTo>
                    <a:cubicBezTo>
                      <a:pt x="10911" y="3173"/>
                      <a:pt x="9222" y="1370"/>
                      <a:pt x="7054" y="1142"/>
                    </a:cubicBezTo>
                    <a:lnTo>
                      <a:pt x="7054" y="434"/>
                    </a:lnTo>
                    <a:cubicBezTo>
                      <a:pt x="7054" y="206"/>
                      <a:pt x="6871" y="0"/>
                      <a:pt x="6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2"/>
              <p:cNvSpPr/>
              <p:nvPr/>
            </p:nvSpPr>
            <p:spPr>
              <a:xfrm>
                <a:off x="6767301" y="1267589"/>
                <a:ext cx="91413" cy="17291"/>
              </a:xfrm>
              <a:custGeom>
                <a:rect b="b" l="l" r="r" t="t"/>
                <a:pathLst>
                  <a:path extrusionOk="0" h="868" w="4589">
                    <a:moveTo>
                      <a:pt x="1" y="0"/>
                    </a:moveTo>
                    <a:cubicBezTo>
                      <a:pt x="617" y="548"/>
                      <a:pt x="1416" y="868"/>
                      <a:pt x="2306" y="868"/>
                    </a:cubicBezTo>
                    <a:cubicBezTo>
                      <a:pt x="3173" y="868"/>
                      <a:pt x="3972" y="548"/>
                      <a:pt x="45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2"/>
              <p:cNvSpPr/>
              <p:nvPr/>
            </p:nvSpPr>
            <p:spPr>
              <a:xfrm>
                <a:off x="6804591" y="1032972"/>
                <a:ext cx="16832" cy="3645"/>
              </a:xfrm>
              <a:custGeom>
                <a:rect b="b" l="l" r="r" t="t"/>
                <a:pathLst>
                  <a:path extrusionOk="0" h="183" w="845">
                    <a:moveTo>
                      <a:pt x="0" y="0"/>
                    </a:moveTo>
                    <a:lnTo>
                      <a:pt x="0" y="183"/>
                    </a:lnTo>
                    <a:lnTo>
                      <a:pt x="845" y="183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2"/>
              <p:cNvSpPr/>
              <p:nvPr/>
            </p:nvSpPr>
            <p:spPr>
              <a:xfrm>
                <a:off x="6767301" y="1265757"/>
                <a:ext cx="91413" cy="4123"/>
              </a:xfrm>
              <a:custGeom>
                <a:rect b="b" l="l" r="r" t="t"/>
                <a:pathLst>
                  <a:path extrusionOk="0" h="207" w="4589">
                    <a:moveTo>
                      <a:pt x="1" y="1"/>
                    </a:moveTo>
                    <a:lnTo>
                      <a:pt x="1" y="206"/>
                    </a:lnTo>
                    <a:lnTo>
                      <a:pt x="4589" y="206"/>
                    </a:lnTo>
                    <a:lnTo>
                      <a:pt x="45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2"/>
              <p:cNvSpPr/>
              <p:nvPr/>
            </p:nvSpPr>
            <p:spPr>
              <a:xfrm>
                <a:off x="6811404" y="974307"/>
                <a:ext cx="3665" cy="20936"/>
              </a:xfrm>
              <a:custGeom>
                <a:rect b="b" l="l" r="r" t="t"/>
                <a:pathLst>
                  <a:path extrusionOk="0" h="1051" w="184">
                    <a:moveTo>
                      <a:pt x="1" y="1"/>
                    </a:moveTo>
                    <a:lnTo>
                      <a:pt x="1" y="1051"/>
                    </a:lnTo>
                    <a:lnTo>
                      <a:pt x="183" y="1051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2"/>
              <p:cNvSpPr/>
              <p:nvPr/>
            </p:nvSpPr>
            <p:spPr>
              <a:xfrm>
                <a:off x="6904610" y="1084803"/>
                <a:ext cx="20936" cy="3665"/>
              </a:xfrm>
              <a:custGeom>
                <a:rect b="b" l="l" r="r" t="t"/>
                <a:pathLst>
                  <a:path extrusionOk="0" h="184" w="1051">
                    <a:moveTo>
                      <a:pt x="1" y="0"/>
                    </a:moveTo>
                    <a:lnTo>
                      <a:pt x="1" y="183"/>
                    </a:lnTo>
                    <a:lnTo>
                      <a:pt x="1051" y="183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2"/>
              <p:cNvSpPr/>
              <p:nvPr/>
            </p:nvSpPr>
            <p:spPr>
              <a:xfrm>
                <a:off x="6700928" y="1084803"/>
                <a:ext cx="20478" cy="3665"/>
              </a:xfrm>
              <a:custGeom>
                <a:rect b="b" l="l" r="r" t="t"/>
                <a:pathLst>
                  <a:path extrusionOk="0" h="184" w="1028">
                    <a:moveTo>
                      <a:pt x="0" y="0"/>
                    </a:moveTo>
                    <a:lnTo>
                      <a:pt x="0" y="183"/>
                    </a:lnTo>
                    <a:lnTo>
                      <a:pt x="1027" y="183"/>
                    </a:lnTo>
                    <a:lnTo>
                      <a:pt x="10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2"/>
              <p:cNvSpPr/>
              <p:nvPr/>
            </p:nvSpPr>
            <p:spPr>
              <a:xfrm>
                <a:off x="6876423" y="1006139"/>
                <a:ext cx="17310" cy="17310"/>
              </a:xfrm>
              <a:custGeom>
                <a:rect b="b" l="l" r="r" t="t"/>
                <a:pathLst>
                  <a:path extrusionOk="0" h="869" w="869">
                    <a:moveTo>
                      <a:pt x="731" y="1"/>
                    </a:moveTo>
                    <a:lnTo>
                      <a:pt x="1" y="731"/>
                    </a:lnTo>
                    <a:lnTo>
                      <a:pt x="138" y="868"/>
                    </a:lnTo>
                    <a:lnTo>
                      <a:pt x="868" y="115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2"/>
              <p:cNvSpPr/>
              <p:nvPr/>
            </p:nvSpPr>
            <p:spPr>
              <a:xfrm>
                <a:off x="6732302" y="1006139"/>
                <a:ext cx="17291" cy="17310"/>
              </a:xfrm>
              <a:custGeom>
                <a:rect b="b" l="l" r="r" t="t"/>
                <a:pathLst>
                  <a:path extrusionOk="0" h="869" w="868">
                    <a:moveTo>
                      <a:pt x="137" y="1"/>
                    </a:moveTo>
                    <a:lnTo>
                      <a:pt x="0" y="115"/>
                    </a:lnTo>
                    <a:lnTo>
                      <a:pt x="731" y="868"/>
                    </a:lnTo>
                    <a:lnTo>
                      <a:pt x="868" y="731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5" name="Google Shape;685;p22"/>
            <p:cNvGrpSpPr/>
            <p:nvPr/>
          </p:nvGrpSpPr>
          <p:grpSpPr>
            <a:xfrm flipH="1">
              <a:off x="5078836" y="1806005"/>
              <a:ext cx="1241062" cy="562685"/>
              <a:chOff x="3850236" y="2782268"/>
              <a:chExt cx="1241062" cy="562685"/>
            </a:xfrm>
          </p:grpSpPr>
          <p:sp>
            <p:nvSpPr>
              <p:cNvPr id="686" name="Google Shape;686;p22"/>
              <p:cNvSpPr/>
              <p:nvPr/>
            </p:nvSpPr>
            <p:spPr>
              <a:xfrm>
                <a:off x="4138377" y="2828562"/>
                <a:ext cx="952920" cy="516391"/>
              </a:xfrm>
              <a:custGeom>
                <a:rect b="b" l="l" r="r" t="t"/>
                <a:pathLst>
                  <a:path extrusionOk="0" h="28522" w="52633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25314"/>
                    </a:lnTo>
                    <a:cubicBezTo>
                      <a:pt x="1" y="27068"/>
                      <a:pt x="1429" y="28522"/>
                      <a:pt x="3209" y="28522"/>
                    </a:cubicBezTo>
                    <a:lnTo>
                      <a:pt x="49424" y="28522"/>
                    </a:lnTo>
                    <a:cubicBezTo>
                      <a:pt x="51204" y="28522"/>
                      <a:pt x="52632" y="27068"/>
                      <a:pt x="52632" y="25314"/>
                    </a:cubicBezTo>
                    <a:lnTo>
                      <a:pt x="52632" y="3183"/>
                    </a:lnTo>
                    <a:cubicBezTo>
                      <a:pt x="52632" y="1429"/>
                      <a:pt x="51204" y="0"/>
                      <a:pt x="49424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2"/>
              <p:cNvSpPr/>
              <p:nvPr/>
            </p:nvSpPr>
            <p:spPr>
              <a:xfrm>
                <a:off x="4097985" y="2788170"/>
                <a:ext cx="952920" cy="516409"/>
              </a:xfrm>
              <a:custGeom>
                <a:rect b="b" l="l" r="r" t="t"/>
                <a:pathLst>
                  <a:path extrusionOk="0" h="28523" w="52633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25314"/>
                    </a:lnTo>
                    <a:cubicBezTo>
                      <a:pt x="1" y="27094"/>
                      <a:pt x="1455" y="28522"/>
                      <a:pt x="3209" y="28522"/>
                    </a:cubicBezTo>
                    <a:lnTo>
                      <a:pt x="49450" y="28522"/>
                    </a:lnTo>
                    <a:cubicBezTo>
                      <a:pt x="51204" y="28522"/>
                      <a:pt x="52633" y="27094"/>
                      <a:pt x="52633" y="25314"/>
                    </a:cubicBezTo>
                    <a:lnTo>
                      <a:pt x="52633" y="3209"/>
                    </a:lnTo>
                    <a:cubicBezTo>
                      <a:pt x="52633" y="1429"/>
                      <a:pt x="51204" y="1"/>
                      <a:pt x="49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2"/>
              <p:cNvSpPr/>
              <p:nvPr/>
            </p:nvSpPr>
            <p:spPr>
              <a:xfrm>
                <a:off x="4092554" y="2782268"/>
                <a:ext cx="964254" cy="527743"/>
              </a:xfrm>
              <a:custGeom>
                <a:rect b="b" l="l" r="r" t="t"/>
                <a:pathLst>
                  <a:path extrusionOk="0" h="29149" w="53259">
                    <a:moveTo>
                      <a:pt x="49750" y="627"/>
                    </a:moveTo>
                    <a:cubicBezTo>
                      <a:pt x="51329" y="627"/>
                      <a:pt x="52632" y="1931"/>
                      <a:pt x="52632" y="3535"/>
                    </a:cubicBezTo>
                    <a:lnTo>
                      <a:pt x="52632" y="25640"/>
                    </a:lnTo>
                    <a:cubicBezTo>
                      <a:pt x="52632" y="27244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44"/>
                      <a:pt x="627" y="25640"/>
                    </a:cubicBezTo>
                    <a:lnTo>
                      <a:pt x="627" y="3535"/>
                    </a:lnTo>
                    <a:cubicBezTo>
                      <a:pt x="627" y="1931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35"/>
                    </a:cubicBezTo>
                    <a:lnTo>
                      <a:pt x="0" y="25640"/>
                    </a:lnTo>
                    <a:cubicBezTo>
                      <a:pt x="0" y="27595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80" y="29149"/>
                      <a:pt x="53259" y="27595"/>
                      <a:pt x="53259" y="25640"/>
                    </a:cubicBezTo>
                    <a:lnTo>
                      <a:pt x="53259" y="3535"/>
                    </a:lnTo>
                    <a:cubicBezTo>
                      <a:pt x="53259" y="1580"/>
                      <a:pt x="51680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2"/>
              <p:cNvSpPr/>
              <p:nvPr/>
            </p:nvSpPr>
            <p:spPr>
              <a:xfrm>
                <a:off x="4162421" y="2847735"/>
                <a:ext cx="55383" cy="54351"/>
              </a:xfrm>
              <a:custGeom>
                <a:rect b="b" l="l" r="r" t="t"/>
                <a:pathLst>
                  <a:path extrusionOk="0" h="3002" w="3059">
                    <a:moveTo>
                      <a:pt x="2733" y="0"/>
                    </a:moveTo>
                    <a:cubicBezTo>
                      <a:pt x="2651" y="0"/>
                      <a:pt x="2570" y="31"/>
                      <a:pt x="2507" y="94"/>
                    </a:cubicBezTo>
                    <a:lnTo>
                      <a:pt x="126" y="2475"/>
                    </a:lnTo>
                    <a:cubicBezTo>
                      <a:pt x="1" y="2575"/>
                      <a:pt x="1" y="2776"/>
                      <a:pt x="126" y="2901"/>
                    </a:cubicBezTo>
                    <a:cubicBezTo>
                      <a:pt x="201" y="2976"/>
                      <a:pt x="277" y="3001"/>
                      <a:pt x="352" y="3001"/>
                    </a:cubicBezTo>
                    <a:cubicBezTo>
                      <a:pt x="427" y="3001"/>
                      <a:pt x="502" y="2976"/>
                      <a:pt x="577" y="2901"/>
                    </a:cubicBezTo>
                    <a:lnTo>
                      <a:pt x="2958" y="545"/>
                    </a:lnTo>
                    <a:cubicBezTo>
                      <a:pt x="3059" y="420"/>
                      <a:pt x="3059" y="219"/>
                      <a:pt x="2958" y="94"/>
                    </a:cubicBezTo>
                    <a:cubicBezTo>
                      <a:pt x="2896" y="31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2"/>
              <p:cNvSpPr/>
              <p:nvPr/>
            </p:nvSpPr>
            <p:spPr>
              <a:xfrm>
                <a:off x="4162421" y="2847735"/>
                <a:ext cx="55383" cy="54351"/>
              </a:xfrm>
              <a:custGeom>
                <a:rect b="b" l="l" r="r" t="t"/>
                <a:pathLst>
                  <a:path extrusionOk="0" h="3002" w="3059">
                    <a:moveTo>
                      <a:pt x="352" y="0"/>
                    </a:moveTo>
                    <a:cubicBezTo>
                      <a:pt x="270" y="0"/>
                      <a:pt x="189" y="31"/>
                      <a:pt x="126" y="94"/>
                    </a:cubicBezTo>
                    <a:cubicBezTo>
                      <a:pt x="1" y="219"/>
                      <a:pt x="1" y="420"/>
                      <a:pt x="126" y="545"/>
                    </a:cubicBezTo>
                    <a:lnTo>
                      <a:pt x="2507" y="2901"/>
                    </a:lnTo>
                    <a:cubicBezTo>
                      <a:pt x="2557" y="2976"/>
                      <a:pt x="2658" y="3001"/>
                      <a:pt x="2733" y="3001"/>
                    </a:cubicBezTo>
                    <a:cubicBezTo>
                      <a:pt x="2808" y="3001"/>
                      <a:pt x="2883" y="2976"/>
                      <a:pt x="2958" y="2901"/>
                    </a:cubicBezTo>
                    <a:cubicBezTo>
                      <a:pt x="3059" y="2776"/>
                      <a:pt x="3059" y="2575"/>
                      <a:pt x="2958" y="2475"/>
                    </a:cubicBezTo>
                    <a:lnTo>
                      <a:pt x="577" y="94"/>
                    </a:lnTo>
                    <a:cubicBezTo>
                      <a:pt x="515" y="31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2"/>
              <p:cNvSpPr/>
              <p:nvPr/>
            </p:nvSpPr>
            <p:spPr>
              <a:xfrm>
                <a:off x="3893344" y="2941085"/>
                <a:ext cx="248690" cy="108467"/>
              </a:xfrm>
              <a:custGeom>
                <a:rect b="b" l="l" r="r" t="t"/>
                <a:pathLst>
                  <a:path extrusionOk="0" h="5991" w="13736">
                    <a:moveTo>
                      <a:pt x="301" y="1"/>
                    </a:moveTo>
                    <a:cubicBezTo>
                      <a:pt x="126" y="1"/>
                      <a:pt x="1" y="126"/>
                      <a:pt x="1" y="302"/>
                    </a:cubicBezTo>
                    <a:cubicBezTo>
                      <a:pt x="1" y="477"/>
                      <a:pt x="126" y="627"/>
                      <a:pt x="301" y="627"/>
                    </a:cubicBezTo>
                    <a:cubicBezTo>
                      <a:pt x="3810" y="627"/>
                      <a:pt x="5464" y="2006"/>
                      <a:pt x="7043" y="3334"/>
                    </a:cubicBezTo>
                    <a:cubicBezTo>
                      <a:pt x="8597" y="4637"/>
                      <a:pt x="10201" y="5991"/>
                      <a:pt x="13434" y="5991"/>
                    </a:cubicBezTo>
                    <a:cubicBezTo>
                      <a:pt x="13610" y="5991"/>
                      <a:pt x="13735" y="5840"/>
                      <a:pt x="13735" y="5665"/>
                    </a:cubicBezTo>
                    <a:cubicBezTo>
                      <a:pt x="13735" y="5490"/>
                      <a:pt x="13610" y="5364"/>
                      <a:pt x="13434" y="5364"/>
                    </a:cubicBezTo>
                    <a:cubicBezTo>
                      <a:pt x="10427" y="5364"/>
                      <a:pt x="8973" y="4136"/>
                      <a:pt x="7444" y="2858"/>
                    </a:cubicBezTo>
                    <a:cubicBezTo>
                      <a:pt x="5765" y="1454"/>
                      <a:pt x="4036" y="1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2"/>
              <p:cNvSpPr/>
              <p:nvPr/>
            </p:nvSpPr>
            <p:spPr>
              <a:xfrm>
                <a:off x="4136567" y="3022322"/>
                <a:ext cx="42673" cy="43126"/>
              </a:xfrm>
              <a:custGeom>
                <a:rect b="b" l="l" r="r" t="t"/>
                <a:pathLst>
                  <a:path extrusionOk="0" h="2382" w="2357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2"/>
              <p:cNvSpPr/>
              <p:nvPr/>
            </p:nvSpPr>
            <p:spPr>
              <a:xfrm>
                <a:off x="4130665" y="3016420"/>
                <a:ext cx="54460" cy="54460"/>
              </a:xfrm>
              <a:custGeom>
                <a:rect b="b" l="l" r="r" t="t"/>
                <a:pathLst>
                  <a:path extrusionOk="0" h="3008" w="3008">
                    <a:moveTo>
                      <a:pt x="1504" y="627"/>
                    </a:moveTo>
                    <a:cubicBezTo>
                      <a:pt x="1980" y="627"/>
                      <a:pt x="2381" y="1028"/>
                      <a:pt x="2381" y="1504"/>
                    </a:cubicBezTo>
                    <a:cubicBezTo>
                      <a:pt x="2381" y="1980"/>
                      <a:pt x="1980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0" y="677"/>
                      <a:pt x="0" y="1504"/>
                    </a:cubicBezTo>
                    <a:cubicBezTo>
                      <a:pt x="0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2"/>
              <p:cNvSpPr/>
              <p:nvPr/>
            </p:nvSpPr>
            <p:spPr>
              <a:xfrm>
                <a:off x="3855686" y="2925207"/>
                <a:ext cx="43126" cy="43126"/>
              </a:xfrm>
              <a:custGeom>
                <a:rect b="b" l="l" r="r" t="t"/>
                <a:pathLst>
                  <a:path extrusionOk="0" h="2382" w="2382">
                    <a:moveTo>
                      <a:pt x="1203" y="1"/>
                    </a:moveTo>
                    <a:cubicBezTo>
                      <a:pt x="527" y="1"/>
                      <a:pt x="0" y="527"/>
                      <a:pt x="0" y="1179"/>
                    </a:cubicBezTo>
                    <a:cubicBezTo>
                      <a:pt x="0" y="1830"/>
                      <a:pt x="527" y="2382"/>
                      <a:pt x="1203" y="2382"/>
                    </a:cubicBezTo>
                    <a:cubicBezTo>
                      <a:pt x="1855" y="2382"/>
                      <a:pt x="2381" y="1830"/>
                      <a:pt x="2381" y="1179"/>
                    </a:cubicBezTo>
                    <a:cubicBezTo>
                      <a:pt x="2381" y="527"/>
                      <a:pt x="1855" y="1"/>
                      <a:pt x="1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2"/>
              <p:cNvSpPr/>
              <p:nvPr/>
            </p:nvSpPr>
            <p:spPr>
              <a:xfrm>
                <a:off x="3850236" y="2919304"/>
                <a:ext cx="54478" cy="54478"/>
              </a:xfrm>
              <a:custGeom>
                <a:rect b="b" l="l" r="r" t="t"/>
                <a:pathLst>
                  <a:path extrusionOk="0" h="3009" w="3009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5"/>
                    </a:cubicBezTo>
                    <a:cubicBezTo>
                      <a:pt x="2382" y="1981"/>
                      <a:pt x="1981" y="2382"/>
                      <a:pt x="1504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504" y="627"/>
                    </a:cubicBezTo>
                    <a:close/>
                    <a:moveTo>
                      <a:pt x="1504" y="1"/>
                    </a:moveTo>
                    <a:cubicBezTo>
                      <a:pt x="677" y="1"/>
                      <a:pt x="1" y="678"/>
                      <a:pt x="1" y="1505"/>
                    </a:cubicBezTo>
                    <a:cubicBezTo>
                      <a:pt x="1" y="2332"/>
                      <a:pt x="677" y="3008"/>
                      <a:pt x="1504" y="3008"/>
                    </a:cubicBezTo>
                    <a:cubicBezTo>
                      <a:pt x="2331" y="3008"/>
                      <a:pt x="3008" y="2332"/>
                      <a:pt x="3008" y="1505"/>
                    </a:cubicBezTo>
                    <a:cubicBezTo>
                      <a:pt x="3008" y="678"/>
                      <a:pt x="2331" y="1"/>
                      <a:pt x="1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22"/>
            <p:cNvGrpSpPr/>
            <p:nvPr/>
          </p:nvGrpSpPr>
          <p:grpSpPr>
            <a:xfrm>
              <a:off x="7307007" y="1430522"/>
              <a:ext cx="695630" cy="903910"/>
              <a:chOff x="3969132" y="1707772"/>
              <a:chExt cx="695630" cy="903910"/>
            </a:xfrm>
          </p:grpSpPr>
          <p:sp>
            <p:nvSpPr>
              <p:cNvPr id="697" name="Google Shape;697;p22"/>
              <p:cNvSpPr/>
              <p:nvPr/>
            </p:nvSpPr>
            <p:spPr>
              <a:xfrm>
                <a:off x="4114787" y="2157446"/>
                <a:ext cx="43126" cy="43126"/>
              </a:xfrm>
              <a:custGeom>
                <a:rect b="b" l="l" r="r" t="t"/>
                <a:pathLst>
                  <a:path extrusionOk="0" h="2382" w="2382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2"/>
              <p:cNvSpPr/>
              <p:nvPr/>
            </p:nvSpPr>
            <p:spPr>
              <a:xfrm>
                <a:off x="4109337" y="2151544"/>
                <a:ext cx="54478" cy="54478"/>
              </a:xfrm>
              <a:custGeom>
                <a:rect b="b" l="l" r="r" t="t"/>
                <a:pathLst>
                  <a:path extrusionOk="0" h="3009" w="3009">
                    <a:moveTo>
                      <a:pt x="2381" y="627"/>
                    </a:moveTo>
                    <a:lnTo>
                      <a:pt x="2381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1" y="1"/>
                    </a:moveTo>
                    <a:cubicBezTo>
                      <a:pt x="126" y="1"/>
                      <a:pt x="0" y="151"/>
                      <a:pt x="0" y="326"/>
                    </a:cubicBezTo>
                    <a:lnTo>
                      <a:pt x="0" y="2707"/>
                    </a:lnTo>
                    <a:cubicBezTo>
                      <a:pt x="0" y="2883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2" y="1"/>
                    </a:cubicBezTo>
                    <a:close/>
                  </a:path>
                </a:pathLst>
              </a:custGeom>
              <a:solidFill>
                <a:srgbClr val="000E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2"/>
              <p:cNvSpPr/>
              <p:nvPr/>
            </p:nvSpPr>
            <p:spPr>
              <a:xfrm>
                <a:off x="4138377" y="1753596"/>
                <a:ext cx="526385" cy="844924"/>
              </a:xfrm>
              <a:custGeom>
                <a:rect b="b" l="l" r="r" t="t"/>
                <a:pathLst>
                  <a:path extrusionOk="0" h="46668" w="29074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43459"/>
                    </a:lnTo>
                    <a:cubicBezTo>
                      <a:pt x="1" y="45239"/>
                      <a:pt x="1429" y="46667"/>
                      <a:pt x="3209" y="46667"/>
                    </a:cubicBezTo>
                    <a:lnTo>
                      <a:pt x="25890" y="46667"/>
                    </a:lnTo>
                    <a:cubicBezTo>
                      <a:pt x="27645" y="46667"/>
                      <a:pt x="29073" y="45239"/>
                      <a:pt x="29073" y="43459"/>
                    </a:cubicBezTo>
                    <a:lnTo>
                      <a:pt x="29073" y="3183"/>
                    </a:lnTo>
                    <a:cubicBezTo>
                      <a:pt x="29073" y="1429"/>
                      <a:pt x="27645" y="0"/>
                      <a:pt x="25890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2"/>
              <p:cNvSpPr/>
              <p:nvPr/>
            </p:nvSpPr>
            <p:spPr>
              <a:xfrm>
                <a:off x="4097985" y="1713204"/>
                <a:ext cx="526837" cy="844924"/>
              </a:xfrm>
              <a:custGeom>
                <a:rect b="b" l="l" r="r" t="t"/>
                <a:pathLst>
                  <a:path extrusionOk="0" h="46668" w="29099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2"/>
              <p:cNvSpPr/>
              <p:nvPr/>
            </p:nvSpPr>
            <p:spPr>
              <a:xfrm>
                <a:off x="4092554" y="1707772"/>
                <a:ext cx="537718" cy="856258"/>
              </a:xfrm>
              <a:custGeom>
                <a:rect b="b" l="l" r="r" t="t"/>
                <a:pathLst>
                  <a:path extrusionOk="0" h="47294" w="29700">
                    <a:moveTo>
                      <a:pt x="26191" y="627"/>
                    </a:moveTo>
                    <a:cubicBezTo>
                      <a:pt x="27770" y="627"/>
                      <a:pt x="29073" y="1905"/>
                      <a:pt x="29073" y="3509"/>
                    </a:cubicBezTo>
                    <a:lnTo>
                      <a:pt x="29073" y="43785"/>
                    </a:lnTo>
                    <a:cubicBezTo>
                      <a:pt x="29073" y="45364"/>
                      <a:pt x="27770" y="46667"/>
                      <a:pt x="26191" y="46667"/>
                    </a:cubicBezTo>
                    <a:lnTo>
                      <a:pt x="3509" y="46667"/>
                    </a:lnTo>
                    <a:cubicBezTo>
                      <a:pt x="1930" y="46667"/>
                      <a:pt x="627" y="45364"/>
                      <a:pt x="627" y="43785"/>
                    </a:cubicBezTo>
                    <a:lnTo>
                      <a:pt x="627" y="3509"/>
                    </a:lnTo>
                    <a:cubicBezTo>
                      <a:pt x="627" y="1905"/>
                      <a:pt x="1930" y="627"/>
                      <a:pt x="3509" y="627"/>
                    </a:cubicBezTo>
                    <a:close/>
                    <a:moveTo>
                      <a:pt x="3509" y="0"/>
                    </a:moveTo>
                    <a:cubicBezTo>
                      <a:pt x="1579" y="0"/>
                      <a:pt x="0" y="1554"/>
                      <a:pt x="0" y="3509"/>
                    </a:cubicBezTo>
                    <a:lnTo>
                      <a:pt x="0" y="43785"/>
                    </a:lnTo>
                    <a:cubicBezTo>
                      <a:pt x="0" y="45715"/>
                      <a:pt x="1579" y="47294"/>
                      <a:pt x="3509" y="47294"/>
                    </a:cubicBezTo>
                    <a:lnTo>
                      <a:pt x="26191" y="47294"/>
                    </a:lnTo>
                    <a:cubicBezTo>
                      <a:pt x="28121" y="47294"/>
                      <a:pt x="29700" y="45715"/>
                      <a:pt x="29700" y="43785"/>
                    </a:cubicBezTo>
                    <a:lnTo>
                      <a:pt x="29700" y="3509"/>
                    </a:lnTo>
                    <a:cubicBezTo>
                      <a:pt x="29700" y="1554"/>
                      <a:pt x="28121" y="0"/>
                      <a:pt x="26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2"/>
              <p:cNvSpPr/>
              <p:nvPr/>
            </p:nvSpPr>
            <p:spPr>
              <a:xfrm>
                <a:off x="4162421" y="1772769"/>
                <a:ext cx="55383" cy="54351"/>
              </a:xfrm>
              <a:custGeom>
                <a:rect b="b" l="l" r="r" t="t"/>
                <a:pathLst>
                  <a:path extrusionOk="0" h="3002" w="3059">
                    <a:moveTo>
                      <a:pt x="2733" y="0"/>
                    </a:moveTo>
                    <a:cubicBezTo>
                      <a:pt x="2651" y="0"/>
                      <a:pt x="2570" y="32"/>
                      <a:pt x="2507" y="94"/>
                    </a:cubicBezTo>
                    <a:lnTo>
                      <a:pt x="126" y="2475"/>
                    </a:lnTo>
                    <a:cubicBezTo>
                      <a:pt x="1" y="2601"/>
                      <a:pt x="1" y="2801"/>
                      <a:pt x="126" y="2901"/>
                    </a:cubicBezTo>
                    <a:cubicBezTo>
                      <a:pt x="201" y="2977"/>
                      <a:pt x="277" y="3002"/>
                      <a:pt x="352" y="3002"/>
                    </a:cubicBezTo>
                    <a:cubicBezTo>
                      <a:pt x="427" y="3002"/>
                      <a:pt x="502" y="2977"/>
                      <a:pt x="577" y="2901"/>
                    </a:cubicBezTo>
                    <a:lnTo>
                      <a:pt x="2958" y="546"/>
                    </a:lnTo>
                    <a:cubicBezTo>
                      <a:pt x="3059" y="420"/>
                      <a:pt x="3059" y="220"/>
                      <a:pt x="2958" y="94"/>
                    </a:cubicBezTo>
                    <a:cubicBezTo>
                      <a:pt x="2896" y="32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2"/>
              <p:cNvSpPr/>
              <p:nvPr/>
            </p:nvSpPr>
            <p:spPr>
              <a:xfrm>
                <a:off x="4162421" y="1772769"/>
                <a:ext cx="55383" cy="54351"/>
              </a:xfrm>
              <a:custGeom>
                <a:rect b="b" l="l" r="r" t="t"/>
                <a:pathLst>
                  <a:path extrusionOk="0" h="3002" w="3059">
                    <a:moveTo>
                      <a:pt x="352" y="0"/>
                    </a:moveTo>
                    <a:cubicBezTo>
                      <a:pt x="270" y="0"/>
                      <a:pt x="189" y="32"/>
                      <a:pt x="126" y="94"/>
                    </a:cubicBezTo>
                    <a:cubicBezTo>
                      <a:pt x="1" y="220"/>
                      <a:pt x="1" y="420"/>
                      <a:pt x="126" y="546"/>
                    </a:cubicBezTo>
                    <a:lnTo>
                      <a:pt x="2507" y="2901"/>
                    </a:lnTo>
                    <a:cubicBezTo>
                      <a:pt x="2557" y="2977"/>
                      <a:pt x="2658" y="3002"/>
                      <a:pt x="2733" y="3002"/>
                    </a:cubicBezTo>
                    <a:cubicBezTo>
                      <a:pt x="2808" y="3002"/>
                      <a:pt x="2883" y="2977"/>
                      <a:pt x="2958" y="2901"/>
                    </a:cubicBezTo>
                    <a:cubicBezTo>
                      <a:pt x="3059" y="2801"/>
                      <a:pt x="3059" y="2601"/>
                      <a:pt x="2958" y="2475"/>
                    </a:cubicBezTo>
                    <a:lnTo>
                      <a:pt x="577" y="94"/>
                    </a:lnTo>
                    <a:cubicBezTo>
                      <a:pt x="515" y="32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2"/>
              <p:cNvSpPr/>
              <p:nvPr/>
            </p:nvSpPr>
            <p:spPr>
              <a:xfrm>
                <a:off x="4011769" y="2394314"/>
                <a:ext cx="311768" cy="195588"/>
              </a:xfrm>
              <a:custGeom>
                <a:rect b="b" l="l" r="r" t="t"/>
                <a:pathLst>
                  <a:path extrusionOk="0" h="10803" w="17220">
                    <a:moveTo>
                      <a:pt x="16893" y="0"/>
                    </a:moveTo>
                    <a:cubicBezTo>
                      <a:pt x="16718" y="0"/>
                      <a:pt x="16593" y="151"/>
                      <a:pt x="16593" y="326"/>
                    </a:cubicBezTo>
                    <a:lnTo>
                      <a:pt x="16593" y="1679"/>
                    </a:lnTo>
                    <a:cubicBezTo>
                      <a:pt x="16593" y="3409"/>
                      <a:pt x="15164" y="4812"/>
                      <a:pt x="13435" y="4812"/>
                    </a:cubicBezTo>
                    <a:cubicBezTo>
                      <a:pt x="9700" y="4812"/>
                      <a:pt x="7971" y="6266"/>
                      <a:pt x="6317" y="7669"/>
                    </a:cubicBezTo>
                    <a:cubicBezTo>
                      <a:pt x="4763" y="8973"/>
                      <a:pt x="3334" y="10176"/>
                      <a:pt x="327" y="10176"/>
                    </a:cubicBezTo>
                    <a:cubicBezTo>
                      <a:pt x="151" y="10176"/>
                      <a:pt x="1" y="10326"/>
                      <a:pt x="1" y="10501"/>
                    </a:cubicBezTo>
                    <a:cubicBezTo>
                      <a:pt x="1" y="10677"/>
                      <a:pt x="151" y="10802"/>
                      <a:pt x="327" y="10802"/>
                    </a:cubicBezTo>
                    <a:cubicBezTo>
                      <a:pt x="3560" y="10802"/>
                      <a:pt x="5164" y="9474"/>
                      <a:pt x="6718" y="8171"/>
                    </a:cubicBezTo>
                    <a:cubicBezTo>
                      <a:pt x="8297" y="6817"/>
                      <a:pt x="9926" y="5439"/>
                      <a:pt x="13435" y="5439"/>
                    </a:cubicBezTo>
                    <a:cubicBezTo>
                      <a:pt x="15515" y="5439"/>
                      <a:pt x="17219" y="3760"/>
                      <a:pt x="17219" y="1679"/>
                    </a:cubicBezTo>
                    <a:lnTo>
                      <a:pt x="17219" y="326"/>
                    </a:lnTo>
                    <a:cubicBezTo>
                      <a:pt x="17219" y="151"/>
                      <a:pt x="17069" y="0"/>
                      <a:pt x="16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2"/>
              <p:cNvSpPr/>
              <p:nvPr/>
            </p:nvSpPr>
            <p:spPr>
              <a:xfrm>
                <a:off x="3974563" y="2563107"/>
                <a:ext cx="43126" cy="42673"/>
              </a:xfrm>
              <a:custGeom>
                <a:rect b="b" l="l" r="r" t="t"/>
                <a:pathLst>
                  <a:path extrusionOk="0" h="2357" w="2382">
                    <a:moveTo>
                      <a:pt x="1179" y="1"/>
                    </a:moveTo>
                    <a:cubicBezTo>
                      <a:pt x="527" y="1"/>
                      <a:pt x="1" y="527"/>
                      <a:pt x="1" y="1178"/>
                    </a:cubicBezTo>
                    <a:cubicBezTo>
                      <a:pt x="1" y="1830"/>
                      <a:pt x="527" y="2356"/>
                      <a:pt x="1179" y="2356"/>
                    </a:cubicBezTo>
                    <a:cubicBezTo>
                      <a:pt x="1855" y="2356"/>
                      <a:pt x="2382" y="1830"/>
                      <a:pt x="2382" y="1178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2"/>
              <p:cNvSpPr/>
              <p:nvPr/>
            </p:nvSpPr>
            <p:spPr>
              <a:xfrm>
                <a:off x="3969132" y="2557204"/>
                <a:ext cx="54007" cy="54478"/>
              </a:xfrm>
              <a:custGeom>
                <a:rect b="b" l="l" r="r" t="t"/>
                <a:pathLst>
                  <a:path extrusionOk="0" h="3009" w="2983">
                    <a:moveTo>
                      <a:pt x="1479" y="627"/>
                    </a:moveTo>
                    <a:cubicBezTo>
                      <a:pt x="1980" y="627"/>
                      <a:pt x="2356" y="1028"/>
                      <a:pt x="2356" y="1504"/>
                    </a:cubicBezTo>
                    <a:cubicBezTo>
                      <a:pt x="2356" y="1981"/>
                      <a:pt x="1980" y="2382"/>
                      <a:pt x="1479" y="2382"/>
                    </a:cubicBezTo>
                    <a:cubicBezTo>
                      <a:pt x="1003" y="2382"/>
                      <a:pt x="627" y="1981"/>
                      <a:pt x="627" y="1504"/>
                    </a:cubicBezTo>
                    <a:cubicBezTo>
                      <a:pt x="627" y="1028"/>
                      <a:pt x="1003" y="627"/>
                      <a:pt x="1479" y="627"/>
                    </a:cubicBezTo>
                    <a:close/>
                    <a:moveTo>
                      <a:pt x="1479" y="1"/>
                    </a:moveTo>
                    <a:cubicBezTo>
                      <a:pt x="652" y="1"/>
                      <a:pt x="0" y="677"/>
                      <a:pt x="0" y="1504"/>
                    </a:cubicBezTo>
                    <a:cubicBezTo>
                      <a:pt x="0" y="2332"/>
                      <a:pt x="652" y="3008"/>
                      <a:pt x="1479" y="3008"/>
                    </a:cubicBezTo>
                    <a:cubicBezTo>
                      <a:pt x="2306" y="3008"/>
                      <a:pt x="2983" y="2332"/>
                      <a:pt x="2983" y="1504"/>
                    </a:cubicBezTo>
                    <a:cubicBezTo>
                      <a:pt x="2983" y="677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2"/>
              <p:cNvSpPr/>
              <p:nvPr/>
            </p:nvSpPr>
            <p:spPr>
              <a:xfrm>
                <a:off x="4296289" y="2357108"/>
                <a:ext cx="42673" cy="43108"/>
              </a:xfrm>
              <a:custGeom>
                <a:rect b="b" l="l" r="r" t="t"/>
                <a:pathLst>
                  <a:path extrusionOk="0" h="2381" w="2357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2"/>
              <p:cNvSpPr/>
              <p:nvPr/>
            </p:nvSpPr>
            <p:spPr>
              <a:xfrm>
                <a:off x="4290387" y="2351206"/>
                <a:ext cx="54478" cy="54460"/>
              </a:xfrm>
              <a:custGeom>
                <a:rect b="b" l="l" r="r" t="t"/>
                <a:pathLst>
                  <a:path extrusionOk="0" h="3008" w="3009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9" name="Google Shape;709;p22"/>
            <p:cNvGrpSpPr/>
            <p:nvPr/>
          </p:nvGrpSpPr>
          <p:grpSpPr>
            <a:xfrm>
              <a:off x="6656955" y="1484067"/>
              <a:ext cx="362571" cy="49934"/>
              <a:chOff x="4833943" y="1484067"/>
              <a:chExt cx="362571" cy="49934"/>
            </a:xfrm>
          </p:grpSpPr>
          <p:sp>
            <p:nvSpPr>
              <p:cNvPr id="710" name="Google Shape;710;p22"/>
              <p:cNvSpPr/>
              <p:nvPr/>
            </p:nvSpPr>
            <p:spPr>
              <a:xfrm>
                <a:off x="4839845" y="1489969"/>
                <a:ext cx="351219" cy="38129"/>
              </a:xfrm>
              <a:custGeom>
                <a:rect b="b" l="l" r="r" t="t"/>
                <a:pathLst>
                  <a:path extrusionOk="0" h="2106" w="19399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2"/>
              <p:cNvSpPr/>
              <p:nvPr/>
            </p:nvSpPr>
            <p:spPr>
              <a:xfrm>
                <a:off x="4833943" y="1484067"/>
                <a:ext cx="362571" cy="49934"/>
              </a:xfrm>
              <a:custGeom>
                <a:rect b="b" l="l" r="r" t="t"/>
                <a:pathLst>
                  <a:path extrusionOk="0" h="2758" w="20026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2" name="Google Shape;712;p22"/>
            <p:cNvGrpSpPr/>
            <p:nvPr/>
          </p:nvGrpSpPr>
          <p:grpSpPr>
            <a:xfrm>
              <a:off x="7366591" y="1484067"/>
              <a:ext cx="49481" cy="49934"/>
              <a:chOff x="5532741" y="1484067"/>
              <a:chExt cx="49481" cy="49934"/>
            </a:xfrm>
          </p:grpSpPr>
          <p:sp>
            <p:nvSpPr>
              <p:cNvPr id="713" name="Google Shape;713;p22"/>
              <p:cNvSpPr/>
              <p:nvPr/>
            </p:nvSpPr>
            <p:spPr>
              <a:xfrm>
                <a:off x="5538173" y="1489969"/>
                <a:ext cx="38600" cy="38129"/>
              </a:xfrm>
              <a:custGeom>
                <a:rect b="b" l="l" r="r" t="t"/>
                <a:pathLst>
                  <a:path extrusionOk="0" h="2106" w="2132">
                    <a:moveTo>
                      <a:pt x="1079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79" y="2105"/>
                    </a:cubicBezTo>
                    <a:cubicBezTo>
                      <a:pt x="1655" y="2105"/>
                      <a:pt x="2131" y="1629"/>
                      <a:pt x="2131" y="1053"/>
                    </a:cubicBezTo>
                    <a:cubicBezTo>
                      <a:pt x="2131" y="476"/>
                      <a:pt x="1655" y="0"/>
                      <a:pt x="1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2"/>
              <p:cNvSpPr/>
              <p:nvPr/>
            </p:nvSpPr>
            <p:spPr>
              <a:xfrm>
                <a:off x="5532741" y="1484067"/>
                <a:ext cx="49481" cy="49934"/>
              </a:xfrm>
              <a:custGeom>
                <a:rect b="b" l="l" r="r" t="t"/>
                <a:pathLst>
                  <a:path extrusionOk="0" h="2758" w="2733">
                    <a:moveTo>
                      <a:pt x="1379" y="627"/>
                    </a:moveTo>
                    <a:cubicBezTo>
                      <a:pt x="1780" y="627"/>
                      <a:pt x="2105" y="978"/>
                      <a:pt x="2105" y="1379"/>
                    </a:cubicBezTo>
                    <a:cubicBezTo>
                      <a:pt x="2105" y="1780"/>
                      <a:pt x="1780" y="2131"/>
                      <a:pt x="1379" y="2131"/>
                    </a:cubicBezTo>
                    <a:cubicBezTo>
                      <a:pt x="953" y="2131"/>
                      <a:pt x="627" y="1780"/>
                      <a:pt x="627" y="1379"/>
                    </a:cubicBezTo>
                    <a:cubicBezTo>
                      <a:pt x="627" y="978"/>
                      <a:pt x="953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02" y="0"/>
                      <a:pt x="0" y="627"/>
                      <a:pt x="0" y="1379"/>
                    </a:cubicBezTo>
                    <a:cubicBezTo>
                      <a:pt x="0" y="2131"/>
                      <a:pt x="602" y="2757"/>
                      <a:pt x="1379" y="2757"/>
                    </a:cubicBezTo>
                    <a:cubicBezTo>
                      <a:pt x="2131" y="2757"/>
                      <a:pt x="2732" y="2131"/>
                      <a:pt x="2732" y="1379"/>
                    </a:cubicBezTo>
                    <a:cubicBezTo>
                      <a:pt x="2732" y="627"/>
                      <a:pt x="2131" y="0"/>
                      <a:pt x="1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5" name="Google Shape;715;p22"/>
            <p:cNvGrpSpPr/>
            <p:nvPr/>
          </p:nvGrpSpPr>
          <p:grpSpPr>
            <a:xfrm>
              <a:off x="6656955" y="3584004"/>
              <a:ext cx="362571" cy="49934"/>
              <a:chOff x="4833943" y="1484067"/>
              <a:chExt cx="362571" cy="49934"/>
            </a:xfrm>
          </p:grpSpPr>
          <p:sp>
            <p:nvSpPr>
              <p:cNvPr id="716" name="Google Shape;716;p22"/>
              <p:cNvSpPr/>
              <p:nvPr/>
            </p:nvSpPr>
            <p:spPr>
              <a:xfrm>
                <a:off x="4839845" y="1489969"/>
                <a:ext cx="351219" cy="38129"/>
              </a:xfrm>
              <a:custGeom>
                <a:rect b="b" l="l" r="r" t="t"/>
                <a:pathLst>
                  <a:path extrusionOk="0" h="2106" w="19399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2"/>
              <p:cNvSpPr/>
              <p:nvPr/>
            </p:nvSpPr>
            <p:spPr>
              <a:xfrm>
                <a:off x="4833943" y="1484067"/>
                <a:ext cx="362571" cy="49934"/>
              </a:xfrm>
              <a:custGeom>
                <a:rect b="b" l="l" r="r" t="t"/>
                <a:pathLst>
                  <a:path extrusionOk="0" h="2758" w="20026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8" name="Google Shape;718;p22"/>
          <p:cNvGrpSpPr/>
          <p:nvPr/>
        </p:nvGrpSpPr>
        <p:grpSpPr>
          <a:xfrm>
            <a:off x="4668775" y="1602672"/>
            <a:ext cx="908489" cy="494661"/>
            <a:chOff x="791346" y="2147969"/>
            <a:chExt cx="522000" cy="427611"/>
          </a:xfrm>
        </p:grpSpPr>
        <p:sp>
          <p:nvSpPr>
            <p:cNvPr id="719" name="Google Shape;719;p22"/>
            <p:cNvSpPr/>
            <p:nvPr/>
          </p:nvSpPr>
          <p:spPr>
            <a:xfrm>
              <a:off x="880139" y="2147969"/>
              <a:ext cx="368926" cy="151575"/>
            </a:xfrm>
            <a:custGeom>
              <a:rect b="b" l="l" r="r" t="t"/>
              <a:pathLst>
                <a:path extrusionOk="0" h="8372" w="20377">
                  <a:moveTo>
                    <a:pt x="7921" y="1"/>
                  </a:moveTo>
                  <a:cubicBezTo>
                    <a:pt x="7820" y="1"/>
                    <a:pt x="7720" y="26"/>
                    <a:pt x="7670" y="101"/>
                  </a:cubicBezTo>
                  <a:lnTo>
                    <a:pt x="101" y="7845"/>
                  </a:lnTo>
                  <a:cubicBezTo>
                    <a:pt x="1" y="7946"/>
                    <a:pt x="1" y="8146"/>
                    <a:pt x="126" y="8271"/>
                  </a:cubicBezTo>
                  <a:cubicBezTo>
                    <a:pt x="189" y="8334"/>
                    <a:pt x="264" y="8365"/>
                    <a:pt x="339" y="8365"/>
                  </a:cubicBezTo>
                  <a:cubicBezTo>
                    <a:pt x="414" y="8365"/>
                    <a:pt x="490" y="8334"/>
                    <a:pt x="552" y="8271"/>
                  </a:cubicBezTo>
                  <a:lnTo>
                    <a:pt x="7820" y="828"/>
                  </a:lnTo>
                  <a:lnTo>
                    <a:pt x="12181" y="8221"/>
                  </a:lnTo>
                  <a:cubicBezTo>
                    <a:pt x="12257" y="8322"/>
                    <a:pt x="12357" y="8372"/>
                    <a:pt x="12457" y="8372"/>
                  </a:cubicBezTo>
                  <a:cubicBezTo>
                    <a:pt x="12507" y="8372"/>
                    <a:pt x="12557" y="8347"/>
                    <a:pt x="12582" y="8347"/>
                  </a:cubicBezTo>
                  <a:lnTo>
                    <a:pt x="20151" y="4838"/>
                  </a:lnTo>
                  <a:cubicBezTo>
                    <a:pt x="20302" y="4763"/>
                    <a:pt x="20377" y="4562"/>
                    <a:pt x="20302" y="4412"/>
                  </a:cubicBezTo>
                  <a:cubicBezTo>
                    <a:pt x="20247" y="4302"/>
                    <a:pt x="20138" y="4232"/>
                    <a:pt x="20015" y="4232"/>
                  </a:cubicBezTo>
                  <a:cubicBezTo>
                    <a:pt x="19970" y="4232"/>
                    <a:pt x="19923" y="4241"/>
                    <a:pt x="19876" y="4261"/>
                  </a:cubicBezTo>
                  <a:lnTo>
                    <a:pt x="12582" y="7645"/>
                  </a:lnTo>
                  <a:lnTo>
                    <a:pt x="8146" y="151"/>
                  </a:lnTo>
                  <a:cubicBezTo>
                    <a:pt x="8096" y="76"/>
                    <a:pt x="8021" y="26"/>
                    <a:pt x="79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2"/>
            <p:cNvSpPr txBox="1"/>
            <p:nvPr/>
          </p:nvSpPr>
          <p:spPr>
            <a:xfrm>
              <a:off x="791346" y="2317880"/>
              <a:ext cx="522000" cy="25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HTML</a:t>
              </a:r>
              <a:endParaRPr sz="1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pic>
        <p:nvPicPr>
          <p:cNvPr id="721" name="Google Shape;7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775" y="1838309"/>
            <a:ext cx="908500" cy="177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0450" y="1214700"/>
            <a:ext cx="581975" cy="65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31"/>
          <p:cNvSpPr/>
          <p:nvPr/>
        </p:nvSpPr>
        <p:spPr>
          <a:xfrm>
            <a:off x="714799" y="648900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283" name="Google Shape;1283;p31"/>
          <p:cNvGrpSpPr/>
          <p:nvPr/>
        </p:nvGrpSpPr>
        <p:grpSpPr>
          <a:xfrm>
            <a:off x="7631947" y="823763"/>
            <a:ext cx="636814" cy="120078"/>
            <a:chOff x="8209059" y="198000"/>
            <a:chExt cx="636814" cy="120078"/>
          </a:xfrm>
        </p:grpSpPr>
        <p:sp>
          <p:nvSpPr>
            <p:cNvPr id="1284" name="Google Shape;1284;p31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285" name="Google Shape;1285;p31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286" name="Google Shape;1286;p31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</p:grpSp>
      <p:sp>
        <p:nvSpPr>
          <p:cNvPr id="1287" name="Google Shape;1287;p31"/>
          <p:cNvSpPr txBox="1"/>
          <p:nvPr>
            <p:ph type="title"/>
          </p:nvPr>
        </p:nvSpPr>
        <p:spPr>
          <a:xfrm>
            <a:off x="1365900" y="5974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Adaptación de los dominios de desempeño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id="1288" name="Google Shape;12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700" y="1513219"/>
            <a:ext cx="6412200" cy="3238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32"/>
          <p:cNvSpPr/>
          <p:nvPr/>
        </p:nvSpPr>
        <p:spPr>
          <a:xfrm>
            <a:off x="787200" y="1499325"/>
            <a:ext cx="17091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32"/>
          <p:cNvSpPr txBox="1"/>
          <p:nvPr>
            <p:ph idx="1" type="subTitle"/>
          </p:nvPr>
        </p:nvSpPr>
        <p:spPr>
          <a:xfrm>
            <a:off x="6346650" y="4235625"/>
            <a:ext cx="22014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-</a:t>
            </a:r>
            <a:r>
              <a:rPr lang="en"/>
              <a:t> </a:t>
            </a:r>
            <a:r>
              <a:rPr lang="en"/>
              <a:t>Son elementos que ayudan a realizar el trabajo como formatos, entre otros.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32"/>
          <p:cNvSpPr txBox="1"/>
          <p:nvPr>
            <p:ph idx="4294967295" type="subTitle"/>
          </p:nvPr>
        </p:nvSpPr>
        <p:spPr>
          <a:xfrm>
            <a:off x="6342300" y="2334000"/>
            <a:ext cx="1954800" cy="138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-</a:t>
            </a:r>
            <a:r>
              <a:rPr lang="en"/>
              <a:t> Un artefacto puede ser una plantilla, documento, salida o entregable del proyecto.</a:t>
            </a:r>
            <a:endParaRPr/>
          </a:p>
        </p:txBody>
      </p:sp>
      <p:sp>
        <p:nvSpPr>
          <p:cNvPr id="1296" name="Google Shape;1296;p32"/>
          <p:cNvSpPr txBox="1"/>
          <p:nvPr>
            <p:ph idx="4294967295" type="title"/>
          </p:nvPr>
        </p:nvSpPr>
        <p:spPr>
          <a:xfrm>
            <a:off x="927000" y="1499475"/>
            <a:ext cx="14208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modelo</a:t>
            </a:r>
            <a:endParaRPr sz="2800">
              <a:solidFill>
                <a:schemeClr val="dk2"/>
              </a:solidFill>
            </a:endParaRPr>
          </a:p>
        </p:txBody>
      </p:sp>
      <p:grpSp>
        <p:nvGrpSpPr>
          <p:cNvPr id="1297" name="Google Shape;1297;p32"/>
          <p:cNvGrpSpPr/>
          <p:nvPr/>
        </p:nvGrpSpPr>
        <p:grpSpPr>
          <a:xfrm>
            <a:off x="4191872" y="1111338"/>
            <a:ext cx="636814" cy="120078"/>
            <a:chOff x="8209059" y="198000"/>
            <a:chExt cx="636814" cy="120078"/>
          </a:xfrm>
        </p:grpSpPr>
        <p:sp>
          <p:nvSpPr>
            <p:cNvPr id="1298" name="Google Shape;1298;p32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2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2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1" name="Google Shape;1301;p32"/>
          <p:cNvSpPr txBox="1"/>
          <p:nvPr/>
        </p:nvSpPr>
        <p:spPr>
          <a:xfrm>
            <a:off x="814950" y="385775"/>
            <a:ext cx="751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rPr>
              <a:t>Modelos, métodos y artefactos</a:t>
            </a:r>
            <a:endParaRPr sz="320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02" name="Google Shape;1302;p32"/>
          <p:cNvSpPr/>
          <p:nvPr/>
        </p:nvSpPr>
        <p:spPr>
          <a:xfrm>
            <a:off x="3655725" y="1499400"/>
            <a:ext cx="1709100" cy="469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32"/>
          <p:cNvSpPr txBox="1"/>
          <p:nvPr>
            <p:ph idx="4294967295" type="title"/>
          </p:nvPr>
        </p:nvSpPr>
        <p:spPr>
          <a:xfrm>
            <a:off x="3795525" y="1499550"/>
            <a:ext cx="14208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método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1304" name="Google Shape;1304;p32"/>
          <p:cNvSpPr/>
          <p:nvPr/>
        </p:nvSpPr>
        <p:spPr>
          <a:xfrm>
            <a:off x="6429000" y="1499250"/>
            <a:ext cx="1709100" cy="469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32"/>
          <p:cNvSpPr txBox="1"/>
          <p:nvPr>
            <p:ph idx="4294967295" type="title"/>
          </p:nvPr>
        </p:nvSpPr>
        <p:spPr>
          <a:xfrm>
            <a:off x="6568800" y="1499400"/>
            <a:ext cx="14208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artefacto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1306" name="Google Shape;1306;p32"/>
          <p:cNvSpPr txBox="1"/>
          <p:nvPr/>
        </p:nvSpPr>
        <p:spPr>
          <a:xfrm>
            <a:off x="628650" y="2181600"/>
            <a:ext cx="2512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-</a:t>
            </a: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Un modelo es una estrategia de pensamiento para explicar un proceso,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marco de referencia o fenómeno.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07" name="Google Shape;1307;p32"/>
          <p:cNvSpPr txBox="1"/>
          <p:nvPr/>
        </p:nvSpPr>
        <p:spPr>
          <a:xfrm>
            <a:off x="3527175" y="2154725"/>
            <a:ext cx="2078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- </a:t>
            </a: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Un método es el medio para lograr un efecto, salida, resultado o entregable del proyecto.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08" name="Google Shape;1308;p32"/>
          <p:cNvSpPr txBox="1"/>
          <p:nvPr/>
        </p:nvSpPr>
        <p:spPr>
          <a:xfrm>
            <a:off x="3527175" y="3723125"/>
            <a:ext cx="22014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- </a:t>
            </a: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Recolectar y analizar datos, hacer estimaciones, realizar eventos.</a:t>
            </a:r>
            <a:endParaRPr/>
          </a:p>
        </p:txBody>
      </p:sp>
      <p:sp>
        <p:nvSpPr>
          <p:cNvPr id="1309" name="Google Shape;1309;p32"/>
          <p:cNvSpPr txBox="1"/>
          <p:nvPr>
            <p:ph idx="4294967295" type="subTitle"/>
          </p:nvPr>
        </p:nvSpPr>
        <p:spPr>
          <a:xfrm>
            <a:off x="704850" y="4038525"/>
            <a:ext cx="2307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-</a:t>
            </a:r>
            <a:r>
              <a:rPr lang="en"/>
              <a:t> E</a:t>
            </a:r>
            <a:r>
              <a:rPr lang="en"/>
              <a:t>s una representación en miniatura de una realidad compleja.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4" name="Google Shape;1314;p33"/>
          <p:cNvCxnSpPr>
            <a:stCxn id="1315" idx="1"/>
            <a:endCxn id="1316" idx="0"/>
          </p:cNvCxnSpPr>
          <p:nvPr/>
        </p:nvCxnSpPr>
        <p:spPr>
          <a:xfrm flipH="1">
            <a:off x="1192750" y="834238"/>
            <a:ext cx="2467200" cy="2035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7" name="Google Shape;1317;p33"/>
          <p:cNvCxnSpPr>
            <a:stCxn id="1315" idx="3"/>
            <a:endCxn id="1318" idx="0"/>
          </p:cNvCxnSpPr>
          <p:nvPr/>
        </p:nvCxnSpPr>
        <p:spPr>
          <a:xfrm>
            <a:off x="5453250" y="834250"/>
            <a:ext cx="2521800" cy="2035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9" name="Google Shape;1319;p33"/>
          <p:cNvSpPr/>
          <p:nvPr/>
        </p:nvSpPr>
        <p:spPr>
          <a:xfrm>
            <a:off x="4640550" y="2131775"/>
            <a:ext cx="3996000" cy="2367000"/>
          </a:xfrm>
          <a:prstGeom prst="roundRect">
            <a:avLst>
              <a:gd fmla="val 10052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0" name="Google Shape;1320;p33"/>
          <p:cNvGrpSpPr/>
          <p:nvPr/>
        </p:nvGrpSpPr>
        <p:grpSpPr>
          <a:xfrm>
            <a:off x="7656647" y="3901338"/>
            <a:ext cx="636814" cy="120078"/>
            <a:chOff x="8209059" y="198000"/>
            <a:chExt cx="636814" cy="120078"/>
          </a:xfrm>
        </p:grpSpPr>
        <p:sp>
          <p:nvSpPr>
            <p:cNvPr id="1321" name="Google Shape;1321;p33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3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3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4" name="Google Shape;1324;p33"/>
          <p:cNvSpPr/>
          <p:nvPr/>
        </p:nvSpPr>
        <p:spPr>
          <a:xfrm>
            <a:off x="476875" y="2131775"/>
            <a:ext cx="3996000" cy="2367000"/>
          </a:xfrm>
          <a:prstGeom prst="roundRect">
            <a:avLst>
              <a:gd fmla="val 7876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33"/>
          <p:cNvSpPr/>
          <p:nvPr/>
        </p:nvSpPr>
        <p:spPr>
          <a:xfrm>
            <a:off x="7562400" y="2870050"/>
            <a:ext cx="825300" cy="825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33"/>
          <p:cNvSpPr/>
          <p:nvPr/>
        </p:nvSpPr>
        <p:spPr>
          <a:xfrm>
            <a:off x="780100" y="2870038"/>
            <a:ext cx="825300" cy="825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33"/>
          <p:cNvSpPr txBox="1"/>
          <p:nvPr>
            <p:ph idx="1" type="subTitle"/>
          </p:nvPr>
        </p:nvSpPr>
        <p:spPr>
          <a:xfrm>
            <a:off x="1217100" y="1425550"/>
            <a:ext cx="6709800" cy="1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Conclusiones</a:t>
            </a:r>
            <a:endParaRPr b="1" sz="2500"/>
          </a:p>
        </p:txBody>
      </p:sp>
      <p:sp>
        <p:nvSpPr>
          <p:cNvPr id="1326" name="Google Shape;1326;p33"/>
          <p:cNvSpPr txBox="1"/>
          <p:nvPr>
            <p:ph idx="4" type="subTitle"/>
          </p:nvPr>
        </p:nvSpPr>
        <p:spPr>
          <a:xfrm>
            <a:off x="1632750" y="2634175"/>
            <a:ext cx="2840100" cy="186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adaptación es necesaria porque cada proyecto es único y en ese sentido, es importante definir metodologías que estén diseñadas para poder adaptarse a la naturaleza y características singulares de cada proyecto.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33"/>
          <p:cNvSpPr txBox="1"/>
          <p:nvPr>
            <p:ph idx="6" type="subTitle"/>
          </p:nvPr>
        </p:nvSpPr>
        <p:spPr>
          <a:xfrm>
            <a:off x="4847200" y="2534450"/>
            <a:ext cx="2663700" cy="156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l uso de modelos, métodos y artefactos tiene costos relacionados con el tiempo, el nivel de conocimientos especializados y la competencia en el uso, el impacto en la productividad, etc. </a:t>
            </a:r>
            <a:endParaRPr/>
          </a:p>
        </p:txBody>
      </p:sp>
      <p:grpSp>
        <p:nvGrpSpPr>
          <p:cNvPr id="1328" name="Google Shape;1328;p33"/>
          <p:cNvGrpSpPr/>
          <p:nvPr/>
        </p:nvGrpSpPr>
        <p:grpSpPr>
          <a:xfrm>
            <a:off x="874347" y="3901338"/>
            <a:ext cx="636814" cy="120078"/>
            <a:chOff x="8209059" y="198000"/>
            <a:chExt cx="636814" cy="120078"/>
          </a:xfrm>
        </p:grpSpPr>
        <p:sp>
          <p:nvSpPr>
            <p:cNvPr id="1329" name="Google Shape;1329;p33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3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3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32" name="Google Shape;13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600" y="359425"/>
            <a:ext cx="2098800" cy="899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3" name="Google Shape;1333;p33"/>
          <p:cNvGrpSpPr/>
          <p:nvPr/>
        </p:nvGrpSpPr>
        <p:grpSpPr>
          <a:xfrm>
            <a:off x="978843" y="3016988"/>
            <a:ext cx="420200" cy="531433"/>
            <a:chOff x="1375550" y="1894800"/>
            <a:chExt cx="305800" cy="386750"/>
          </a:xfrm>
        </p:grpSpPr>
        <p:sp>
          <p:nvSpPr>
            <p:cNvPr id="1334" name="Google Shape;1334;p33"/>
            <p:cNvSpPr/>
            <p:nvPr/>
          </p:nvSpPr>
          <p:spPr>
            <a:xfrm>
              <a:off x="1382225" y="1918200"/>
              <a:ext cx="292425" cy="356425"/>
            </a:xfrm>
            <a:custGeom>
              <a:rect b="b" l="l" r="r" t="t"/>
              <a:pathLst>
                <a:path extrusionOk="0" h="14257" w="11697">
                  <a:moveTo>
                    <a:pt x="1" y="1"/>
                  </a:moveTo>
                  <a:lnTo>
                    <a:pt x="1" y="14256"/>
                  </a:lnTo>
                  <a:lnTo>
                    <a:pt x="11696" y="14256"/>
                  </a:lnTo>
                  <a:lnTo>
                    <a:pt x="11696" y="1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3"/>
            <p:cNvSpPr/>
            <p:nvPr/>
          </p:nvSpPr>
          <p:spPr>
            <a:xfrm>
              <a:off x="1413225" y="1962800"/>
              <a:ext cx="231100" cy="280825"/>
            </a:xfrm>
            <a:custGeom>
              <a:rect b="b" l="l" r="r" t="t"/>
              <a:pathLst>
                <a:path extrusionOk="0" h="11233" w="9244">
                  <a:moveTo>
                    <a:pt x="1" y="1"/>
                  </a:moveTo>
                  <a:lnTo>
                    <a:pt x="1" y="9207"/>
                  </a:lnTo>
                  <a:lnTo>
                    <a:pt x="1" y="10207"/>
                  </a:lnTo>
                  <a:lnTo>
                    <a:pt x="1" y="11232"/>
                  </a:lnTo>
                  <a:lnTo>
                    <a:pt x="9243" y="11232"/>
                  </a:lnTo>
                  <a:lnTo>
                    <a:pt x="9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3"/>
            <p:cNvSpPr/>
            <p:nvPr/>
          </p:nvSpPr>
          <p:spPr>
            <a:xfrm>
              <a:off x="1457850" y="1901700"/>
              <a:ext cx="141850" cy="71625"/>
            </a:xfrm>
            <a:custGeom>
              <a:rect b="b" l="l" r="r" t="t"/>
              <a:pathLst>
                <a:path extrusionOk="0" h="2865" w="5674">
                  <a:moveTo>
                    <a:pt x="750" y="1"/>
                  </a:moveTo>
                  <a:cubicBezTo>
                    <a:pt x="339" y="1"/>
                    <a:pt x="0" y="331"/>
                    <a:pt x="0" y="750"/>
                  </a:cubicBezTo>
                  <a:lnTo>
                    <a:pt x="0" y="2864"/>
                  </a:lnTo>
                  <a:lnTo>
                    <a:pt x="5674" y="2864"/>
                  </a:lnTo>
                  <a:lnTo>
                    <a:pt x="5674" y="750"/>
                  </a:lnTo>
                  <a:cubicBezTo>
                    <a:pt x="5674" y="331"/>
                    <a:pt x="5344" y="1"/>
                    <a:pt x="4934" y="1"/>
                  </a:cubicBez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3"/>
            <p:cNvSpPr/>
            <p:nvPr/>
          </p:nvSpPr>
          <p:spPr>
            <a:xfrm>
              <a:off x="1503125" y="1901700"/>
              <a:ext cx="96575" cy="71625"/>
            </a:xfrm>
            <a:custGeom>
              <a:rect b="b" l="l" r="r" t="t"/>
              <a:pathLst>
                <a:path extrusionOk="0" h="2865" w="3863">
                  <a:moveTo>
                    <a:pt x="803" y="1"/>
                  </a:moveTo>
                  <a:lnTo>
                    <a:pt x="0" y="2864"/>
                  </a:lnTo>
                  <a:lnTo>
                    <a:pt x="3863" y="2864"/>
                  </a:lnTo>
                  <a:lnTo>
                    <a:pt x="3863" y="750"/>
                  </a:lnTo>
                  <a:cubicBezTo>
                    <a:pt x="3863" y="331"/>
                    <a:pt x="3533" y="1"/>
                    <a:pt x="3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3"/>
            <p:cNvSpPr/>
            <p:nvPr/>
          </p:nvSpPr>
          <p:spPr>
            <a:xfrm>
              <a:off x="1550625" y="2089025"/>
              <a:ext cx="59125" cy="75650"/>
            </a:xfrm>
            <a:custGeom>
              <a:rect b="b" l="l" r="r" t="t"/>
              <a:pathLst>
                <a:path extrusionOk="0" h="3026" w="2365">
                  <a:moveTo>
                    <a:pt x="1184" y="1"/>
                  </a:moveTo>
                  <a:cubicBezTo>
                    <a:pt x="1179" y="1"/>
                    <a:pt x="1174" y="1"/>
                    <a:pt x="1169" y="1"/>
                  </a:cubicBezTo>
                  <a:cubicBezTo>
                    <a:pt x="1017" y="10"/>
                    <a:pt x="910" y="144"/>
                    <a:pt x="910" y="287"/>
                  </a:cubicBezTo>
                  <a:lnTo>
                    <a:pt x="910" y="2098"/>
                  </a:lnTo>
                  <a:lnTo>
                    <a:pt x="491" y="1687"/>
                  </a:lnTo>
                  <a:cubicBezTo>
                    <a:pt x="437" y="1634"/>
                    <a:pt x="368" y="1607"/>
                    <a:pt x="299" y="1607"/>
                  </a:cubicBezTo>
                  <a:cubicBezTo>
                    <a:pt x="230" y="1607"/>
                    <a:pt x="161" y="1634"/>
                    <a:pt x="107" y="1687"/>
                  </a:cubicBezTo>
                  <a:cubicBezTo>
                    <a:pt x="0" y="1785"/>
                    <a:pt x="0" y="1964"/>
                    <a:pt x="107" y="2071"/>
                  </a:cubicBezTo>
                  <a:lnTo>
                    <a:pt x="991" y="2945"/>
                  </a:lnTo>
                  <a:cubicBezTo>
                    <a:pt x="1044" y="2999"/>
                    <a:pt x="1115" y="3025"/>
                    <a:pt x="1178" y="3025"/>
                  </a:cubicBezTo>
                  <a:cubicBezTo>
                    <a:pt x="1249" y="3025"/>
                    <a:pt x="1321" y="2999"/>
                    <a:pt x="1374" y="2945"/>
                  </a:cubicBezTo>
                  <a:lnTo>
                    <a:pt x="2248" y="2071"/>
                  </a:lnTo>
                  <a:cubicBezTo>
                    <a:pt x="2347" y="1973"/>
                    <a:pt x="2364" y="1803"/>
                    <a:pt x="2266" y="1696"/>
                  </a:cubicBezTo>
                  <a:cubicBezTo>
                    <a:pt x="2211" y="1636"/>
                    <a:pt x="2136" y="1605"/>
                    <a:pt x="2062" y="1605"/>
                  </a:cubicBezTo>
                  <a:cubicBezTo>
                    <a:pt x="1993" y="1605"/>
                    <a:pt x="1925" y="1632"/>
                    <a:pt x="1874" y="1687"/>
                  </a:cubicBezTo>
                  <a:lnTo>
                    <a:pt x="1454" y="2098"/>
                  </a:lnTo>
                  <a:lnTo>
                    <a:pt x="1454" y="278"/>
                  </a:lnTo>
                  <a:cubicBezTo>
                    <a:pt x="1454" y="123"/>
                    <a:pt x="1330" y="1"/>
                    <a:pt x="1184" y="1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3"/>
            <p:cNvSpPr/>
            <p:nvPr/>
          </p:nvSpPr>
          <p:spPr>
            <a:xfrm>
              <a:off x="1375550" y="1894800"/>
              <a:ext cx="305800" cy="386750"/>
            </a:xfrm>
            <a:custGeom>
              <a:rect b="b" l="l" r="r" t="t"/>
              <a:pathLst>
                <a:path extrusionOk="0" h="15470" w="12232">
                  <a:moveTo>
                    <a:pt x="8226" y="544"/>
                  </a:moveTo>
                  <a:cubicBezTo>
                    <a:pt x="8484" y="544"/>
                    <a:pt x="8698" y="758"/>
                    <a:pt x="8698" y="1017"/>
                  </a:cubicBezTo>
                  <a:lnTo>
                    <a:pt x="8698" y="2899"/>
                  </a:lnTo>
                  <a:lnTo>
                    <a:pt x="5175" y="2899"/>
                  </a:lnTo>
                  <a:cubicBezTo>
                    <a:pt x="5023" y="2899"/>
                    <a:pt x="4898" y="3015"/>
                    <a:pt x="4889" y="3158"/>
                  </a:cubicBezTo>
                  <a:cubicBezTo>
                    <a:pt x="4880" y="3319"/>
                    <a:pt x="5005" y="3444"/>
                    <a:pt x="5157" y="3444"/>
                  </a:cubicBezTo>
                  <a:lnTo>
                    <a:pt x="8966" y="3444"/>
                  </a:lnTo>
                  <a:cubicBezTo>
                    <a:pt x="9118" y="3444"/>
                    <a:pt x="9243" y="3328"/>
                    <a:pt x="9243" y="3176"/>
                  </a:cubicBezTo>
                  <a:lnTo>
                    <a:pt x="9243" y="1213"/>
                  </a:lnTo>
                  <a:lnTo>
                    <a:pt x="11687" y="1213"/>
                  </a:lnTo>
                  <a:lnTo>
                    <a:pt x="11687" y="14889"/>
                  </a:lnTo>
                  <a:lnTo>
                    <a:pt x="571" y="14889"/>
                  </a:lnTo>
                  <a:lnTo>
                    <a:pt x="571" y="1213"/>
                  </a:lnTo>
                  <a:lnTo>
                    <a:pt x="3025" y="1213"/>
                  </a:lnTo>
                  <a:lnTo>
                    <a:pt x="3025" y="3176"/>
                  </a:lnTo>
                  <a:cubicBezTo>
                    <a:pt x="3025" y="3328"/>
                    <a:pt x="3141" y="3444"/>
                    <a:pt x="3292" y="3444"/>
                  </a:cubicBezTo>
                  <a:lnTo>
                    <a:pt x="4113" y="3444"/>
                  </a:lnTo>
                  <a:cubicBezTo>
                    <a:pt x="4265" y="3444"/>
                    <a:pt x="4389" y="3336"/>
                    <a:pt x="4398" y="3194"/>
                  </a:cubicBezTo>
                  <a:cubicBezTo>
                    <a:pt x="4407" y="3033"/>
                    <a:pt x="4282" y="2899"/>
                    <a:pt x="4122" y="2899"/>
                  </a:cubicBezTo>
                  <a:lnTo>
                    <a:pt x="3560" y="2899"/>
                  </a:lnTo>
                  <a:lnTo>
                    <a:pt x="3560" y="1017"/>
                  </a:lnTo>
                  <a:cubicBezTo>
                    <a:pt x="3560" y="758"/>
                    <a:pt x="3774" y="544"/>
                    <a:pt x="4033" y="544"/>
                  </a:cubicBezTo>
                  <a:close/>
                  <a:moveTo>
                    <a:pt x="4024" y="0"/>
                  </a:moveTo>
                  <a:cubicBezTo>
                    <a:pt x="3587" y="0"/>
                    <a:pt x="3212" y="277"/>
                    <a:pt x="3060" y="669"/>
                  </a:cubicBezTo>
                  <a:lnTo>
                    <a:pt x="277" y="669"/>
                  </a:lnTo>
                  <a:cubicBezTo>
                    <a:pt x="125" y="669"/>
                    <a:pt x="0" y="794"/>
                    <a:pt x="0" y="946"/>
                  </a:cubicBezTo>
                  <a:lnTo>
                    <a:pt x="0" y="15192"/>
                  </a:lnTo>
                  <a:cubicBezTo>
                    <a:pt x="0" y="15344"/>
                    <a:pt x="125" y="15469"/>
                    <a:pt x="277" y="15469"/>
                  </a:cubicBezTo>
                  <a:lnTo>
                    <a:pt x="11955" y="15469"/>
                  </a:lnTo>
                  <a:cubicBezTo>
                    <a:pt x="12106" y="15469"/>
                    <a:pt x="12231" y="15344"/>
                    <a:pt x="12231" y="15192"/>
                  </a:cubicBezTo>
                  <a:lnTo>
                    <a:pt x="12231" y="946"/>
                  </a:lnTo>
                  <a:cubicBezTo>
                    <a:pt x="12231" y="794"/>
                    <a:pt x="12106" y="669"/>
                    <a:pt x="11955" y="669"/>
                  </a:cubicBezTo>
                  <a:lnTo>
                    <a:pt x="9189" y="669"/>
                  </a:lnTo>
                  <a:cubicBezTo>
                    <a:pt x="9037" y="277"/>
                    <a:pt x="8663" y="0"/>
                    <a:pt x="8226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3"/>
            <p:cNvSpPr/>
            <p:nvPr/>
          </p:nvSpPr>
          <p:spPr>
            <a:xfrm>
              <a:off x="1437550" y="2008075"/>
              <a:ext cx="71625" cy="70950"/>
            </a:xfrm>
            <a:custGeom>
              <a:rect b="b" l="l" r="r" t="t"/>
              <a:pathLst>
                <a:path extrusionOk="0" h="2838" w="2865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lnTo>
                    <a:pt x="0" y="2561"/>
                  </a:lnTo>
                  <a:cubicBezTo>
                    <a:pt x="0" y="2713"/>
                    <a:pt x="116" y="2838"/>
                    <a:pt x="277" y="2838"/>
                  </a:cubicBezTo>
                  <a:lnTo>
                    <a:pt x="2570" y="2838"/>
                  </a:lnTo>
                  <a:cubicBezTo>
                    <a:pt x="2712" y="2838"/>
                    <a:pt x="2837" y="2731"/>
                    <a:pt x="2846" y="2588"/>
                  </a:cubicBezTo>
                  <a:cubicBezTo>
                    <a:pt x="2864" y="2427"/>
                    <a:pt x="2739" y="2294"/>
                    <a:pt x="2579" y="2294"/>
                  </a:cubicBezTo>
                  <a:lnTo>
                    <a:pt x="571" y="2294"/>
                  </a:lnTo>
                  <a:lnTo>
                    <a:pt x="571" y="572"/>
                  </a:lnTo>
                  <a:lnTo>
                    <a:pt x="2293" y="572"/>
                  </a:lnTo>
                  <a:lnTo>
                    <a:pt x="2293" y="1785"/>
                  </a:lnTo>
                  <a:cubicBezTo>
                    <a:pt x="2293" y="1928"/>
                    <a:pt x="2391" y="2053"/>
                    <a:pt x="2525" y="2071"/>
                  </a:cubicBezTo>
                  <a:cubicBezTo>
                    <a:pt x="2536" y="2072"/>
                    <a:pt x="2547" y="2072"/>
                    <a:pt x="2557" y="2072"/>
                  </a:cubicBezTo>
                  <a:cubicBezTo>
                    <a:pt x="2712" y="2072"/>
                    <a:pt x="2837" y="1953"/>
                    <a:pt x="2837" y="1794"/>
                  </a:cubicBezTo>
                  <a:lnTo>
                    <a:pt x="2837" y="277"/>
                  </a:lnTo>
                  <a:cubicBezTo>
                    <a:pt x="2837" y="126"/>
                    <a:pt x="2712" y="1"/>
                    <a:pt x="2561" y="1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3"/>
            <p:cNvSpPr/>
            <p:nvPr/>
          </p:nvSpPr>
          <p:spPr>
            <a:xfrm>
              <a:off x="1524750" y="2011650"/>
              <a:ext cx="100600" cy="30350"/>
            </a:xfrm>
            <a:custGeom>
              <a:rect b="b" l="l" r="r" t="t"/>
              <a:pathLst>
                <a:path extrusionOk="0" h="1214" w="4024">
                  <a:moveTo>
                    <a:pt x="955" y="1"/>
                  </a:moveTo>
                  <a:cubicBezTo>
                    <a:pt x="884" y="1"/>
                    <a:pt x="812" y="27"/>
                    <a:pt x="759" y="81"/>
                  </a:cubicBezTo>
                  <a:lnTo>
                    <a:pt x="108" y="723"/>
                  </a:lnTo>
                  <a:cubicBezTo>
                    <a:pt x="1" y="830"/>
                    <a:pt x="1" y="1009"/>
                    <a:pt x="108" y="1116"/>
                  </a:cubicBezTo>
                  <a:cubicBezTo>
                    <a:pt x="166" y="1169"/>
                    <a:pt x="237" y="1196"/>
                    <a:pt x="307" y="1196"/>
                  </a:cubicBezTo>
                  <a:cubicBezTo>
                    <a:pt x="377" y="1196"/>
                    <a:pt x="447" y="1169"/>
                    <a:pt x="500" y="1116"/>
                  </a:cubicBezTo>
                  <a:lnTo>
                    <a:pt x="955" y="670"/>
                  </a:lnTo>
                  <a:lnTo>
                    <a:pt x="1294" y="1009"/>
                  </a:lnTo>
                  <a:cubicBezTo>
                    <a:pt x="1344" y="1059"/>
                    <a:pt x="1414" y="1088"/>
                    <a:pt x="1486" y="1088"/>
                  </a:cubicBezTo>
                  <a:cubicBezTo>
                    <a:pt x="1530" y="1088"/>
                    <a:pt x="1575" y="1077"/>
                    <a:pt x="1615" y="1053"/>
                  </a:cubicBezTo>
                  <a:lnTo>
                    <a:pt x="2436" y="634"/>
                  </a:lnTo>
                  <a:lnTo>
                    <a:pt x="2936" y="1134"/>
                  </a:lnTo>
                  <a:cubicBezTo>
                    <a:pt x="2989" y="1187"/>
                    <a:pt x="3060" y="1214"/>
                    <a:pt x="3132" y="1214"/>
                  </a:cubicBezTo>
                  <a:cubicBezTo>
                    <a:pt x="3203" y="1214"/>
                    <a:pt x="3275" y="1187"/>
                    <a:pt x="3328" y="1134"/>
                  </a:cubicBezTo>
                  <a:lnTo>
                    <a:pt x="3917" y="545"/>
                  </a:lnTo>
                  <a:cubicBezTo>
                    <a:pt x="4024" y="438"/>
                    <a:pt x="4024" y="259"/>
                    <a:pt x="3917" y="152"/>
                  </a:cubicBezTo>
                  <a:cubicBezTo>
                    <a:pt x="3863" y="99"/>
                    <a:pt x="3792" y="72"/>
                    <a:pt x="3721" y="72"/>
                  </a:cubicBezTo>
                  <a:cubicBezTo>
                    <a:pt x="3649" y="72"/>
                    <a:pt x="3578" y="99"/>
                    <a:pt x="3524" y="152"/>
                  </a:cubicBezTo>
                  <a:lnTo>
                    <a:pt x="3132" y="545"/>
                  </a:lnTo>
                  <a:lnTo>
                    <a:pt x="2677" y="99"/>
                  </a:lnTo>
                  <a:cubicBezTo>
                    <a:pt x="2627" y="43"/>
                    <a:pt x="2556" y="15"/>
                    <a:pt x="2483" y="15"/>
                  </a:cubicBezTo>
                  <a:cubicBezTo>
                    <a:pt x="2440" y="15"/>
                    <a:pt x="2396" y="25"/>
                    <a:pt x="2356" y="45"/>
                  </a:cubicBezTo>
                  <a:lnTo>
                    <a:pt x="1544" y="473"/>
                  </a:lnTo>
                  <a:lnTo>
                    <a:pt x="1151" y="81"/>
                  </a:lnTo>
                  <a:cubicBezTo>
                    <a:pt x="1098" y="27"/>
                    <a:pt x="1026" y="1"/>
                    <a:pt x="955" y="1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3"/>
            <p:cNvSpPr/>
            <p:nvPr/>
          </p:nvSpPr>
          <p:spPr>
            <a:xfrm>
              <a:off x="1524750" y="2045775"/>
              <a:ext cx="73400" cy="31025"/>
            </a:xfrm>
            <a:custGeom>
              <a:rect b="b" l="l" r="r" t="t"/>
              <a:pathLst>
                <a:path extrusionOk="0" h="1241" w="2936">
                  <a:moveTo>
                    <a:pt x="1972" y="1"/>
                  </a:moveTo>
                  <a:cubicBezTo>
                    <a:pt x="1892" y="1"/>
                    <a:pt x="1820" y="36"/>
                    <a:pt x="1776" y="90"/>
                  </a:cubicBezTo>
                  <a:lnTo>
                    <a:pt x="1321" y="536"/>
                  </a:lnTo>
                  <a:lnTo>
                    <a:pt x="982" y="197"/>
                  </a:lnTo>
                  <a:cubicBezTo>
                    <a:pt x="928" y="143"/>
                    <a:pt x="857" y="117"/>
                    <a:pt x="786" y="117"/>
                  </a:cubicBezTo>
                  <a:cubicBezTo>
                    <a:pt x="705" y="117"/>
                    <a:pt x="634" y="152"/>
                    <a:pt x="580" y="206"/>
                  </a:cubicBezTo>
                  <a:lnTo>
                    <a:pt x="108" y="723"/>
                  </a:lnTo>
                  <a:cubicBezTo>
                    <a:pt x="1" y="830"/>
                    <a:pt x="9" y="1009"/>
                    <a:pt x="116" y="1116"/>
                  </a:cubicBezTo>
                  <a:cubicBezTo>
                    <a:pt x="172" y="1163"/>
                    <a:pt x="240" y="1187"/>
                    <a:pt x="307" y="1187"/>
                  </a:cubicBezTo>
                  <a:cubicBezTo>
                    <a:pt x="381" y="1187"/>
                    <a:pt x="453" y="1158"/>
                    <a:pt x="509" y="1098"/>
                  </a:cubicBezTo>
                  <a:lnTo>
                    <a:pt x="794" y="795"/>
                  </a:lnTo>
                  <a:lnTo>
                    <a:pt x="1125" y="1125"/>
                  </a:lnTo>
                  <a:cubicBezTo>
                    <a:pt x="1178" y="1178"/>
                    <a:pt x="1249" y="1205"/>
                    <a:pt x="1321" y="1205"/>
                  </a:cubicBezTo>
                  <a:cubicBezTo>
                    <a:pt x="1392" y="1205"/>
                    <a:pt x="1464" y="1178"/>
                    <a:pt x="1517" y="1125"/>
                  </a:cubicBezTo>
                  <a:lnTo>
                    <a:pt x="1963" y="679"/>
                  </a:lnTo>
                  <a:lnTo>
                    <a:pt x="2436" y="1151"/>
                  </a:lnTo>
                  <a:cubicBezTo>
                    <a:pt x="2489" y="1205"/>
                    <a:pt x="2561" y="1241"/>
                    <a:pt x="2632" y="1241"/>
                  </a:cubicBezTo>
                  <a:cubicBezTo>
                    <a:pt x="2704" y="1241"/>
                    <a:pt x="2775" y="1214"/>
                    <a:pt x="2828" y="1160"/>
                  </a:cubicBezTo>
                  <a:cubicBezTo>
                    <a:pt x="2936" y="1053"/>
                    <a:pt x="2936" y="875"/>
                    <a:pt x="2828" y="768"/>
                  </a:cubicBezTo>
                  <a:lnTo>
                    <a:pt x="2168" y="90"/>
                  </a:lnTo>
                  <a:cubicBezTo>
                    <a:pt x="2115" y="36"/>
                    <a:pt x="2043" y="1"/>
                    <a:pt x="1972" y="1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3"/>
            <p:cNvSpPr/>
            <p:nvPr/>
          </p:nvSpPr>
          <p:spPr>
            <a:xfrm>
              <a:off x="1434875" y="2092600"/>
              <a:ext cx="100600" cy="30600"/>
            </a:xfrm>
            <a:custGeom>
              <a:rect b="b" l="l" r="r" t="t"/>
              <a:pathLst>
                <a:path extrusionOk="0" h="1224" w="4024">
                  <a:moveTo>
                    <a:pt x="946" y="1"/>
                  </a:moveTo>
                  <a:cubicBezTo>
                    <a:pt x="875" y="1"/>
                    <a:pt x="803" y="28"/>
                    <a:pt x="750" y="81"/>
                  </a:cubicBezTo>
                  <a:lnTo>
                    <a:pt x="107" y="732"/>
                  </a:lnTo>
                  <a:cubicBezTo>
                    <a:pt x="0" y="840"/>
                    <a:pt x="0" y="1018"/>
                    <a:pt x="107" y="1125"/>
                  </a:cubicBezTo>
                  <a:cubicBezTo>
                    <a:pt x="161" y="1179"/>
                    <a:pt x="232" y="1205"/>
                    <a:pt x="304" y="1205"/>
                  </a:cubicBezTo>
                  <a:cubicBezTo>
                    <a:pt x="375" y="1205"/>
                    <a:pt x="446" y="1179"/>
                    <a:pt x="500" y="1125"/>
                  </a:cubicBezTo>
                  <a:lnTo>
                    <a:pt x="946" y="670"/>
                  </a:lnTo>
                  <a:lnTo>
                    <a:pt x="1285" y="1009"/>
                  </a:lnTo>
                  <a:cubicBezTo>
                    <a:pt x="1341" y="1065"/>
                    <a:pt x="1414" y="1093"/>
                    <a:pt x="1487" y="1093"/>
                  </a:cubicBezTo>
                  <a:cubicBezTo>
                    <a:pt x="1531" y="1093"/>
                    <a:pt x="1575" y="1083"/>
                    <a:pt x="1615" y="1063"/>
                  </a:cubicBezTo>
                  <a:lnTo>
                    <a:pt x="2427" y="634"/>
                  </a:lnTo>
                  <a:lnTo>
                    <a:pt x="2926" y="1143"/>
                  </a:lnTo>
                  <a:cubicBezTo>
                    <a:pt x="2989" y="1196"/>
                    <a:pt x="3051" y="1223"/>
                    <a:pt x="3123" y="1223"/>
                  </a:cubicBezTo>
                  <a:cubicBezTo>
                    <a:pt x="3194" y="1223"/>
                    <a:pt x="3265" y="1196"/>
                    <a:pt x="3319" y="1143"/>
                  </a:cubicBezTo>
                  <a:lnTo>
                    <a:pt x="3917" y="554"/>
                  </a:lnTo>
                  <a:cubicBezTo>
                    <a:pt x="4024" y="438"/>
                    <a:pt x="4024" y="269"/>
                    <a:pt x="3917" y="162"/>
                  </a:cubicBezTo>
                  <a:cubicBezTo>
                    <a:pt x="3859" y="108"/>
                    <a:pt x="3787" y="81"/>
                    <a:pt x="3717" y="81"/>
                  </a:cubicBezTo>
                  <a:cubicBezTo>
                    <a:pt x="3647" y="81"/>
                    <a:pt x="3578" y="108"/>
                    <a:pt x="3524" y="162"/>
                  </a:cubicBezTo>
                  <a:lnTo>
                    <a:pt x="3123" y="554"/>
                  </a:lnTo>
                  <a:lnTo>
                    <a:pt x="2677" y="99"/>
                  </a:lnTo>
                  <a:cubicBezTo>
                    <a:pt x="2622" y="50"/>
                    <a:pt x="2553" y="24"/>
                    <a:pt x="2484" y="24"/>
                  </a:cubicBezTo>
                  <a:cubicBezTo>
                    <a:pt x="2440" y="24"/>
                    <a:pt x="2397" y="34"/>
                    <a:pt x="2355" y="54"/>
                  </a:cubicBezTo>
                  <a:lnTo>
                    <a:pt x="1535" y="474"/>
                  </a:lnTo>
                  <a:lnTo>
                    <a:pt x="1142" y="81"/>
                  </a:lnTo>
                  <a:cubicBezTo>
                    <a:pt x="1089" y="28"/>
                    <a:pt x="1017" y="1"/>
                    <a:pt x="946" y="1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3"/>
            <p:cNvSpPr/>
            <p:nvPr/>
          </p:nvSpPr>
          <p:spPr>
            <a:xfrm>
              <a:off x="1434650" y="2126925"/>
              <a:ext cx="77200" cy="32850"/>
            </a:xfrm>
            <a:custGeom>
              <a:rect b="b" l="l" r="r" t="t"/>
              <a:pathLst>
                <a:path extrusionOk="0" h="1314" w="3088">
                  <a:moveTo>
                    <a:pt x="1977" y="0"/>
                  </a:moveTo>
                  <a:cubicBezTo>
                    <a:pt x="1905" y="0"/>
                    <a:pt x="1830" y="27"/>
                    <a:pt x="1776" y="82"/>
                  </a:cubicBezTo>
                  <a:lnTo>
                    <a:pt x="1330" y="528"/>
                  </a:lnTo>
                  <a:lnTo>
                    <a:pt x="991" y="189"/>
                  </a:lnTo>
                  <a:cubicBezTo>
                    <a:pt x="937" y="136"/>
                    <a:pt x="866" y="109"/>
                    <a:pt x="785" y="109"/>
                  </a:cubicBezTo>
                  <a:cubicBezTo>
                    <a:pt x="714" y="109"/>
                    <a:pt x="643" y="145"/>
                    <a:pt x="589" y="198"/>
                  </a:cubicBezTo>
                  <a:lnTo>
                    <a:pt x="107" y="715"/>
                  </a:lnTo>
                  <a:cubicBezTo>
                    <a:pt x="0" y="831"/>
                    <a:pt x="9" y="1001"/>
                    <a:pt x="125" y="1108"/>
                  </a:cubicBezTo>
                  <a:cubicBezTo>
                    <a:pt x="176" y="1158"/>
                    <a:pt x="242" y="1183"/>
                    <a:pt x="309" y="1183"/>
                  </a:cubicBezTo>
                  <a:cubicBezTo>
                    <a:pt x="384" y="1183"/>
                    <a:pt x="461" y="1152"/>
                    <a:pt x="518" y="1090"/>
                  </a:cubicBezTo>
                  <a:lnTo>
                    <a:pt x="794" y="787"/>
                  </a:lnTo>
                  <a:lnTo>
                    <a:pt x="1133" y="1117"/>
                  </a:lnTo>
                  <a:cubicBezTo>
                    <a:pt x="1187" y="1170"/>
                    <a:pt x="1256" y="1197"/>
                    <a:pt x="1326" y="1197"/>
                  </a:cubicBezTo>
                  <a:cubicBezTo>
                    <a:pt x="1397" y="1197"/>
                    <a:pt x="1468" y="1170"/>
                    <a:pt x="1526" y="1117"/>
                  </a:cubicBezTo>
                  <a:lnTo>
                    <a:pt x="1910" y="733"/>
                  </a:lnTo>
                  <a:lnTo>
                    <a:pt x="2159" y="1170"/>
                  </a:lnTo>
                  <a:cubicBezTo>
                    <a:pt x="2195" y="1251"/>
                    <a:pt x="2275" y="1295"/>
                    <a:pt x="2356" y="1313"/>
                  </a:cubicBezTo>
                  <a:lnTo>
                    <a:pt x="2400" y="1313"/>
                  </a:lnTo>
                  <a:cubicBezTo>
                    <a:pt x="2472" y="1313"/>
                    <a:pt x="2543" y="1286"/>
                    <a:pt x="2596" y="1233"/>
                  </a:cubicBezTo>
                  <a:lnTo>
                    <a:pt x="2980" y="840"/>
                  </a:lnTo>
                  <a:cubicBezTo>
                    <a:pt x="3087" y="733"/>
                    <a:pt x="3087" y="564"/>
                    <a:pt x="2980" y="457"/>
                  </a:cubicBezTo>
                  <a:cubicBezTo>
                    <a:pt x="2927" y="399"/>
                    <a:pt x="2855" y="370"/>
                    <a:pt x="2784" y="370"/>
                  </a:cubicBezTo>
                  <a:cubicBezTo>
                    <a:pt x="2712" y="370"/>
                    <a:pt x="2641" y="399"/>
                    <a:pt x="2588" y="457"/>
                  </a:cubicBezTo>
                  <a:lnTo>
                    <a:pt x="2463" y="582"/>
                  </a:lnTo>
                  <a:lnTo>
                    <a:pt x="2213" y="145"/>
                  </a:lnTo>
                  <a:cubicBezTo>
                    <a:pt x="2168" y="64"/>
                    <a:pt x="2097" y="11"/>
                    <a:pt x="2008" y="2"/>
                  </a:cubicBezTo>
                  <a:cubicBezTo>
                    <a:pt x="1998" y="1"/>
                    <a:pt x="1987" y="0"/>
                    <a:pt x="1977" y="0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3"/>
            <p:cNvSpPr/>
            <p:nvPr/>
          </p:nvSpPr>
          <p:spPr>
            <a:xfrm>
              <a:off x="1448700" y="2174900"/>
              <a:ext cx="173100" cy="52225"/>
            </a:xfrm>
            <a:custGeom>
              <a:rect b="b" l="l" r="r" t="t"/>
              <a:pathLst>
                <a:path extrusionOk="0" h="2089" w="6924">
                  <a:moveTo>
                    <a:pt x="1107" y="1"/>
                  </a:moveTo>
                  <a:cubicBezTo>
                    <a:pt x="973" y="1"/>
                    <a:pt x="848" y="99"/>
                    <a:pt x="830" y="233"/>
                  </a:cubicBezTo>
                  <a:cubicBezTo>
                    <a:pt x="803" y="402"/>
                    <a:pt x="937" y="545"/>
                    <a:pt x="1107" y="545"/>
                  </a:cubicBezTo>
                  <a:lnTo>
                    <a:pt x="6343" y="545"/>
                  </a:lnTo>
                  <a:lnTo>
                    <a:pt x="6343" y="1544"/>
                  </a:lnTo>
                  <a:lnTo>
                    <a:pt x="545" y="1544"/>
                  </a:lnTo>
                  <a:lnTo>
                    <a:pt x="545" y="304"/>
                  </a:lnTo>
                  <a:cubicBezTo>
                    <a:pt x="545" y="161"/>
                    <a:pt x="438" y="28"/>
                    <a:pt x="295" y="19"/>
                  </a:cubicBezTo>
                  <a:cubicBezTo>
                    <a:pt x="289" y="18"/>
                    <a:pt x="284" y="18"/>
                    <a:pt x="279" y="18"/>
                  </a:cubicBezTo>
                  <a:cubicBezTo>
                    <a:pt x="125" y="18"/>
                    <a:pt x="0" y="140"/>
                    <a:pt x="0" y="295"/>
                  </a:cubicBezTo>
                  <a:lnTo>
                    <a:pt x="0" y="1812"/>
                  </a:lnTo>
                  <a:cubicBezTo>
                    <a:pt x="0" y="1963"/>
                    <a:pt x="125" y="2088"/>
                    <a:pt x="277" y="2088"/>
                  </a:cubicBezTo>
                  <a:lnTo>
                    <a:pt x="6647" y="2088"/>
                  </a:lnTo>
                  <a:cubicBezTo>
                    <a:pt x="6798" y="2088"/>
                    <a:pt x="6923" y="1963"/>
                    <a:pt x="6923" y="1812"/>
                  </a:cubicBezTo>
                  <a:lnTo>
                    <a:pt x="6923" y="277"/>
                  </a:lnTo>
                  <a:cubicBezTo>
                    <a:pt x="6923" y="126"/>
                    <a:pt x="6798" y="1"/>
                    <a:pt x="6647" y="1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6" name="Google Shape;1346;p33"/>
          <p:cNvGrpSpPr/>
          <p:nvPr/>
        </p:nvGrpSpPr>
        <p:grpSpPr>
          <a:xfrm>
            <a:off x="7774818" y="3016988"/>
            <a:ext cx="420200" cy="531433"/>
            <a:chOff x="1375550" y="1894800"/>
            <a:chExt cx="305800" cy="386750"/>
          </a:xfrm>
        </p:grpSpPr>
        <p:sp>
          <p:nvSpPr>
            <p:cNvPr id="1347" name="Google Shape;1347;p33"/>
            <p:cNvSpPr/>
            <p:nvPr/>
          </p:nvSpPr>
          <p:spPr>
            <a:xfrm>
              <a:off x="1382225" y="1918200"/>
              <a:ext cx="292425" cy="356425"/>
            </a:xfrm>
            <a:custGeom>
              <a:rect b="b" l="l" r="r" t="t"/>
              <a:pathLst>
                <a:path extrusionOk="0" h="14257" w="11697">
                  <a:moveTo>
                    <a:pt x="1" y="1"/>
                  </a:moveTo>
                  <a:lnTo>
                    <a:pt x="1" y="14256"/>
                  </a:lnTo>
                  <a:lnTo>
                    <a:pt x="11696" y="14256"/>
                  </a:lnTo>
                  <a:lnTo>
                    <a:pt x="11696" y="1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3"/>
            <p:cNvSpPr/>
            <p:nvPr/>
          </p:nvSpPr>
          <p:spPr>
            <a:xfrm>
              <a:off x="1413225" y="1962800"/>
              <a:ext cx="231100" cy="280825"/>
            </a:xfrm>
            <a:custGeom>
              <a:rect b="b" l="l" r="r" t="t"/>
              <a:pathLst>
                <a:path extrusionOk="0" h="11233" w="9244">
                  <a:moveTo>
                    <a:pt x="1" y="1"/>
                  </a:moveTo>
                  <a:lnTo>
                    <a:pt x="1" y="9207"/>
                  </a:lnTo>
                  <a:lnTo>
                    <a:pt x="1" y="10207"/>
                  </a:lnTo>
                  <a:lnTo>
                    <a:pt x="1" y="11232"/>
                  </a:lnTo>
                  <a:lnTo>
                    <a:pt x="9243" y="11232"/>
                  </a:lnTo>
                  <a:lnTo>
                    <a:pt x="9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3"/>
            <p:cNvSpPr/>
            <p:nvPr/>
          </p:nvSpPr>
          <p:spPr>
            <a:xfrm>
              <a:off x="1457850" y="1901700"/>
              <a:ext cx="141850" cy="71625"/>
            </a:xfrm>
            <a:custGeom>
              <a:rect b="b" l="l" r="r" t="t"/>
              <a:pathLst>
                <a:path extrusionOk="0" h="2865" w="5674">
                  <a:moveTo>
                    <a:pt x="750" y="1"/>
                  </a:moveTo>
                  <a:cubicBezTo>
                    <a:pt x="339" y="1"/>
                    <a:pt x="0" y="331"/>
                    <a:pt x="0" y="750"/>
                  </a:cubicBezTo>
                  <a:lnTo>
                    <a:pt x="0" y="2864"/>
                  </a:lnTo>
                  <a:lnTo>
                    <a:pt x="5674" y="2864"/>
                  </a:lnTo>
                  <a:lnTo>
                    <a:pt x="5674" y="750"/>
                  </a:lnTo>
                  <a:cubicBezTo>
                    <a:pt x="5674" y="331"/>
                    <a:pt x="5344" y="1"/>
                    <a:pt x="4934" y="1"/>
                  </a:cubicBez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3"/>
            <p:cNvSpPr/>
            <p:nvPr/>
          </p:nvSpPr>
          <p:spPr>
            <a:xfrm>
              <a:off x="1503125" y="1901700"/>
              <a:ext cx="96575" cy="71625"/>
            </a:xfrm>
            <a:custGeom>
              <a:rect b="b" l="l" r="r" t="t"/>
              <a:pathLst>
                <a:path extrusionOk="0" h="2865" w="3863">
                  <a:moveTo>
                    <a:pt x="803" y="1"/>
                  </a:moveTo>
                  <a:lnTo>
                    <a:pt x="0" y="2864"/>
                  </a:lnTo>
                  <a:lnTo>
                    <a:pt x="3863" y="2864"/>
                  </a:lnTo>
                  <a:lnTo>
                    <a:pt x="3863" y="750"/>
                  </a:lnTo>
                  <a:cubicBezTo>
                    <a:pt x="3863" y="331"/>
                    <a:pt x="3533" y="1"/>
                    <a:pt x="3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3"/>
            <p:cNvSpPr/>
            <p:nvPr/>
          </p:nvSpPr>
          <p:spPr>
            <a:xfrm>
              <a:off x="1550625" y="2089025"/>
              <a:ext cx="59125" cy="75650"/>
            </a:xfrm>
            <a:custGeom>
              <a:rect b="b" l="l" r="r" t="t"/>
              <a:pathLst>
                <a:path extrusionOk="0" h="3026" w="2365">
                  <a:moveTo>
                    <a:pt x="1184" y="1"/>
                  </a:moveTo>
                  <a:cubicBezTo>
                    <a:pt x="1179" y="1"/>
                    <a:pt x="1174" y="1"/>
                    <a:pt x="1169" y="1"/>
                  </a:cubicBezTo>
                  <a:cubicBezTo>
                    <a:pt x="1017" y="10"/>
                    <a:pt x="910" y="144"/>
                    <a:pt x="910" y="287"/>
                  </a:cubicBezTo>
                  <a:lnTo>
                    <a:pt x="910" y="2098"/>
                  </a:lnTo>
                  <a:lnTo>
                    <a:pt x="491" y="1687"/>
                  </a:lnTo>
                  <a:cubicBezTo>
                    <a:pt x="437" y="1634"/>
                    <a:pt x="368" y="1607"/>
                    <a:pt x="299" y="1607"/>
                  </a:cubicBezTo>
                  <a:cubicBezTo>
                    <a:pt x="230" y="1607"/>
                    <a:pt x="161" y="1634"/>
                    <a:pt x="107" y="1687"/>
                  </a:cubicBezTo>
                  <a:cubicBezTo>
                    <a:pt x="0" y="1785"/>
                    <a:pt x="0" y="1964"/>
                    <a:pt x="107" y="2071"/>
                  </a:cubicBezTo>
                  <a:lnTo>
                    <a:pt x="991" y="2945"/>
                  </a:lnTo>
                  <a:cubicBezTo>
                    <a:pt x="1044" y="2999"/>
                    <a:pt x="1115" y="3025"/>
                    <a:pt x="1178" y="3025"/>
                  </a:cubicBezTo>
                  <a:cubicBezTo>
                    <a:pt x="1249" y="3025"/>
                    <a:pt x="1321" y="2999"/>
                    <a:pt x="1374" y="2945"/>
                  </a:cubicBezTo>
                  <a:lnTo>
                    <a:pt x="2248" y="2071"/>
                  </a:lnTo>
                  <a:cubicBezTo>
                    <a:pt x="2347" y="1973"/>
                    <a:pt x="2364" y="1803"/>
                    <a:pt x="2266" y="1696"/>
                  </a:cubicBezTo>
                  <a:cubicBezTo>
                    <a:pt x="2211" y="1636"/>
                    <a:pt x="2136" y="1605"/>
                    <a:pt x="2062" y="1605"/>
                  </a:cubicBezTo>
                  <a:cubicBezTo>
                    <a:pt x="1993" y="1605"/>
                    <a:pt x="1925" y="1632"/>
                    <a:pt x="1874" y="1687"/>
                  </a:cubicBezTo>
                  <a:lnTo>
                    <a:pt x="1454" y="2098"/>
                  </a:lnTo>
                  <a:lnTo>
                    <a:pt x="1454" y="278"/>
                  </a:lnTo>
                  <a:cubicBezTo>
                    <a:pt x="1454" y="123"/>
                    <a:pt x="1330" y="1"/>
                    <a:pt x="1184" y="1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3"/>
            <p:cNvSpPr/>
            <p:nvPr/>
          </p:nvSpPr>
          <p:spPr>
            <a:xfrm>
              <a:off x="1375550" y="1894800"/>
              <a:ext cx="305800" cy="386750"/>
            </a:xfrm>
            <a:custGeom>
              <a:rect b="b" l="l" r="r" t="t"/>
              <a:pathLst>
                <a:path extrusionOk="0" h="15470" w="12232">
                  <a:moveTo>
                    <a:pt x="8226" y="544"/>
                  </a:moveTo>
                  <a:cubicBezTo>
                    <a:pt x="8484" y="544"/>
                    <a:pt x="8698" y="758"/>
                    <a:pt x="8698" y="1017"/>
                  </a:cubicBezTo>
                  <a:lnTo>
                    <a:pt x="8698" y="2899"/>
                  </a:lnTo>
                  <a:lnTo>
                    <a:pt x="5175" y="2899"/>
                  </a:lnTo>
                  <a:cubicBezTo>
                    <a:pt x="5023" y="2899"/>
                    <a:pt x="4898" y="3015"/>
                    <a:pt x="4889" y="3158"/>
                  </a:cubicBezTo>
                  <a:cubicBezTo>
                    <a:pt x="4880" y="3319"/>
                    <a:pt x="5005" y="3444"/>
                    <a:pt x="5157" y="3444"/>
                  </a:cubicBezTo>
                  <a:lnTo>
                    <a:pt x="8966" y="3444"/>
                  </a:lnTo>
                  <a:cubicBezTo>
                    <a:pt x="9118" y="3444"/>
                    <a:pt x="9243" y="3328"/>
                    <a:pt x="9243" y="3176"/>
                  </a:cubicBezTo>
                  <a:lnTo>
                    <a:pt x="9243" y="1213"/>
                  </a:lnTo>
                  <a:lnTo>
                    <a:pt x="11687" y="1213"/>
                  </a:lnTo>
                  <a:lnTo>
                    <a:pt x="11687" y="14889"/>
                  </a:lnTo>
                  <a:lnTo>
                    <a:pt x="571" y="14889"/>
                  </a:lnTo>
                  <a:lnTo>
                    <a:pt x="571" y="1213"/>
                  </a:lnTo>
                  <a:lnTo>
                    <a:pt x="3025" y="1213"/>
                  </a:lnTo>
                  <a:lnTo>
                    <a:pt x="3025" y="3176"/>
                  </a:lnTo>
                  <a:cubicBezTo>
                    <a:pt x="3025" y="3328"/>
                    <a:pt x="3141" y="3444"/>
                    <a:pt x="3292" y="3444"/>
                  </a:cubicBezTo>
                  <a:lnTo>
                    <a:pt x="4113" y="3444"/>
                  </a:lnTo>
                  <a:cubicBezTo>
                    <a:pt x="4265" y="3444"/>
                    <a:pt x="4389" y="3336"/>
                    <a:pt x="4398" y="3194"/>
                  </a:cubicBezTo>
                  <a:cubicBezTo>
                    <a:pt x="4407" y="3033"/>
                    <a:pt x="4282" y="2899"/>
                    <a:pt x="4122" y="2899"/>
                  </a:cubicBezTo>
                  <a:lnTo>
                    <a:pt x="3560" y="2899"/>
                  </a:lnTo>
                  <a:lnTo>
                    <a:pt x="3560" y="1017"/>
                  </a:lnTo>
                  <a:cubicBezTo>
                    <a:pt x="3560" y="758"/>
                    <a:pt x="3774" y="544"/>
                    <a:pt x="4033" y="544"/>
                  </a:cubicBezTo>
                  <a:close/>
                  <a:moveTo>
                    <a:pt x="4024" y="0"/>
                  </a:moveTo>
                  <a:cubicBezTo>
                    <a:pt x="3587" y="0"/>
                    <a:pt x="3212" y="277"/>
                    <a:pt x="3060" y="669"/>
                  </a:cubicBezTo>
                  <a:lnTo>
                    <a:pt x="277" y="669"/>
                  </a:lnTo>
                  <a:cubicBezTo>
                    <a:pt x="125" y="669"/>
                    <a:pt x="0" y="794"/>
                    <a:pt x="0" y="946"/>
                  </a:cubicBezTo>
                  <a:lnTo>
                    <a:pt x="0" y="15192"/>
                  </a:lnTo>
                  <a:cubicBezTo>
                    <a:pt x="0" y="15344"/>
                    <a:pt x="125" y="15469"/>
                    <a:pt x="277" y="15469"/>
                  </a:cubicBezTo>
                  <a:lnTo>
                    <a:pt x="11955" y="15469"/>
                  </a:lnTo>
                  <a:cubicBezTo>
                    <a:pt x="12106" y="15469"/>
                    <a:pt x="12231" y="15344"/>
                    <a:pt x="12231" y="15192"/>
                  </a:cubicBezTo>
                  <a:lnTo>
                    <a:pt x="12231" y="946"/>
                  </a:lnTo>
                  <a:cubicBezTo>
                    <a:pt x="12231" y="794"/>
                    <a:pt x="12106" y="669"/>
                    <a:pt x="11955" y="669"/>
                  </a:cubicBezTo>
                  <a:lnTo>
                    <a:pt x="9189" y="669"/>
                  </a:lnTo>
                  <a:cubicBezTo>
                    <a:pt x="9037" y="277"/>
                    <a:pt x="8663" y="0"/>
                    <a:pt x="8226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3"/>
            <p:cNvSpPr/>
            <p:nvPr/>
          </p:nvSpPr>
          <p:spPr>
            <a:xfrm>
              <a:off x="1437550" y="2008075"/>
              <a:ext cx="71625" cy="70950"/>
            </a:xfrm>
            <a:custGeom>
              <a:rect b="b" l="l" r="r" t="t"/>
              <a:pathLst>
                <a:path extrusionOk="0" h="2838" w="2865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lnTo>
                    <a:pt x="0" y="2561"/>
                  </a:lnTo>
                  <a:cubicBezTo>
                    <a:pt x="0" y="2713"/>
                    <a:pt x="116" y="2838"/>
                    <a:pt x="277" y="2838"/>
                  </a:cubicBezTo>
                  <a:lnTo>
                    <a:pt x="2570" y="2838"/>
                  </a:lnTo>
                  <a:cubicBezTo>
                    <a:pt x="2712" y="2838"/>
                    <a:pt x="2837" y="2731"/>
                    <a:pt x="2846" y="2588"/>
                  </a:cubicBezTo>
                  <a:cubicBezTo>
                    <a:pt x="2864" y="2427"/>
                    <a:pt x="2739" y="2294"/>
                    <a:pt x="2579" y="2294"/>
                  </a:cubicBezTo>
                  <a:lnTo>
                    <a:pt x="571" y="2294"/>
                  </a:lnTo>
                  <a:lnTo>
                    <a:pt x="571" y="572"/>
                  </a:lnTo>
                  <a:lnTo>
                    <a:pt x="2293" y="572"/>
                  </a:lnTo>
                  <a:lnTo>
                    <a:pt x="2293" y="1785"/>
                  </a:lnTo>
                  <a:cubicBezTo>
                    <a:pt x="2293" y="1928"/>
                    <a:pt x="2391" y="2053"/>
                    <a:pt x="2525" y="2071"/>
                  </a:cubicBezTo>
                  <a:cubicBezTo>
                    <a:pt x="2536" y="2072"/>
                    <a:pt x="2547" y="2072"/>
                    <a:pt x="2557" y="2072"/>
                  </a:cubicBezTo>
                  <a:cubicBezTo>
                    <a:pt x="2712" y="2072"/>
                    <a:pt x="2837" y="1953"/>
                    <a:pt x="2837" y="1794"/>
                  </a:cubicBezTo>
                  <a:lnTo>
                    <a:pt x="2837" y="277"/>
                  </a:lnTo>
                  <a:cubicBezTo>
                    <a:pt x="2837" y="126"/>
                    <a:pt x="2712" y="1"/>
                    <a:pt x="2561" y="1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3"/>
            <p:cNvSpPr/>
            <p:nvPr/>
          </p:nvSpPr>
          <p:spPr>
            <a:xfrm>
              <a:off x="1524750" y="2011650"/>
              <a:ext cx="100600" cy="30350"/>
            </a:xfrm>
            <a:custGeom>
              <a:rect b="b" l="l" r="r" t="t"/>
              <a:pathLst>
                <a:path extrusionOk="0" h="1214" w="4024">
                  <a:moveTo>
                    <a:pt x="955" y="1"/>
                  </a:moveTo>
                  <a:cubicBezTo>
                    <a:pt x="884" y="1"/>
                    <a:pt x="812" y="27"/>
                    <a:pt x="759" y="81"/>
                  </a:cubicBezTo>
                  <a:lnTo>
                    <a:pt x="108" y="723"/>
                  </a:lnTo>
                  <a:cubicBezTo>
                    <a:pt x="1" y="830"/>
                    <a:pt x="1" y="1009"/>
                    <a:pt x="108" y="1116"/>
                  </a:cubicBezTo>
                  <a:cubicBezTo>
                    <a:pt x="166" y="1169"/>
                    <a:pt x="237" y="1196"/>
                    <a:pt x="307" y="1196"/>
                  </a:cubicBezTo>
                  <a:cubicBezTo>
                    <a:pt x="377" y="1196"/>
                    <a:pt x="447" y="1169"/>
                    <a:pt x="500" y="1116"/>
                  </a:cubicBezTo>
                  <a:lnTo>
                    <a:pt x="955" y="670"/>
                  </a:lnTo>
                  <a:lnTo>
                    <a:pt x="1294" y="1009"/>
                  </a:lnTo>
                  <a:cubicBezTo>
                    <a:pt x="1344" y="1059"/>
                    <a:pt x="1414" y="1088"/>
                    <a:pt x="1486" y="1088"/>
                  </a:cubicBezTo>
                  <a:cubicBezTo>
                    <a:pt x="1530" y="1088"/>
                    <a:pt x="1575" y="1077"/>
                    <a:pt x="1615" y="1053"/>
                  </a:cubicBezTo>
                  <a:lnTo>
                    <a:pt x="2436" y="634"/>
                  </a:lnTo>
                  <a:lnTo>
                    <a:pt x="2936" y="1134"/>
                  </a:lnTo>
                  <a:cubicBezTo>
                    <a:pt x="2989" y="1187"/>
                    <a:pt x="3060" y="1214"/>
                    <a:pt x="3132" y="1214"/>
                  </a:cubicBezTo>
                  <a:cubicBezTo>
                    <a:pt x="3203" y="1214"/>
                    <a:pt x="3275" y="1187"/>
                    <a:pt x="3328" y="1134"/>
                  </a:cubicBezTo>
                  <a:lnTo>
                    <a:pt x="3917" y="545"/>
                  </a:lnTo>
                  <a:cubicBezTo>
                    <a:pt x="4024" y="438"/>
                    <a:pt x="4024" y="259"/>
                    <a:pt x="3917" y="152"/>
                  </a:cubicBezTo>
                  <a:cubicBezTo>
                    <a:pt x="3863" y="99"/>
                    <a:pt x="3792" y="72"/>
                    <a:pt x="3721" y="72"/>
                  </a:cubicBezTo>
                  <a:cubicBezTo>
                    <a:pt x="3649" y="72"/>
                    <a:pt x="3578" y="99"/>
                    <a:pt x="3524" y="152"/>
                  </a:cubicBezTo>
                  <a:lnTo>
                    <a:pt x="3132" y="545"/>
                  </a:lnTo>
                  <a:lnTo>
                    <a:pt x="2677" y="99"/>
                  </a:lnTo>
                  <a:cubicBezTo>
                    <a:pt x="2627" y="43"/>
                    <a:pt x="2556" y="15"/>
                    <a:pt x="2483" y="15"/>
                  </a:cubicBezTo>
                  <a:cubicBezTo>
                    <a:pt x="2440" y="15"/>
                    <a:pt x="2396" y="25"/>
                    <a:pt x="2356" y="45"/>
                  </a:cubicBezTo>
                  <a:lnTo>
                    <a:pt x="1544" y="473"/>
                  </a:lnTo>
                  <a:lnTo>
                    <a:pt x="1151" y="81"/>
                  </a:lnTo>
                  <a:cubicBezTo>
                    <a:pt x="1098" y="27"/>
                    <a:pt x="1026" y="1"/>
                    <a:pt x="955" y="1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3"/>
            <p:cNvSpPr/>
            <p:nvPr/>
          </p:nvSpPr>
          <p:spPr>
            <a:xfrm>
              <a:off x="1524750" y="2045775"/>
              <a:ext cx="73400" cy="31025"/>
            </a:xfrm>
            <a:custGeom>
              <a:rect b="b" l="l" r="r" t="t"/>
              <a:pathLst>
                <a:path extrusionOk="0" h="1241" w="2936">
                  <a:moveTo>
                    <a:pt x="1972" y="1"/>
                  </a:moveTo>
                  <a:cubicBezTo>
                    <a:pt x="1892" y="1"/>
                    <a:pt x="1820" y="36"/>
                    <a:pt x="1776" y="90"/>
                  </a:cubicBezTo>
                  <a:lnTo>
                    <a:pt x="1321" y="536"/>
                  </a:lnTo>
                  <a:lnTo>
                    <a:pt x="982" y="197"/>
                  </a:lnTo>
                  <a:cubicBezTo>
                    <a:pt x="928" y="143"/>
                    <a:pt x="857" y="117"/>
                    <a:pt x="786" y="117"/>
                  </a:cubicBezTo>
                  <a:cubicBezTo>
                    <a:pt x="705" y="117"/>
                    <a:pt x="634" y="152"/>
                    <a:pt x="580" y="206"/>
                  </a:cubicBezTo>
                  <a:lnTo>
                    <a:pt x="108" y="723"/>
                  </a:lnTo>
                  <a:cubicBezTo>
                    <a:pt x="1" y="830"/>
                    <a:pt x="9" y="1009"/>
                    <a:pt x="116" y="1116"/>
                  </a:cubicBezTo>
                  <a:cubicBezTo>
                    <a:pt x="172" y="1163"/>
                    <a:pt x="240" y="1187"/>
                    <a:pt x="307" y="1187"/>
                  </a:cubicBezTo>
                  <a:cubicBezTo>
                    <a:pt x="381" y="1187"/>
                    <a:pt x="453" y="1158"/>
                    <a:pt x="509" y="1098"/>
                  </a:cubicBezTo>
                  <a:lnTo>
                    <a:pt x="794" y="795"/>
                  </a:lnTo>
                  <a:lnTo>
                    <a:pt x="1125" y="1125"/>
                  </a:lnTo>
                  <a:cubicBezTo>
                    <a:pt x="1178" y="1178"/>
                    <a:pt x="1249" y="1205"/>
                    <a:pt x="1321" y="1205"/>
                  </a:cubicBezTo>
                  <a:cubicBezTo>
                    <a:pt x="1392" y="1205"/>
                    <a:pt x="1464" y="1178"/>
                    <a:pt x="1517" y="1125"/>
                  </a:cubicBezTo>
                  <a:lnTo>
                    <a:pt x="1963" y="679"/>
                  </a:lnTo>
                  <a:lnTo>
                    <a:pt x="2436" y="1151"/>
                  </a:lnTo>
                  <a:cubicBezTo>
                    <a:pt x="2489" y="1205"/>
                    <a:pt x="2561" y="1241"/>
                    <a:pt x="2632" y="1241"/>
                  </a:cubicBezTo>
                  <a:cubicBezTo>
                    <a:pt x="2704" y="1241"/>
                    <a:pt x="2775" y="1214"/>
                    <a:pt x="2828" y="1160"/>
                  </a:cubicBezTo>
                  <a:cubicBezTo>
                    <a:pt x="2936" y="1053"/>
                    <a:pt x="2936" y="875"/>
                    <a:pt x="2828" y="768"/>
                  </a:cubicBezTo>
                  <a:lnTo>
                    <a:pt x="2168" y="90"/>
                  </a:lnTo>
                  <a:cubicBezTo>
                    <a:pt x="2115" y="36"/>
                    <a:pt x="2043" y="1"/>
                    <a:pt x="1972" y="1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3"/>
            <p:cNvSpPr/>
            <p:nvPr/>
          </p:nvSpPr>
          <p:spPr>
            <a:xfrm>
              <a:off x="1434875" y="2092600"/>
              <a:ext cx="100600" cy="30600"/>
            </a:xfrm>
            <a:custGeom>
              <a:rect b="b" l="l" r="r" t="t"/>
              <a:pathLst>
                <a:path extrusionOk="0" h="1224" w="4024">
                  <a:moveTo>
                    <a:pt x="946" y="1"/>
                  </a:moveTo>
                  <a:cubicBezTo>
                    <a:pt x="875" y="1"/>
                    <a:pt x="803" y="28"/>
                    <a:pt x="750" y="81"/>
                  </a:cubicBezTo>
                  <a:lnTo>
                    <a:pt x="107" y="732"/>
                  </a:lnTo>
                  <a:cubicBezTo>
                    <a:pt x="0" y="840"/>
                    <a:pt x="0" y="1018"/>
                    <a:pt x="107" y="1125"/>
                  </a:cubicBezTo>
                  <a:cubicBezTo>
                    <a:pt x="161" y="1179"/>
                    <a:pt x="232" y="1205"/>
                    <a:pt x="304" y="1205"/>
                  </a:cubicBezTo>
                  <a:cubicBezTo>
                    <a:pt x="375" y="1205"/>
                    <a:pt x="446" y="1179"/>
                    <a:pt x="500" y="1125"/>
                  </a:cubicBezTo>
                  <a:lnTo>
                    <a:pt x="946" y="670"/>
                  </a:lnTo>
                  <a:lnTo>
                    <a:pt x="1285" y="1009"/>
                  </a:lnTo>
                  <a:cubicBezTo>
                    <a:pt x="1341" y="1065"/>
                    <a:pt x="1414" y="1093"/>
                    <a:pt x="1487" y="1093"/>
                  </a:cubicBezTo>
                  <a:cubicBezTo>
                    <a:pt x="1531" y="1093"/>
                    <a:pt x="1575" y="1083"/>
                    <a:pt x="1615" y="1063"/>
                  </a:cubicBezTo>
                  <a:lnTo>
                    <a:pt x="2427" y="634"/>
                  </a:lnTo>
                  <a:lnTo>
                    <a:pt x="2926" y="1143"/>
                  </a:lnTo>
                  <a:cubicBezTo>
                    <a:pt x="2989" y="1196"/>
                    <a:pt x="3051" y="1223"/>
                    <a:pt x="3123" y="1223"/>
                  </a:cubicBezTo>
                  <a:cubicBezTo>
                    <a:pt x="3194" y="1223"/>
                    <a:pt x="3265" y="1196"/>
                    <a:pt x="3319" y="1143"/>
                  </a:cubicBezTo>
                  <a:lnTo>
                    <a:pt x="3917" y="554"/>
                  </a:lnTo>
                  <a:cubicBezTo>
                    <a:pt x="4024" y="438"/>
                    <a:pt x="4024" y="269"/>
                    <a:pt x="3917" y="162"/>
                  </a:cubicBezTo>
                  <a:cubicBezTo>
                    <a:pt x="3859" y="108"/>
                    <a:pt x="3787" y="81"/>
                    <a:pt x="3717" y="81"/>
                  </a:cubicBezTo>
                  <a:cubicBezTo>
                    <a:pt x="3647" y="81"/>
                    <a:pt x="3578" y="108"/>
                    <a:pt x="3524" y="162"/>
                  </a:cubicBezTo>
                  <a:lnTo>
                    <a:pt x="3123" y="554"/>
                  </a:lnTo>
                  <a:lnTo>
                    <a:pt x="2677" y="99"/>
                  </a:lnTo>
                  <a:cubicBezTo>
                    <a:pt x="2622" y="50"/>
                    <a:pt x="2553" y="24"/>
                    <a:pt x="2484" y="24"/>
                  </a:cubicBezTo>
                  <a:cubicBezTo>
                    <a:pt x="2440" y="24"/>
                    <a:pt x="2397" y="34"/>
                    <a:pt x="2355" y="54"/>
                  </a:cubicBezTo>
                  <a:lnTo>
                    <a:pt x="1535" y="474"/>
                  </a:lnTo>
                  <a:lnTo>
                    <a:pt x="1142" y="81"/>
                  </a:lnTo>
                  <a:cubicBezTo>
                    <a:pt x="1089" y="28"/>
                    <a:pt x="1017" y="1"/>
                    <a:pt x="946" y="1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3"/>
            <p:cNvSpPr/>
            <p:nvPr/>
          </p:nvSpPr>
          <p:spPr>
            <a:xfrm>
              <a:off x="1434650" y="2126925"/>
              <a:ext cx="77200" cy="32850"/>
            </a:xfrm>
            <a:custGeom>
              <a:rect b="b" l="l" r="r" t="t"/>
              <a:pathLst>
                <a:path extrusionOk="0" h="1314" w="3088">
                  <a:moveTo>
                    <a:pt x="1977" y="0"/>
                  </a:moveTo>
                  <a:cubicBezTo>
                    <a:pt x="1905" y="0"/>
                    <a:pt x="1830" y="27"/>
                    <a:pt x="1776" y="82"/>
                  </a:cubicBezTo>
                  <a:lnTo>
                    <a:pt x="1330" y="528"/>
                  </a:lnTo>
                  <a:lnTo>
                    <a:pt x="991" y="189"/>
                  </a:lnTo>
                  <a:cubicBezTo>
                    <a:pt x="937" y="136"/>
                    <a:pt x="866" y="109"/>
                    <a:pt x="785" y="109"/>
                  </a:cubicBezTo>
                  <a:cubicBezTo>
                    <a:pt x="714" y="109"/>
                    <a:pt x="643" y="145"/>
                    <a:pt x="589" y="198"/>
                  </a:cubicBezTo>
                  <a:lnTo>
                    <a:pt x="107" y="715"/>
                  </a:lnTo>
                  <a:cubicBezTo>
                    <a:pt x="0" y="831"/>
                    <a:pt x="9" y="1001"/>
                    <a:pt x="125" y="1108"/>
                  </a:cubicBezTo>
                  <a:cubicBezTo>
                    <a:pt x="176" y="1158"/>
                    <a:pt x="242" y="1183"/>
                    <a:pt x="309" y="1183"/>
                  </a:cubicBezTo>
                  <a:cubicBezTo>
                    <a:pt x="384" y="1183"/>
                    <a:pt x="461" y="1152"/>
                    <a:pt x="518" y="1090"/>
                  </a:cubicBezTo>
                  <a:lnTo>
                    <a:pt x="794" y="787"/>
                  </a:lnTo>
                  <a:lnTo>
                    <a:pt x="1133" y="1117"/>
                  </a:lnTo>
                  <a:cubicBezTo>
                    <a:pt x="1187" y="1170"/>
                    <a:pt x="1256" y="1197"/>
                    <a:pt x="1326" y="1197"/>
                  </a:cubicBezTo>
                  <a:cubicBezTo>
                    <a:pt x="1397" y="1197"/>
                    <a:pt x="1468" y="1170"/>
                    <a:pt x="1526" y="1117"/>
                  </a:cubicBezTo>
                  <a:lnTo>
                    <a:pt x="1910" y="733"/>
                  </a:lnTo>
                  <a:lnTo>
                    <a:pt x="2159" y="1170"/>
                  </a:lnTo>
                  <a:cubicBezTo>
                    <a:pt x="2195" y="1251"/>
                    <a:pt x="2275" y="1295"/>
                    <a:pt x="2356" y="1313"/>
                  </a:cubicBezTo>
                  <a:lnTo>
                    <a:pt x="2400" y="1313"/>
                  </a:lnTo>
                  <a:cubicBezTo>
                    <a:pt x="2472" y="1313"/>
                    <a:pt x="2543" y="1286"/>
                    <a:pt x="2596" y="1233"/>
                  </a:cubicBezTo>
                  <a:lnTo>
                    <a:pt x="2980" y="840"/>
                  </a:lnTo>
                  <a:cubicBezTo>
                    <a:pt x="3087" y="733"/>
                    <a:pt x="3087" y="564"/>
                    <a:pt x="2980" y="457"/>
                  </a:cubicBezTo>
                  <a:cubicBezTo>
                    <a:pt x="2927" y="399"/>
                    <a:pt x="2855" y="370"/>
                    <a:pt x="2784" y="370"/>
                  </a:cubicBezTo>
                  <a:cubicBezTo>
                    <a:pt x="2712" y="370"/>
                    <a:pt x="2641" y="399"/>
                    <a:pt x="2588" y="457"/>
                  </a:cubicBezTo>
                  <a:lnTo>
                    <a:pt x="2463" y="582"/>
                  </a:lnTo>
                  <a:lnTo>
                    <a:pt x="2213" y="145"/>
                  </a:lnTo>
                  <a:cubicBezTo>
                    <a:pt x="2168" y="64"/>
                    <a:pt x="2097" y="11"/>
                    <a:pt x="2008" y="2"/>
                  </a:cubicBezTo>
                  <a:cubicBezTo>
                    <a:pt x="1998" y="1"/>
                    <a:pt x="1987" y="0"/>
                    <a:pt x="1977" y="0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3"/>
            <p:cNvSpPr/>
            <p:nvPr/>
          </p:nvSpPr>
          <p:spPr>
            <a:xfrm>
              <a:off x="1448700" y="2174900"/>
              <a:ext cx="173100" cy="52225"/>
            </a:xfrm>
            <a:custGeom>
              <a:rect b="b" l="l" r="r" t="t"/>
              <a:pathLst>
                <a:path extrusionOk="0" h="2089" w="6924">
                  <a:moveTo>
                    <a:pt x="1107" y="1"/>
                  </a:moveTo>
                  <a:cubicBezTo>
                    <a:pt x="973" y="1"/>
                    <a:pt x="848" y="99"/>
                    <a:pt x="830" y="233"/>
                  </a:cubicBezTo>
                  <a:cubicBezTo>
                    <a:pt x="803" y="402"/>
                    <a:pt x="937" y="545"/>
                    <a:pt x="1107" y="545"/>
                  </a:cubicBezTo>
                  <a:lnTo>
                    <a:pt x="6343" y="545"/>
                  </a:lnTo>
                  <a:lnTo>
                    <a:pt x="6343" y="1544"/>
                  </a:lnTo>
                  <a:lnTo>
                    <a:pt x="545" y="1544"/>
                  </a:lnTo>
                  <a:lnTo>
                    <a:pt x="545" y="304"/>
                  </a:lnTo>
                  <a:cubicBezTo>
                    <a:pt x="545" y="161"/>
                    <a:pt x="438" y="28"/>
                    <a:pt x="295" y="19"/>
                  </a:cubicBezTo>
                  <a:cubicBezTo>
                    <a:pt x="289" y="18"/>
                    <a:pt x="284" y="18"/>
                    <a:pt x="279" y="18"/>
                  </a:cubicBezTo>
                  <a:cubicBezTo>
                    <a:pt x="125" y="18"/>
                    <a:pt x="0" y="140"/>
                    <a:pt x="0" y="295"/>
                  </a:cubicBezTo>
                  <a:lnTo>
                    <a:pt x="0" y="1812"/>
                  </a:lnTo>
                  <a:cubicBezTo>
                    <a:pt x="0" y="1963"/>
                    <a:pt x="125" y="2088"/>
                    <a:pt x="277" y="2088"/>
                  </a:cubicBezTo>
                  <a:lnTo>
                    <a:pt x="6647" y="2088"/>
                  </a:lnTo>
                  <a:cubicBezTo>
                    <a:pt x="6798" y="2088"/>
                    <a:pt x="6923" y="1963"/>
                    <a:pt x="6923" y="1812"/>
                  </a:cubicBezTo>
                  <a:lnTo>
                    <a:pt x="6923" y="277"/>
                  </a:lnTo>
                  <a:cubicBezTo>
                    <a:pt x="6923" y="126"/>
                    <a:pt x="6798" y="1"/>
                    <a:pt x="6647" y="1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34"/>
          <p:cNvSpPr/>
          <p:nvPr/>
        </p:nvSpPr>
        <p:spPr>
          <a:xfrm>
            <a:off x="714799" y="344100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4" name="Google Shape;1364;p34"/>
          <p:cNvGrpSpPr/>
          <p:nvPr/>
        </p:nvGrpSpPr>
        <p:grpSpPr>
          <a:xfrm>
            <a:off x="7631947" y="518963"/>
            <a:ext cx="636814" cy="120078"/>
            <a:chOff x="8209059" y="198000"/>
            <a:chExt cx="636814" cy="120078"/>
          </a:xfrm>
        </p:grpSpPr>
        <p:sp>
          <p:nvSpPr>
            <p:cNvPr id="1365" name="Google Shape;1365;p34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4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4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8" name="Google Shape;1368;p34"/>
          <p:cNvSpPr txBox="1"/>
          <p:nvPr>
            <p:ph type="title"/>
          </p:nvPr>
        </p:nvSpPr>
        <p:spPr>
          <a:xfrm>
            <a:off x="1365900" y="2926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referencias</a:t>
            </a:r>
            <a:endParaRPr sz="2800"/>
          </a:p>
        </p:txBody>
      </p:sp>
      <p:sp>
        <p:nvSpPr>
          <p:cNvPr id="1369" name="Google Shape;1369;p34"/>
          <p:cNvSpPr txBox="1"/>
          <p:nvPr/>
        </p:nvSpPr>
        <p:spPr>
          <a:xfrm>
            <a:off x="720000" y="945375"/>
            <a:ext cx="7704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Garciatorres, J. V. (2020, 7 enero). </a:t>
            </a:r>
            <a:r>
              <a:rPr i="1" lang="en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Los axiomas de la adaptación o tailoring</a:t>
            </a:r>
            <a:r>
              <a:rPr lang="en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. Proyectum. </a:t>
            </a:r>
            <a: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https://www.proyectum.com/sistema/blog/los-axiomas-de-la-adaptacion-o-tailoring/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Gratis GIFs - Get the best GIF on</a:t>
            </a:r>
            <a:r>
              <a:rPr lang="en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. (s. f.). GIPHY. </a:t>
            </a:r>
            <a: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https://giphy.com/explore/gratis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Pixabay | Increíbles Imágenes Gratis Para Descargar</a:t>
            </a:r>
            <a:r>
              <a:rPr lang="en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. (s. f.). Pixabay. </a:t>
            </a:r>
            <a: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https://pixabay.com/es/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Project Management Institute. (2021). </a:t>
            </a:r>
            <a:r>
              <a:rPr i="1" lang="en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A Guide to the Project Management Body of Knowledge (Pmbok(r) Guide) - Seventh Edition and the Standard for Project Management (Spanish)</a:t>
            </a:r>
            <a:r>
              <a:rPr lang="en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(7th ed.). 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Storyset | Customize, animate and download illustration for free</a:t>
            </a:r>
            <a:r>
              <a:rPr lang="en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. (s. f.). Storyset. </a:t>
            </a:r>
            <a: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https://storyset.com/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Tailoring. (s. f.). En </a:t>
            </a:r>
            <a:r>
              <a:rPr i="1" lang="en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Merriam-Webster</a:t>
            </a:r>
            <a:r>
              <a:rPr lang="en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https://www.merriam-webster.com/dictionary/tailoring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35"/>
          <p:cNvSpPr txBox="1"/>
          <p:nvPr>
            <p:ph type="title"/>
          </p:nvPr>
        </p:nvSpPr>
        <p:spPr>
          <a:xfrm>
            <a:off x="733425" y="1934700"/>
            <a:ext cx="4087800" cy="127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00"/>
              <a:t>¡gracias</a:t>
            </a:r>
            <a:r>
              <a:rPr lang="en" sz="10600"/>
              <a:t>!</a:t>
            </a:r>
            <a:endParaRPr sz="10600"/>
          </a:p>
        </p:txBody>
      </p:sp>
      <p:sp>
        <p:nvSpPr>
          <p:cNvPr id="1375" name="Google Shape;1375;p35"/>
          <p:cNvSpPr/>
          <p:nvPr/>
        </p:nvSpPr>
        <p:spPr>
          <a:xfrm>
            <a:off x="10063067" y="3641995"/>
            <a:ext cx="15785" cy="15647"/>
          </a:xfrm>
          <a:custGeom>
            <a:rect b="b" l="l" r="r" t="t"/>
            <a:pathLst>
              <a:path extrusionOk="0" h="566" w="571">
                <a:moveTo>
                  <a:pt x="297" y="1"/>
                </a:moveTo>
                <a:cubicBezTo>
                  <a:pt x="257" y="1"/>
                  <a:pt x="217" y="6"/>
                  <a:pt x="183" y="18"/>
                </a:cubicBezTo>
                <a:cubicBezTo>
                  <a:pt x="160" y="41"/>
                  <a:pt x="114" y="64"/>
                  <a:pt x="91" y="86"/>
                </a:cubicBezTo>
                <a:cubicBezTo>
                  <a:pt x="46" y="132"/>
                  <a:pt x="0" y="223"/>
                  <a:pt x="0" y="292"/>
                </a:cubicBezTo>
                <a:cubicBezTo>
                  <a:pt x="0" y="337"/>
                  <a:pt x="23" y="360"/>
                  <a:pt x="23" y="406"/>
                </a:cubicBezTo>
                <a:cubicBezTo>
                  <a:pt x="46" y="429"/>
                  <a:pt x="69" y="452"/>
                  <a:pt x="91" y="497"/>
                </a:cubicBezTo>
                <a:cubicBezTo>
                  <a:pt x="137" y="543"/>
                  <a:pt x="228" y="566"/>
                  <a:pt x="297" y="566"/>
                </a:cubicBezTo>
                <a:cubicBezTo>
                  <a:pt x="365" y="566"/>
                  <a:pt x="434" y="543"/>
                  <a:pt x="502" y="497"/>
                </a:cubicBezTo>
                <a:cubicBezTo>
                  <a:pt x="548" y="429"/>
                  <a:pt x="571" y="360"/>
                  <a:pt x="571" y="292"/>
                </a:cubicBezTo>
                <a:cubicBezTo>
                  <a:pt x="571" y="246"/>
                  <a:pt x="571" y="223"/>
                  <a:pt x="548" y="178"/>
                </a:cubicBezTo>
                <a:cubicBezTo>
                  <a:pt x="548" y="132"/>
                  <a:pt x="525" y="109"/>
                  <a:pt x="502" y="86"/>
                </a:cubicBezTo>
                <a:cubicBezTo>
                  <a:pt x="479" y="64"/>
                  <a:pt x="434" y="41"/>
                  <a:pt x="411" y="18"/>
                </a:cubicBezTo>
                <a:cubicBezTo>
                  <a:pt x="377" y="6"/>
                  <a:pt x="337" y="1"/>
                  <a:pt x="2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35"/>
          <p:cNvSpPr/>
          <p:nvPr/>
        </p:nvSpPr>
        <p:spPr>
          <a:xfrm>
            <a:off x="10063067" y="3759821"/>
            <a:ext cx="15785" cy="15813"/>
          </a:xfrm>
          <a:custGeom>
            <a:rect b="b" l="l" r="r" t="t"/>
            <a:pathLst>
              <a:path extrusionOk="0" h="572" w="571">
                <a:moveTo>
                  <a:pt x="303" y="0"/>
                </a:moveTo>
                <a:cubicBezTo>
                  <a:pt x="263" y="0"/>
                  <a:pt x="223" y="8"/>
                  <a:pt x="183" y="24"/>
                </a:cubicBezTo>
                <a:cubicBezTo>
                  <a:pt x="160" y="24"/>
                  <a:pt x="114" y="47"/>
                  <a:pt x="91" y="70"/>
                </a:cubicBezTo>
                <a:cubicBezTo>
                  <a:pt x="46" y="138"/>
                  <a:pt x="0" y="207"/>
                  <a:pt x="0" y="275"/>
                </a:cubicBezTo>
                <a:cubicBezTo>
                  <a:pt x="0" y="321"/>
                  <a:pt x="23" y="344"/>
                  <a:pt x="23" y="389"/>
                </a:cubicBezTo>
                <a:cubicBezTo>
                  <a:pt x="46" y="435"/>
                  <a:pt x="69" y="458"/>
                  <a:pt x="91" y="481"/>
                </a:cubicBezTo>
                <a:cubicBezTo>
                  <a:pt x="114" y="504"/>
                  <a:pt x="160" y="526"/>
                  <a:pt x="183" y="549"/>
                </a:cubicBezTo>
                <a:cubicBezTo>
                  <a:pt x="228" y="549"/>
                  <a:pt x="251" y="572"/>
                  <a:pt x="297" y="572"/>
                </a:cubicBezTo>
                <a:cubicBezTo>
                  <a:pt x="365" y="572"/>
                  <a:pt x="434" y="526"/>
                  <a:pt x="502" y="481"/>
                </a:cubicBezTo>
                <a:cubicBezTo>
                  <a:pt x="525" y="458"/>
                  <a:pt x="548" y="435"/>
                  <a:pt x="548" y="389"/>
                </a:cubicBezTo>
                <a:cubicBezTo>
                  <a:pt x="571" y="344"/>
                  <a:pt x="571" y="321"/>
                  <a:pt x="571" y="275"/>
                </a:cubicBezTo>
                <a:cubicBezTo>
                  <a:pt x="571" y="207"/>
                  <a:pt x="548" y="138"/>
                  <a:pt x="502" y="70"/>
                </a:cubicBezTo>
                <a:cubicBezTo>
                  <a:pt x="443" y="26"/>
                  <a:pt x="375" y="0"/>
                  <a:pt x="3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7" name="Google Shape;1377;p35"/>
          <p:cNvGrpSpPr/>
          <p:nvPr/>
        </p:nvGrpSpPr>
        <p:grpSpPr>
          <a:xfrm>
            <a:off x="4572000" y="1065533"/>
            <a:ext cx="6196480" cy="4035741"/>
            <a:chOff x="4572000" y="1065533"/>
            <a:chExt cx="6196480" cy="4035741"/>
          </a:xfrm>
        </p:grpSpPr>
        <p:sp>
          <p:nvSpPr>
            <p:cNvPr id="1378" name="Google Shape;1378;p35"/>
            <p:cNvSpPr/>
            <p:nvPr/>
          </p:nvSpPr>
          <p:spPr>
            <a:xfrm>
              <a:off x="6860002" y="1881946"/>
              <a:ext cx="3908478" cy="2679270"/>
            </a:xfrm>
            <a:custGeom>
              <a:rect b="b" l="l" r="r" t="t"/>
              <a:pathLst>
                <a:path extrusionOk="0" h="96917" w="141381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9" name="Google Shape;1379;p35"/>
            <p:cNvGrpSpPr/>
            <p:nvPr/>
          </p:nvGrpSpPr>
          <p:grpSpPr>
            <a:xfrm>
              <a:off x="4964268" y="1110344"/>
              <a:ext cx="5102735" cy="3990930"/>
              <a:chOff x="492625" y="305827"/>
              <a:chExt cx="6376825" cy="4987416"/>
            </a:xfrm>
          </p:grpSpPr>
          <p:sp>
            <p:nvSpPr>
              <p:cNvPr id="1380" name="Google Shape;1380;p35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rect b="b" l="l" r="r" t="t"/>
                <a:pathLst>
                  <a:path extrusionOk="0" h="1350" w="5981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35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rect b="b" l="l" r="r" t="t"/>
                <a:pathLst>
                  <a:path extrusionOk="0" h="3944" w="4909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35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rect b="b" l="l" r="r" t="t"/>
                <a:pathLst>
                  <a:path extrusionOk="0" h="5461" w="2991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35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rect b="b" l="l" r="r" t="t"/>
                <a:pathLst>
                  <a:path extrusionOk="0" h="3945" w="4908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35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rect b="b" l="l" r="r" t="t"/>
                <a:pathLst>
                  <a:path extrusionOk="0" h="2389" w="5753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35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rect b="b" l="l" r="r" t="t"/>
                <a:pathLst>
                  <a:path extrusionOk="0" h="5870" w="185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35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rect b="b" l="l" r="r" t="t"/>
                <a:pathLst>
                  <a:path extrusionOk="0" h="5442" w="3059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35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rect b="b" l="l" r="r" t="t"/>
                <a:pathLst>
                  <a:path extrusionOk="0" h="5438" w="3036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35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rect b="b" l="l" r="r" t="t"/>
                <a:pathLst>
                  <a:path extrusionOk="0" h="2992" w="2991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35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rect b="b" l="l" r="r" t="t"/>
                <a:pathLst>
                  <a:path extrusionOk="0" h="2991" w="2968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35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rect b="b" l="l" r="r" t="t"/>
                <a:pathLst>
                  <a:path extrusionOk="0" h="2968" w="2991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35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rect b="b" l="l" r="r" t="t"/>
                <a:pathLst>
                  <a:path extrusionOk="0" h="2968" w="2991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35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rect b="b" l="l" r="r" t="t"/>
                <a:pathLst>
                  <a:path extrusionOk="0" h="2992" w="2968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35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rect b="b" l="l" r="r" t="t"/>
                <a:pathLst>
                  <a:path extrusionOk="0" h="2991" w="2991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35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rect b="b" l="l" r="r" t="t"/>
                <a:pathLst>
                  <a:path extrusionOk="0" h="2968" w="2991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35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rect b="b" l="l" r="r" t="t"/>
                <a:pathLst>
                  <a:path extrusionOk="0" h="2991" w="2968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35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rect b="b" l="l" r="r" t="t"/>
                <a:pathLst>
                  <a:path extrusionOk="0" h="1136" w="1142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35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rect b="b" l="l" r="r" t="t"/>
                <a:pathLst>
                  <a:path extrusionOk="0" h="1156" w="1142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35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rect b="b" l="l" r="r" t="t"/>
                <a:pathLst>
                  <a:path extrusionOk="0" h="1137" w="1142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35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rect b="b" l="l" r="r" t="t"/>
                <a:pathLst>
                  <a:path extrusionOk="0" h="1131" w="1142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35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rect b="b" l="l" r="r" t="t"/>
                <a:pathLst>
                  <a:path extrusionOk="0" h="1137" w="1143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35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rect b="b" l="l" r="r" t="t"/>
                <a:pathLst>
                  <a:path extrusionOk="0" h="1137" w="1142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35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rect b="b" l="l" r="r" t="t"/>
                <a:pathLst>
                  <a:path extrusionOk="0" h="1133" w="1142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35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rect b="b" l="l" r="r" t="t"/>
                <a:pathLst>
                  <a:path extrusionOk="0" h="5094" w="3676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35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rect b="b" l="l" r="r" t="t"/>
                <a:pathLst>
                  <a:path extrusionOk="0" h="11540" w="5251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35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rect b="b" l="l" r="r" t="t"/>
                <a:pathLst>
                  <a:path extrusionOk="0" h="11189" w="3608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35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rect b="b" l="l" r="r" t="t"/>
                <a:pathLst>
                  <a:path extrusionOk="0" h="8951" w="3105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35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rect b="b" l="l" r="r" t="t"/>
                <a:pathLst>
                  <a:path extrusionOk="0" h="1998" w="16481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35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rect b="b" l="l" r="r" t="t"/>
                <a:pathLst>
                  <a:path extrusionOk="0" h="7730" w="8035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35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rect b="b" l="l" r="r" t="t"/>
                <a:pathLst>
                  <a:path extrusionOk="0" h="11438" w="2877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0" name="Google Shape;1410;p35"/>
            <p:cNvGrpSpPr/>
            <p:nvPr/>
          </p:nvGrpSpPr>
          <p:grpSpPr>
            <a:xfrm>
              <a:off x="7226758" y="4067417"/>
              <a:ext cx="1624165" cy="811474"/>
              <a:chOff x="10163420" y="3422779"/>
              <a:chExt cx="1624165" cy="811474"/>
            </a:xfrm>
          </p:grpSpPr>
          <p:sp>
            <p:nvSpPr>
              <p:cNvPr id="1411" name="Google Shape;1411;p35"/>
              <p:cNvSpPr/>
              <p:nvPr/>
            </p:nvSpPr>
            <p:spPr>
              <a:xfrm>
                <a:off x="10407359" y="3422779"/>
                <a:ext cx="1380226" cy="811474"/>
              </a:xfrm>
              <a:custGeom>
                <a:rect b="b" l="l" r="r" t="t"/>
                <a:pathLst>
                  <a:path extrusionOk="0" h="38223" w="65013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35"/>
              <p:cNvSpPr/>
              <p:nvPr/>
            </p:nvSpPr>
            <p:spPr>
              <a:xfrm>
                <a:off x="10163420" y="3508137"/>
                <a:ext cx="1491724" cy="513893"/>
              </a:xfrm>
              <a:custGeom>
                <a:rect b="b" l="l" r="r" t="t"/>
                <a:pathLst>
                  <a:path extrusionOk="0" h="18589" w="5396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13" name="Google Shape;1413;p35"/>
            <p:cNvSpPr/>
            <p:nvPr/>
          </p:nvSpPr>
          <p:spPr>
            <a:xfrm>
              <a:off x="5473945" y="1065533"/>
              <a:ext cx="5129784" cy="3375294"/>
            </a:xfrm>
            <a:custGeom>
              <a:rect b="b" l="l" r="r" t="t"/>
              <a:pathLst>
                <a:path extrusionOk="0" h="158987" w="241629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8690447" y="1532488"/>
              <a:ext cx="190009" cy="236799"/>
            </a:xfrm>
            <a:custGeom>
              <a:rect b="b" l="l" r="r" t="t"/>
              <a:pathLst>
                <a:path extrusionOk="0" h="11154" w="895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8720042" y="1358743"/>
              <a:ext cx="596053" cy="809840"/>
            </a:xfrm>
            <a:custGeom>
              <a:rect b="b" l="l" r="r" t="t"/>
              <a:pathLst>
                <a:path extrusionOk="0" h="38146" w="28076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8893044" y="1560893"/>
              <a:ext cx="227288" cy="438081"/>
            </a:xfrm>
            <a:custGeom>
              <a:rect b="b" l="l" r="r" t="t"/>
              <a:pathLst>
                <a:path extrusionOk="0" h="20635" w="10706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7502825" y="1475586"/>
              <a:ext cx="238137" cy="353288"/>
            </a:xfrm>
            <a:custGeom>
              <a:rect b="b" l="l" r="r" t="t"/>
              <a:pathLst>
                <a:path extrusionOk="0" h="16641" w="11217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6860473" y="1308126"/>
              <a:ext cx="920724" cy="794066"/>
            </a:xfrm>
            <a:custGeom>
              <a:rect b="b" l="l" r="r" t="t"/>
              <a:pathLst>
                <a:path extrusionOk="0" h="37403" w="43369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7243757" y="1490086"/>
              <a:ext cx="252000" cy="547161"/>
            </a:xfrm>
            <a:custGeom>
              <a:rect b="b" l="l" r="r" t="t"/>
              <a:pathLst>
                <a:path extrusionOk="0" h="25773" w="1187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6721194" y="1766471"/>
              <a:ext cx="3908478" cy="2679270"/>
            </a:xfrm>
            <a:custGeom>
              <a:rect b="b" l="l" r="r" t="t"/>
              <a:pathLst>
                <a:path extrusionOk="0" h="96917" w="141381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6713619" y="1758260"/>
              <a:ext cx="3924235" cy="2695056"/>
            </a:xfrm>
            <a:custGeom>
              <a:rect b="b" l="l" r="r" t="t"/>
              <a:pathLst>
                <a:path extrusionOk="0" h="97488" w="141951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6639142" y="1766471"/>
              <a:ext cx="3908478" cy="2679270"/>
            </a:xfrm>
            <a:custGeom>
              <a:rect b="b" l="l" r="r" t="t"/>
              <a:pathLst>
                <a:path extrusionOk="0" h="96917" w="141381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6631595" y="1758260"/>
              <a:ext cx="3923600" cy="2695056"/>
            </a:xfrm>
            <a:custGeom>
              <a:rect b="b" l="l" r="r" t="t"/>
              <a:pathLst>
                <a:path extrusionOk="0" h="97488" w="141928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6639142" y="4190841"/>
              <a:ext cx="3908478" cy="254942"/>
            </a:xfrm>
            <a:custGeom>
              <a:rect b="b" l="l" r="r" t="t"/>
              <a:pathLst>
                <a:path extrusionOk="0" h="9222" w="141381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6631595" y="4182630"/>
              <a:ext cx="3923600" cy="270727"/>
            </a:xfrm>
            <a:custGeom>
              <a:rect b="b" l="l" r="r" t="t"/>
              <a:pathLst>
                <a:path extrusionOk="0" h="9793" w="141928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8530953" y="4255836"/>
              <a:ext cx="124955" cy="124320"/>
            </a:xfrm>
            <a:custGeom>
              <a:rect b="b" l="l" r="r" t="t"/>
              <a:pathLst>
                <a:path extrusionOk="0" h="4497" w="452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8523378" y="4248261"/>
              <a:ext cx="140105" cy="140105"/>
            </a:xfrm>
            <a:custGeom>
              <a:rect b="b" l="l" r="r" t="t"/>
              <a:pathLst>
                <a:path extrusionOk="0" h="5068" w="5068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6639142" y="1766471"/>
              <a:ext cx="3908478" cy="126227"/>
            </a:xfrm>
            <a:custGeom>
              <a:rect b="b" l="l" r="r" t="t"/>
              <a:pathLst>
                <a:path extrusionOk="0" h="4566" w="141381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6631595" y="1758260"/>
              <a:ext cx="3923600" cy="142012"/>
            </a:xfrm>
            <a:custGeom>
              <a:rect b="b" l="l" r="r" t="t"/>
              <a:pathLst>
                <a:path extrusionOk="0" h="5137" w="141928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6899757" y="2102806"/>
              <a:ext cx="1412853" cy="959779"/>
            </a:xfrm>
            <a:custGeom>
              <a:rect b="b" l="l" r="r" t="t"/>
              <a:pathLst>
                <a:path extrusionOk="0" h="34718" w="51107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6899757" y="3028487"/>
              <a:ext cx="1412853" cy="34114"/>
            </a:xfrm>
            <a:custGeom>
              <a:rect b="b" l="l" r="r" t="t"/>
              <a:pathLst>
                <a:path extrusionOk="0" h="1234" w="51107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6958448" y="2161470"/>
              <a:ext cx="80806" cy="80806"/>
            </a:xfrm>
            <a:custGeom>
              <a:rect b="b" l="l" r="r" t="t"/>
              <a:pathLst>
                <a:path extrusionOk="0" h="2923" w="2923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7087802" y="2226464"/>
              <a:ext cx="80806" cy="15813"/>
            </a:xfrm>
            <a:custGeom>
              <a:rect b="b" l="l" r="r" t="t"/>
              <a:pathLst>
                <a:path extrusionOk="0" h="572" w="2923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5"/>
            <p:cNvSpPr/>
            <p:nvPr/>
          </p:nvSpPr>
          <p:spPr>
            <a:xfrm>
              <a:off x="7130707" y="2414509"/>
              <a:ext cx="977472" cy="384321"/>
            </a:xfrm>
            <a:custGeom>
              <a:rect b="b" l="l" r="r" t="t"/>
              <a:pathLst>
                <a:path extrusionOk="0" h="13902" w="35358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5"/>
            <p:cNvSpPr/>
            <p:nvPr/>
          </p:nvSpPr>
          <p:spPr>
            <a:xfrm>
              <a:off x="7116193" y="2767265"/>
              <a:ext cx="46720" cy="46720"/>
            </a:xfrm>
            <a:custGeom>
              <a:rect b="b" l="l" r="r" t="t"/>
              <a:pathLst>
                <a:path extrusionOk="0" h="1690" w="169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5"/>
            <p:cNvSpPr/>
            <p:nvPr/>
          </p:nvSpPr>
          <p:spPr>
            <a:xfrm>
              <a:off x="7108619" y="2759690"/>
              <a:ext cx="61870" cy="62505"/>
            </a:xfrm>
            <a:custGeom>
              <a:rect b="b" l="l" r="r" t="t"/>
              <a:pathLst>
                <a:path extrusionOk="0" h="2261" w="2238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5"/>
            <p:cNvSpPr/>
            <p:nvPr/>
          </p:nvSpPr>
          <p:spPr>
            <a:xfrm>
              <a:off x="7711871" y="2458050"/>
              <a:ext cx="46112" cy="46720"/>
            </a:xfrm>
            <a:custGeom>
              <a:rect b="b" l="l" r="r" t="t"/>
              <a:pathLst>
                <a:path extrusionOk="0" h="1690" w="1668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5"/>
            <p:cNvSpPr/>
            <p:nvPr/>
          </p:nvSpPr>
          <p:spPr>
            <a:xfrm>
              <a:off x="7703688" y="2450475"/>
              <a:ext cx="62478" cy="61870"/>
            </a:xfrm>
            <a:custGeom>
              <a:rect b="b" l="l" r="r" t="t"/>
              <a:pathLst>
                <a:path extrusionOk="0" h="2238" w="226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5"/>
            <p:cNvSpPr/>
            <p:nvPr/>
          </p:nvSpPr>
          <p:spPr>
            <a:xfrm>
              <a:off x="7492283" y="2679546"/>
              <a:ext cx="46720" cy="46084"/>
            </a:xfrm>
            <a:custGeom>
              <a:rect b="b" l="l" r="r" t="t"/>
              <a:pathLst>
                <a:path extrusionOk="0" h="1667" w="169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5"/>
            <p:cNvSpPr/>
            <p:nvPr/>
          </p:nvSpPr>
          <p:spPr>
            <a:xfrm>
              <a:off x="7484708" y="2671335"/>
              <a:ext cx="61870" cy="62505"/>
            </a:xfrm>
            <a:custGeom>
              <a:rect b="b" l="l" r="r" t="t"/>
              <a:pathLst>
                <a:path extrusionOk="0" h="2261" w="2238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5"/>
            <p:cNvSpPr/>
            <p:nvPr/>
          </p:nvSpPr>
          <p:spPr>
            <a:xfrm>
              <a:off x="4572000" y="4445800"/>
              <a:ext cx="3209275" cy="4600"/>
            </a:xfrm>
            <a:custGeom>
              <a:rect b="b" l="l" r="r" t="t"/>
              <a:pathLst>
                <a:path extrusionOk="0" h="184" w="128371">
                  <a:moveTo>
                    <a:pt x="1" y="1"/>
                  </a:moveTo>
                  <a:lnTo>
                    <a:pt x="1" y="183"/>
                  </a:lnTo>
                  <a:lnTo>
                    <a:pt x="128370" y="183"/>
                  </a:lnTo>
                  <a:cubicBezTo>
                    <a:pt x="128370" y="183"/>
                    <a:pt x="128370" y="183"/>
                    <a:pt x="128370" y="161"/>
                  </a:cubicBezTo>
                  <a:lnTo>
                    <a:pt x="12837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5"/>
            <p:cNvSpPr/>
            <p:nvPr/>
          </p:nvSpPr>
          <p:spPr>
            <a:xfrm>
              <a:off x="7852587" y="2623398"/>
              <a:ext cx="46748" cy="46084"/>
            </a:xfrm>
            <a:custGeom>
              <a:rect b="b" l="l" r="r" t="t"/>
              <a:pathLst>
                <a:path extrusionOk="0" h="1667" w="1691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5"/>
            <p:cNvSpPr/>
            <p:nvPr/>
          </p:nvSpPr>
          <p:spPr>
            <a:xfrm>
              <a:off x="7844404" y="2615187"/>
              <a:ext cx="62478" cy="62505"/>
            </a:xfrm>
            <a:custGeom>
              <a:rect b="b" l="l" r="r" t="t"/>
              <a:pathLst>
                <a:path extrusionOk="0" h="2261" w="226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7306782" y="2399387"/>
              <a:ext cx="46084" cy="46084"/>
            </a:xfrm>
            <a:custGeom>
              <a:rect b="b" l="l" r="r" t="t"/>
              <a:pathLst>
                <a:path extrusionOk="0" h="1667" w="1667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7298571" y="2391176"/>
              <a:ext cx="62505" cy="62505"/>
            </a:xfrm>
            <a:custGeom>
              <a:rect b="b" l="l" r="r" t="t"/>
              <a:pathLst>
                <a:path extrusionOk="0" h="2261" w="2261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8075991" y="2730026"/>
              <a:ext cx="46720" cy="46720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8067780" y="2722452"/>
              <a:ext cx="62505" cy="61870"/>
            </a:xfrm>
            <a:custGeom>
              <a:rect b="b" l="l" r="r" t="t"/>
              <a:pathLst>
                <a:path extrusionOk="0" h="2238" w="2261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7131979" y="2899770"/>
              <a:ext cx="974929" cy="15813"/>
            </a:xfrm>
            <a:custGeom>
              <a:rect b="b" l="l" r="r" t="t"/>
              <a:pathLst>
                <a:path extrusionOk="0" h="572" w="35266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7873432" y="2169680"/>
              <a:ext cx="368535" cy="64385"/>
            </a:xfrm>
            <a:custGeom>
              <a:rect b="b" l="l" r="r" t="t"/>
              <a:pathLst>
                <a:path extrusionOk="0" h="2329" w="13331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8053902" y="2264974"/>
              <a:ext cx="188069" cy="65021"/>
            </a:xfrm>
            <a:custGeom>
              <a:rect b="b" l="l" r="r" t="t"/>
              <a:pathLst>
                <a:path extrusionOk="0" h="2352" w="6803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6899757" y="3149021"/>
              <a:ext cx="1412853" cy="831064"/>
            </a:xfrm>
            <a:custGeom>
              <a:rect b="b" l="l" r="r" t="t"/>
              <a:pathLst>
                <a:path extrusionOk="0" h="30062" w="51107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6899757" y="3945985"/>
              <a:ext cx="1412853" cy="34114"/>
            </a:xfrm>
            <a:custGeom>
              <a:rect b="b" l="l" r="r" t="t"/>
              <a:pathLst>
                <a:path extrusionOk="0" h="1234" w="51107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6958448" y="3207713"/>
              <a:ext cx="80806" cy="80779"/>
            </a:xfrm>
            <a:custGeom>
              <a:rect b="b" l="l" r="r" t="t"/>
              <a:pathLst>
                <a:path extrusionOk="0" h="2922" w="2923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7087802" y="3272707"/>
              <a:ext cx="80806" cy="15785"/>
            </a:xfrm>
            <a:custGeom>
              <a:rect b="b" l="l" r="r" t="t"/>
              <a:pathLst>
                <a:path extrusionOk="0" h="571" w="2923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7031018" y="3367365"/>
              <a:ext cx="1210934" cy="46720"/>
            </a:xfrm>
            <a:custGeom>
              <a:rect b="b" l="l" r="r" t="t"/>
              <a:pathLst>
                <a:path extrusionOk="0" h="1690" w="43803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7031018" y="3477145"/>
              <a:ext cx="1210934" cy="46720"/>
            </a:xfrm>
            <a:custGeom>
              <a:rect b="b" l="l" r="r" t="t"/>
              <a:pathLst>
                <a:path extrusionOk="0" h="1690" w="43803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7031018" y="3587589"/>
              <a:ext cx="750285" cy="46720"/>
            </a:xfrm>
            <a:custGeom>
              <a:rect b="b" l="l" r="r" t="t"/>
              <a:pathLst>
                <a:path extrusionOk="0" h="1690" w="2714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7031018" y="3697369"/>
              <a:ext cx="542699" cy="46720"/>
            </a:xfrm>
            <a:custGeom>
              <a:rect b="b" l="l" r="r" t="t"/>
              <a:pathLst>
                <a:path extrusionOk="0" h="1690" w="19631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7631755" y="3697369"/>
              <a:ext cx="305422" cy="46720"/>
            </a:xfrm>
            <a:custGeom>
              <a:rect b="b" l="l" r="r" t="t"/>
              <a:pathLst>
                <a:path extrusionOk="0" h="1690" w="11048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7031018" y="3807813"/>
              <a:ext cx="330054" cy="46084"/>
            </a:xfrm>
            <a:custGeom>
              <a:rect b="b" l="l" r="r" t="t"/>
              <a:pathLst>
                <a:path extrusionOk="0" h="1667" w="11939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8462171" y="2102806"/>
              <a:ext cx="1824902" cy="237913"/>
            </a:xfrm>
            <a:custGeom>
              <a:rect b="b" l="l" r="r" t="t"/>
              <a:pathLst>
                <a:path extrusionOk="0" h="8606" w="66012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8462171" y="2340695"/>
              <a:ext cx="1824902" cy="34086"/>
            </a:xfrm>
            <a:custGeom>
              <a:rect b="b" l="l" r="r" t="t"/>
              <a:pathLst>
                <a:path extrusionOk="0" h="1233" w="66012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8520835" y="2161470"/>
              <a:ext cx="80806" cy="15813"/>
            </a:xfrm>
            <a:custGeom>
              <a:rect b="b" l="l" r="r" t="t"/>
              <a:pathLst>
                <a:path extrusionOk="0" h="572" w="2923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8650851" y="2161470"/>
              <a:ext cx="80143" cy="15813"/>
            </a:xfrm>
            <a:custGeom>
              <a:rect b="b" l="l" r="r" t="t"/>
              <a:pathLst>
                <a:path extrusionOk="0" h="572" w="2899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8520835" y="2136229"/>
              <a:ext cx="80806" cy="41053"/>
            </a:xfrm>
            <a:custGeom>
              <a:rect b="b" l="l" r="r" t="t"/>
              <a:pathLst>
                <a:path extrusionOk="0" h="1485" w="2923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8593404" y="2226464"/>
              <a:ext cx="648718" cy="46112"/>
            </a:xfrm>
            <a:custGeom>
              <a:rect b="b" l="l" r="r" t="t"/>
              <a:pathLst>
                <a:path extrusionOk="0" h="1668" w="23466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9281225" y="2226464"/>
              <a:ext cx="272635" cy="46112"/>
            </a:xfrm>
            <a:custGeom>
              <a:rect b="b" l="l" r="r" t="t"/>
              <a:pathLst>
                <a:path extrusionOk="0" h="1668" w="9862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8462171" y="2423355"/>
              <a:ext cx="1824902" cy="237277"/>
            </a:xfrm>
            <a:custGeom>
              <a:rect b="b" l="l" r="r" t="t"/>
              <a:pathLst>
                <a:path extrusionOk="0" h="8583" w="66012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8462171" y="2660609"/>
              <a:ext cx="1824902" cy="34750"/>
            </a:xfrm>
            <a:custGeom>
              <a:rect b="b" l="l" r="r" t="t"/>
              <a:pathLst>
                <a:path extrusionOk="0" h="1257" w="66012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8520835" y="2482047"/>
              <a:ext cx="80806" cy="15785"/>
            </a:xfrm>
            <a:custGeom>
              <a:rect b="b" l="l" r="r" t="t"/>
              <a:pathLst>
                <a:path extrusionOk="0" h="571" w="2923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8650851" y="2482047"/>
              <a:ext cx="80143" cy="15785"/>
            </a:xfrm>
            <a:custGeom>
              <a:rect b="b" l="l" r="r" t="t"/>
              <a:pathLst>
                <a:path extrusionOk="0" h="571" w="2899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8520835" y="2456806"/>
              <a:ext cx="80806" cy="41025"/>
            </a:xfrm>
            <a:custGeom>
              <a:rect b="b" l="l" r="r" t="t"/>
              <a:pathLst>
                <a:path extrusionOk="0" h="1484" w="2923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8593404" y="2546405"/>
              <a:ext cx="296603" cy="46720"/>
            </a:xfrm>
            <a:custGeom>
              <a:rect b="b" l="l" r="r" t="t"/>
              <a:pathLst>
                <a:path extrusionOk="0" h="1690" w="10729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9252197" y="2546405"/>
              <a:ext cx="865758" cy="46720"/>
            </a:xfrm>
            <a:custGeom>
              <a:rect b="b" l="l" r="r" t="t"/>
              <a:pathLst>
                <a:path extrusionOk="0" h="1690" w="31317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8939222" y="2546405"/>
              <a:ext cx="271972" cy="46720"/>
            </a:xfrm>
            <a:custGeom>
              <a:rect b="b" l="l" r="r" t="t"/>
              <a:pathLst>
                <a:path extrusionOk="0" h="1690" w="9838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8462171" y="2743269"/>
              <a:ext cx="1824902" cy="237913"/>
            </a:xfrm>
            <a:custGeom>
              <a:rect b="b" l="l" r="r" t="t"/>
              <a:pathLst>
                <a:path extrusionOk="0" h="8606" w="66012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8462171" y="2981158"/>
              <a:ext cx="1824902" cy="34114"/>
            </a:xfrm>
            <a:custGeom>
              <a:rect b="b" l="l" r="r" t="t"/>
              <a:pathLst>
                <a:path extrusionOk="0" h="1234" w="66012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8520835" y="2801960"/>
              <a:ext cx="80806" cy="15813"/>
            </a:xfrm>
            <a:custGeom>
              <a:rect b="b" l="l" r="r" t="t"/>
              <a:pathLst>
                <a:path extrusionOk="0" h="572" w="2923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8650851" y="2801960"/>
              <a:ext cx="80143" cy="15813"/>
            </a:xfrm>
            <a:custGeom>
              <a:rect b="b" l="l" r="r" t="t"/>
              <a:pathLst>
                <a:path extrusionOk="0" h="572" w="2899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8520835" y="2776720"/>
              <a:ext cx="80806" cy="41053"/>
            </a:xfrm>
            <a:custGeom>
              <a:rect b="b" l="l" r="r" t="t"/>
              <a:pathLst>
                <a:path extrusionOk="0" h="1485" w="2923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8593404" y="2866955"/>
              <a:ext cx="648718" cy="46720"/>
            </a:xfrm>
            <a:custGeom>
              <a:rect b="b" l="l" r="r" t="t"/>
              <a:pathLst>
                <a:path extrusionOk="0" h="1690" w="23466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8462171" y="3063846"/>
              <a:ext cx="1824902" cy="237277"/>
            </a:xfrm>
            <a:custGeom>
              <a:rect b="b" l="l" r="r" t="t"/>
              <a:pathLst>
                <a:path extrusionOk="0" h="8583" w="66012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8462171" y="3301099"/>
              <a:ext cx="1824902" cy="34722"/>
            </a:xfrm>
            <a:custGeom>
              <a:rect b="b" l="l" r="r" t="t"/>
              <a:pathLst>
                <a:path extrusionOk="0" h="1256" w="66012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8520835" y="3122509"/>
              <a:ext cx="80806" cy="15813"/>
            </a:xfrm>
            <a:custGeom>
              <a:rect b="b" l="l" r="r" t="t"/>
              <a:pathLst>
                <a:path extrusionOk="0" h="572" w="2923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8650851" y="3122509"/>
              <a:ext cx="80143" cy="15813"/>
            </a:xfrm>
            <a:custGeom>
              <a:rect b="b" l="l" r="r" t="t"/>
              <a:pathLst>
                <a:path extrusionOk="0" h="572" w="2899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8520835" y="3097269"/>
              <a:ext cx="80806" cy="41053"/>
            </a:xfrm>
            <a:custGeom>
              <a:rect b="b" l="l" r="r" t="t"/>
              <a:pathLst>
                <a:path extrusionOk="0" h="1485" w="2923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8593404" y="3186896"/>
              <a:ext cx="454373" cy="46720"/>
            </a:xfrm>
            <a:custGeom>
              <a:rect b="b" l="l" r="r" t="t"/>
              <a:pathLst>
                <a:path extrusionOk="0" h="1690" w="16436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9100119" y="3186896"/>
              <a:ext cx="764799" cy="46720"/>
            </a:xfrm>
            <a:custGeom>
              <a:rect b="b" l="l" r="r" t="t"/>
              <a:pathLst>
                <a:path extrusionOk="0" h="1690" w="27665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9922324" y="3186896"/>
              <a:ext cx="125619" cy="46720"/>
            </a:xfrm>
            <a:custGeom>
              <a:rect b="b" l="l" r="r" t="t"/>
              <a:pathLst>
                <a:path extrusionOk="0" h="1690" w="4544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8462171" y="3437391"/>
              <a:ext cx="1824902" cy="542699"/>
            </a:xfrm>
            <a:custGeom>
              <a:rect b="b" l="l" r="r" t="t"/>
              <a:pathLst>
                <a:path extrusionOk="0" h="19631" w="66012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8462171" y="3945985"/>
              <a:ext cx="1824902" cy="34114"/>
            </a:xfrm>
            <a:custGeom>
              <a:rect b="b" l="l" r="r" t="t"/>
              <a:pathLst>
                <a:path extrusionOk="0" h="1234" w="66012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8520835" y="3496083"/>
              <a:ext cx="80806" cy="80806"/>
            </a:xfrm>
            <a:custGeom>
              <a:rect b="b" l="l" r="r" t="t"/>
              <a:pathLst>
                <a:path extrusionOk="0" h="2923" w="2923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8650851" y="3561077"/>
              <a:ext cx="80143" cy="15813"/>
            </a:xfrm>
            <a:custGeom>
              <a:rect b="b" l="l" r="r" t="t"/>
              <a:pathLst>
                <a:path extrusionOk="0" h="572" w="2899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8807961" y="3577471"/>
              <a:ext cx="262517" cy="262545"/>
            </a:xfrm>
            <a:custGeom>
              <a:rect b="b" l="l" r="r" t="t"/>
              <a:pathLst>
                <a:path extrusionOk="0" h="9497" w="9496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8865381" y="3636162"/>
              <a:ext cx="147680" cy="145164"/>
            </a:xfrm>
            <a:custGeom>
              <a:rect b="b" l="l" r="r" t="t"/>
              <a:pathLst>
                <a:path extrusionOk="0" h="5251" w="5342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8865381" y="3636162"/>
              <a:ext cx="147680" cy="145164"/>
            </a:xfrm>
            <a:custGeom>
              <a:rect b="b" l="l" r="r" t="t"/>
              <a:pathLst>
                <a:path extrusionOk="0" h="5251" w="5342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9165749" y="3577471"/>
              <a:ext cx="262517" cy="262545"/>
            </a:xfrm>
            <a:custGeom>
              <a:rect b="b" l="l" r="r" t="t"/>
              <a:pathLst>
                <a:path extrusionOk="0" h="9497" w="9496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9223169" y="3636162"/>
              <a:ext cx="147680" cy="145164"/>
            </a:xfrm>
            <a:custGeom>
              <a:rect b="b" l="l" r="r" t="t"/>
              <a:pathLst>
                <a:path extrusionOk="0" h="5251" w="5342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9523538" y="3577471"/>
              <a:ext cx="262517" cy="262545"/>
            </a:xfrm>
            <a:custGeom>
              <a:rect b="b" l="l" r="r" t="t"/>
              <a:pathLst>
                <a:path extrusionOk="0" h="9497" w="9496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9594199" y="3641857"/>
              <a:ext cx="133166" cy="133774"/>
            </a:xfrm>
            <a:custGeom>
              <a:rect b="b" l="l" r="r" t="t"/>
              <a:pathLst>
                <a:path extrusionOk="0" h="4839" w="4817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9881326" y="3577471"/>
              <a:ext cx="261881" cy="262545"/>
            </a:xfrm>
            <a:custGeom>
              <a:rect b="b" l="l" r="r" t="t"/>
              <a:pathLst>
                <a:path extrusionOk="0" h="9497" w="9473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9945685" y="3641995"/>
              <a:ext cx="15813" cy="15647"/>
            </a:xfrm>
            <a:custGeom>
              <a:rect b="b" l="l" r="r" t="t"/>
              <a:pathLst>
                <a:path extrusionOk="0" h="566" w="572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9945685" y="3759516"/>
              <a:ext cx="15813" cy="16117"/>
            </a:xfrm>
            <a:custGeom>
              <a:rect b="b" l="l" r="r" t="t"/>
              <a:pathLst>
                <a:path extrusionOk="0" h="583" w="572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4" name="Google Shape;1504;p35"/>
            <p:cNvGrpSpPr/>
            <p:nvPr/>
          </p:nvGrpSpPr>
          <p:grpSpPr>
            <a:xfrm>
              <a:off x="4749975" y="2572850"/>
              <a:ext cx="2133600" cy="1878725"/>
              <a:chOff x="5389350" y="2572850"/>
              <a:chExt cx="2133600" cy="1878725"/>
            </a:xfrm>
          </p:grpSpPr>
          <p:sp>
            <p:nvSpPr>
              <p:cNvPr id="1505" name="Google Shape;1505;p35"/>
              <p:cNvSpPr/>
              <p:nvPr/>
            </p:nvSpPr>
            <p:spPr>
              <a:xfrm>
                <a:off x="6211625" y="3312425"/>
                <a:ext cx="235125" cy="259075"/>
              </a:xfrm>
              <a:custGeom>
                <a:rect b="b" l="l" r="r" t="t"/>
                <a:pathLst>
                  <a:path extrusionOk="0" h="10363" w="9405">
                    <a:moveTo>
                      <a:pt x="3492" y="0"/>
                    </a:moveTo>
                    <a:cubicBezTo>
                      <a:pt x="3420" y="0"/>
                      <a:pt x="3352" y="28"/>
                      <a:pt x="3310" y="97"/>
                    </a:cubicBezTo>
                    <a:cubicBezTo>
                      <a:pt x="2785" y="1421"/>
                      <a:pt x="4954" y="2608"/>
                      <a:pt x="4680" y="3110"/>
                    </a:cubicBezTo>
                    <a:cubicBezTo>
                      <a:pt x="4680" y="3110"/>
                      <a:pt x="2603" y="1901"/>
                      <a:pt x="822" y="919"/>
                    </a:cubicBezTo>
                    <a:cubicBezTo>
                      <a:pt x="822" y="1923"/>
                      <a:pt x="594" y="2951"/>
                      <a:pt x="457" y="3909"/>
                    </a:cubicBezTo>
                    <a:cubicBezTo>
                      <a:pt x="274" y="5233"/>
                      <a:pt x="115" y="6557"/>
                      <a:pt x="0" y="7904"/>
                    </a:cubicBezTo>
                    <a:cubicBezTo>
                      <a:pt x="1187" y="8771"/>
                      <a:pt x="2580" y="9638"/>
                      <a:pt x="3561" y="9889"/>
                    </a:cubicBezTo>
                    <a:cubicBezTo>
                      <a:pt x="3785" y="9939"/>
                      <a:pt x="4819" y="10363"/>
                      <a:pt x="5945" y="10363"/>
                    </a:cubicBezTo>
                    <a:cubicBezTo>
                      <a:pt x="6882" y="10363"/>
                      <a:pt x="7884" y="10069"/>
                      <a:pt x="8537" y="9022"/>
                    </a:cubicBezTo>
                    <a:cubicBezTo>
                      <a:pt x="9404" y="7653"/>
                      <a:pt x="8765" y="6055"/>
                      <a:pt x="8126" y="5005"/>
                    </a:cubicBezTo>
                    <a:cubicBezTo>
                      <a:pt x="7693" y="4297"/>
                      <a:pt x="6665" y="2197"/>
                      <a:pt x="3630" y="29"/>
                    </a:cubicBezTo>
                    <a:cubicBezTo>
                      <a:pt x="3585" y="11"/>
                      <a:pt x="3538" y="0"/>
                      <a:pt x="3492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5"/>
              <p:cNvSpPr/>
              <p:nvPr/>
            </p:nvSpPr>
            <p:spPr>
              <a:xfrm>
                <a:off x="6333175" y="3465500"/>
                <a:ext cx="537550" cy="611675"/>
              </a:xfrm>
              <a:custGeom>
                <a:rect b="b" l="l" r="r" t="t"/>
                <a:pathLst>
                  <a:path extrusionOk="0" h="24467" w="21502">
                    <a:moveTo>
                      <a:pt x="3561" y="0"/>
                    </a:moveTo>
                    <a:lnTo>
                      <a:pt x="0" y="4109"/>
                    </a:lnTo>
                    <a:lnTo>
                      <a:pt x="13262" y="22232"/>
                    </a:lnTo>
                    <a:cubicBezTo>
                      <a:pt x="14252" y="23588"/>
                      <a:pt x="15124" y="24467"/>
                      <a:pt x="16380" y="24467"/>
                    </a:cubicBezTo>
                    <a:cubicBezTo>
                      <a:pt x="16773" y="24467"/>
                      <a:pt x="17205" y="24380"/>
                      <a:pt x="17690" y="24195"/>
                    </a:cubicBezTo>
                    <a:cubicBezTo>
                      <a:pt x="20223" y="23236"/>
                      <a:pt x="21502" y="20360"/>
                      <a:pt x="20566" y="17804"/>
                    </a:cubicBezTo>
                    <a:cubicBezTo>
                      <a:pt x="20201" y="16823"/>
                      <a:pt x="18877" y="16252"/>
                      <a:pt x="18534" y="15887"/>
                    </a:cubicBezTo>
                    <a:cubicBezTo>
                      <a:pt x="18192" y="15521"/>
                      <a:pt x="3561" y="0"/>
                      <a:pt x="3561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5"/>
              <p:cNvSpPr/>
              <p:nvPr/>
            </p:nvSpPr>
            <p:spPr>
              <a:xfrm>
                <a:off x="6333175" y="3558500"/>
                <a:ext cx="51375" cy="12575"/>
              </a:xfrm>
              <a:custGeom>
                <a:rect b="b" l="l" r="r" t="t"/>
                <a:pathLst>
                  <a:path extrusionOk="0" h="503" w="2055">
                    <a:moveTo>
                      <a:pt x="1986" y="1"/>
                    </a:moveTo>
                    <a:cubicBezTo>
                      <a:pt x="1381" y="265"/>
                      <a:pt x="691" y="307"/>
                      <a:pt x="311" y="307"/>
                    </a:cubicBezTo>
                    <a:cubicBezTo>
                      <a:pt x="133" y="307"/>
                      <a:pt x="23" y="298"/>
                      <a:pt x="23" y="298"/>
                    </a:cubicBezTo>
                    <a:lnTo>
                      <a:pt x="0" y="480"/>
                    </a:lnTo>
                    <a:cubicBezTo>
                      <a:pt x="23" y="480"/>
                      <a:pt x="137" y="503"/>
                      <a:pt x="343" y="503"/>
                    </a:cubicBezTo>
                    <a:cubicBezTo>
                      <a:pt x="753" y="503"/>
                      <a:pt x="1438" y="435"/>
                      <a:pt x="2055" y="183"/>
                    </a:cubicBezTo>
                    <a:lnTo>
                      <a:pt x="1986" y="1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35"/>
              <p:cNvSpPr/>
              <p:nvPr/>
            </p:nvSpPr>
            <p:spPr>
              <a:xfrm>
                <a:off x="6127750" y="3285750"/>
                <a:ext cx="188900" cy="285325"/>
              </a:xfrm>
              <a:custGeom>
                <a:rect b="b" l="l" r="r" t="t"/>
                <a:pathLst>
                  <a:path extrusionOk="0" h="11413" w="7556">
                    <a:moveTo>
                      <a:pt x="0" y="0"/>
                    </a:moveTo>
                    <a:lnTo>
                      <a:pt x="639" y="11413"/>
                    </a:lnTo>
                    <a:lnTo>
                      <a:pt x="6916" y="11413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35"/>
              <p:cNvSpPr/>
              <p:nvPr/>
            </p:nvSpPr>
            <p:spPr>
              <a:xfrm>
                <a:off x="6127750" y="3285750"/>
                <a:ext cx="188900" cy="13725"/>
              </a:xfrm>
              <a:custGeom>
                <a:rect b="b" l="l" r="r" t="t"/>
                <a:pathLst>
                  <a:path extrusionOk="0" h="549" w="7556">
                    <a:moveTo>
                      <a:pt x="0" y="0"/>
                    </a:moveTo>
                    <a:lnTo>
                      <a:pt x="23" y="548"/>
                    </a:lnTo>
                    <a:lnTo>
                      <a:pt x="7532" y="320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5"/>
              <p:cNvSpPr/>
              <p:nvPr/>
            </p:nvSpPr>
            <p:spPr>
              <a:xfrm>
                <a:off x="6126025" y="3351375"/>
                <a:ext cx="191750" cy="125550"/>
              </a:xfrm>
              <a:custGeom>
                <a:rect b="b" l="l" r="r" t="t"/>
                <a:pathLst>
                  <a:path extrusionOk="0" h="5022" w="7670">
                    <a:moveTo>
                      <a:pt x="1" y="0"/>
                    </a:moveTo>
                    <a:lnTo>
                      <a:pt x="297" y="5022"/>
                    </a:lnTo>
                    <a:lnTo>
                      <a:pt x="7396" y="5022"/>
                    </a:lnTo>
                    <a:lnTo>
                      <a:pt x="76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5"/>
              <p:cNvSpPr/>
              <p:nvPr/>
            </p:nvSpPr>
            <p:spPr>
              <a:xfrm>
                <a:off x="6122025" y="3262925"/>
                <a:ext cx="200325" cy="22850"/>
              </a:xfrm>
              <a:custGeom>
                <a:rect b="b" l="l" r="r" t="t"/>
                <a:pathLst>
                  <a:path extrusionOk="0" h="914" w="8013">
                    <a:moveTo>
                      <a:pt x="138" y="0"/>
                    </a:moveTo>
                    <a:lnTo>
                      <a:pt x="1" y="913"/>
                    </a:lnTo>
                    <a:lnTo>
                      <a:pt x="8013" y="913"/>
                    </a:lnTo>
                    <a:lnTo>
                      <a:pt x="7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35"/>
              <p:cNvSpPr/>
              <p:nvPr/>
            </p:nvSpPr>
            <p:spPr>
              <a:xfrm>
                <a:off x="6139150" y="3235525"/>
                <a:ext cx="164950" cy="31975"/>
              </a:xfrm>
              <a:custGeom>
                <a:rect b="b" l="l" r="r" t="t"/>
                <a:pathLst>
                  <a:path extrusionOk="0" h="1279" w="6598">
                    <a:moveTo>
                      <a:pt x="206" y="1"/>
                    </a:moveTo>
                    <a:lnTo>
                      <a:pt x="1" y="1279"/>
                    </a:lnTo>
                    <a:lnTo>
                      <a:pt x="6597" y="1279"/>
                    </a:lnTo>
                    <a:lnTo>
                      <a:pt x="63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35"/>
              <p:cNvSpPr/>
              <p:nvPr/>
            </p:nvSpPr>
            <p:spPr>
              <a:xfrm>
                <a:off x="6139725" y="3260650"/>
                <a:ext cx="163800" cy="4575"/>
              </a:xfrm>
              <a:custGeom>
                <a:rect b="b" l="l" r="r" t="t"/>
                <a:pathLst>
                  <a:path extrusionOk="0" h="183" w="6552">
                    <a:moveTo>
                      <a:pt x="0" y="0"/>
                    </a:moveTo>
                    <a:lnTo>
                      <a:pt x="0" y="183"/>
                    </a:lnTo>
                    <a:lnTo>
                      <a:pt x="6551" y="183"/>
                    </a:lnTo>
                    <a:lnTo>
                      <a:pt x="65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35"/>
              <p:cNvSpPr/>
              <p:nvPr/>
            </p:nvSpPr>
            <p:spPr>
              <a:xfrm>
                <a:off x="6199650" y="3367350"/>
                <a:ext cx="87325" cy="94175"/>
              </a:xfrm>
              <a:custGeom>
                <a:rect b="b" l="l" r="r" t="t"/>
                <a:pathLst>
                  <a:path extrusionOk="0" h="3767" w="3493">
                    <a:moveTo>
                      <a:pt x="1735" y="183"/>
                    </a:moveTo>
                    <a:cubicBezTo>
                      <a:pt x="2602" y="183"/>
                      <a:pt x="3310" y="936"/>
                      <a:pt x="3310" y="1872"/>
                    </a:cubicBezTo>
                    <a:cubicBezTo>
                      <a:pt x="3310" y="2808"/>
                      <a:pt x="2602" y="3561"/>
                      <a:pt x="1735" y="3561"/>
                    </a:cubicBezTo>
                    <a:cubicBezTo>
                      <a:pt x="890" y="3561"/>
                      <a:pt x="183" y="2808"/>
                      <a:pt x="183" y="1872"/>
                    </a:cubicBezTo>
                    <a:cubicBezTo>
                      <a:pt x="183" y="936"/>
                      <a:pt x="890" y="183"/>
                      <a:pt x="1735" y="183"/>
                    </a:cubicBezTo>
                    <a:close/>
                    <a:moveTo>
                      <a:pt x="1735" y="0"/>
                    </a:moveTo>
                    <a:cubicBezTo>
                      <a:pt x="776" y="0"/>
                      <a:pt x="0" y="845"/>
                      <a:pt x="0" y="1872"/>
                    </a:cubicBezTo>
                    <a:cubicBezTo>
                      <a:pt x="0" y="2922"/>
                      <a:pt x="776" y="3767"/>
                      <a:pt x="1735" y="3767"/>
                    </a:cubicBezTo>
                    <a:cubicBezTo>
                      <a:pt x="2716" y="3767"/>
                      <a:pt x="3492" y="2922"/>
                      <a:pt x="3492" y="1872"/>
                    </a:cubicBezTo>
                    <a:cubicBezTo>
                      <a:pt x="3492" y="845"/>
                      <a:pt x="2716" y="0"/>
                      <a:pt x="17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35"/>
              <p:cNvSpPr/>
              <p:nvPr/>
            </p:nvSpPr>
            <p:spPr>
              <a:xfrm>
                <a:off x="6284675" y="3312425"/>
                <a:ext cx="67925" cy="64075"/>
              </a:xfrm>
              <a:custGeom>
                <a:rect b="b" l="l" r="r" t="t"/>
                <a:pathLst>
                  <a:path extrusionOk="0" h="2563" w="2717">
                    <a:moveTo>
                      <a:pt x="570" y="0"/>
                    </a:moveTo>
                    <a:cubicBezTo>
                      <a:pt x="498" y="0"/>
                      <a:pt x="430" y="28"/>
                      <a:pt x="388" y="97"/>
                    </a:cubicBezTo>
                    <a:cubicBezTo>
                      <a:pt x="0" y="1056"/>
                      <a:pt x="1050" y="1969"/>
                      <a:pt x="1552" y="2563"/>
                    </a:cubicBezTo>
                    <a:cubicBezTo>
                      <a:pt x="1895" y="2517"/>
                      <a:pt x="2191" y="2312"/>
                      <a:pt x="2442" y="2060"/>
                    </a:cubicBezTo>
                    <a:cubicBezTo>
                      <a:pt x="2534" y="1946"/>
                      <a:pt x="2625" y="1832"/>
                      <a:pt x="2716" y="1695"/>
                    </a:cubicBezTo>
                    <a:cubicBezTo>
                      <a:pt x="2168" y="1170"/>
                      <a:pt x="1507" y="600"/>
                      <a:pt x="708" y="29"/>
                    </a:cubicBezTo>
                    <a:cubicBezTo>
                      <a:pt x="663" y="11"/>
                      <a:pt x="616" y="0"/>
                      <a:pt x="57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35"/>
              <p:cNvSpPr/>
              <p:nvPr/>
            </p:nvSpPr>
            <p:spPr>
              <a:xfrm>
                <a:off x="6729200" y="3413575"/>
                <a:ext cx="326425" cy="315000"/>
              </a:xfrm>
              <a:custGeom>
                <a:rect b="b" l="l" r="r" t="t"/>
                <a:pathLst>
                  <a:path extrusionOk="0" h="12600" w="13057">
                    <a:moveTo>
                      <a:pt x="4679" y="0"/>
                    </a:moveTo>
                    <a:lnTo>
                      <a:pt x="0" y="7030"/>
                    </a:lnTo>
                    <a:lnTo>
                      <a:pt x="8354" y="12600"/>
                    </a:lnTo>
                    <a:lnTo>
                      <a:pt x="13056" y="5570"/>
                    </a:lnTo>
                    <a:lnTo>
                      <a:pt x="4679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5"/>
              <p:cNvSpPr/>
              <p:nvPr/>
            </p:nvSpPr>
            <p:spPr>
              <a:xfrm>
                <a:off x="6793900" y="3141875"/>
                <a:ext cx="531375" cy="527775"/>
              </a:xfrm>
              <a:custGeom>
                <a:rect b="b" l="l" r="r" t="t"/>
                <a:pathLst>
                  <a:path extrusionOk="0" h="21111" w="21255">
                    <a:moveTo>
                      <a:pt x="14115" y="0"/>
                    </a:moveTo>
                    <a:cubicBezTo>
                      <a:pt x="12794" y="0"/>
                      <a:pt x="11295" y="390"/>
                      <a:pt x="9692" y="1282"/>
                    </a:cubicBezTo>
                    <a:cubicBezTo>
                      <a:pt x="4191" y="4317"/>
                      <a:pt x="334" y="12900"/>
                      <a:pt x="334" y="12900"/>
                    </a:cubicBezTo>
                    <a:cubicBezTo>
                      <a:pt x="0" y="13389"/>
                      <a:pt x="6835" y="21111"/>
                      <a:pt x="9679" y="21111"/>
                    </a:cubicBezTo>
                    <a:cubicBezTo>
                      <a:pt x="9755" y="21111"/>
                      <a:pt x="9827" y="21105"/>
                      <a:pt x="9897" y="21094"/>
                    </a:cubicBezTo>
                    <a:cubicBezTo>
                      <a:pt x="14371" y="15525"/>
                      <a:pt x="18137" y="9658"/>
                      <a:pt x="18137" y="9658"/>
                    </a:cubicBezTo>
                    <a:cubicBezTo>
                      <a:pt x="21255" y="4920"/>
                      <a:pt x="18811" y="0"/>
                      <a:pt x="14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5"/>
              <p:cNvSpPr/>
              <p:nvPr/>
            </p:nvSpPr>
            <p:spPr>
              <a:xfrm>
                <a:off x="5663250" y="4136550"/>
                <a:ext cx="251675" cy="200900"/>
              </a:xfrm>
              <a:custGeom>
                <a:rect b="b" l="l" r="r" t="t"/>
                <a:pathLst>
                  <a:path extrusionOk="0" h="8036" w="10067">
                    <a:moveTo>
                      <a:pt x="8811" y="1"/>
                    </a:moveTo>
                    <a:lnTo>
                      <a:pt x="2899" y="1074"/>
                    </a:lnTo>
                    <a:lnTo>
                      <a:pt x="0" y="4475"/>
                    </a:lnTo>
                    <a:lnTo>
                      <a:pt x="3698" y="8035"/>
                    </a:lnTo>
                    <a:lnTo>
                      <a:pt x="10066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5"/>
              <p:cNvSpPr/>
              <p:nvPr/>
            </p:nvSpPr>
            <p:spPr>
              <a:xfrm>
                <a:off x="5389350" y="4228450"/>
                <a:ext cx="525575" cy="223125"/>
              </a:xfrm>
              <a:custGeom>
                <a:rect b="b" l="l" r="r" t="t"/>
                <a:pathLst>
                  <a:path extrusionOk="0" h="8925" w="21023">
                    <a:moveTo>
                      <a:pt x="11680" y="1"/>
                    </a:moveTo>
                    <a:cubicBezTo>
                      <a:pt x="11324" y="1"/>
                      <a:pt x="11004" y="80"/>
                      <a:pt x="10751" y="274"/>
                    </a:cubicBezTo>
                    <a:cubicBezTo>
                      <a:pt x="10751" y="274"/>
                      <a:pt x="7875" y="3583"/>
                      <a:pt x="5592" y="4177"/>
                    </a:cubicBezTo>
                    <a:cubicBezTo>
                      <a:pt x="3310" y="4770"/>
                      <a:pt x="0" y="5386"/>
                      <a:pt x="46" y="8924"/>
                    </a:cubicBezTo>
                    <a:lnTo>
                      <a:pt x="21022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7" y="1597"/>
                      <a:pt x="17947" y="1632"/>
                      <a:pt x="17385" y="1632"/>
                    </a:cubicBezTo>
                    <a:cubicBezTo>
                      <a:pt x="16822" y="1632"/>
                      <a:pt x="16309" y="1597"/>
                      <a:pt x="15841" y="1529"/>
                    </a:cubicBezTo>
                    <a:cubicBezTo>
                      <a:pt x="15076" y="1238"/>
                      <a:pt x="13089" y="1"/>
                      <a:pt x="116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5"/>
              <p:cNvSpPr/>
              <p:nvPr/>
            </p:nvSpPr>
            <p:spPr>
              <a:xfrm>
                <a:off x="5783650" y="4288925"/>
                <a:ext cx="100450" cy="9150"/>
              </a:xfrm>
              <a:custGeom>
                <a:rect b="b" l="l" r="r" t="t"/>
                <a:pathLst>
                  <a:path extrusionOk="0" h="366" w="4018">
                    <a:moveTo>
                      <a:pt x="23" y="0"/>
                    </a:moveTo>
                    <a:lnTo>
                      <a:pt x="0" y="183"/>
                    </a:lnTo>
                    <a:cubicBezTo>
                      <a:pt x="0" y="183"/>
                      <a:pt x="1005" y="365"/>
                      <a:pt x="2283" y="365"/>
                    </a:cubicBezTo>
                    <a:cubicBezTo>
                      <a:pt x="2831" y="365"/>
                      <a:pt x="3424" y="320"/>
                      <a:pt x="4018" y="228"/>
                    </a:cubicBezTo>
                    <a:lnTo>
                      <a:pt x="3972" y="46"/>
                    </a:lnTo>
                    <a:cubicBezTo>
                      <a:pt x="3395" y="143"/>
                      <a:pt x="2806" y="177"/>
                      <a:pt x="2265" y="177"/>
                    </a:cubicBezTo>
                    <a:cubicBezTo>
                      <a:pt x="1027" y="177"/>
                      <a:pt x="39" y="0"/>
                      <a:pt x="2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5"/>
              <p:cNvSpPr/>
              <p:nvPr/>
            </p:nvSpPr>
            <p:spPr>
              <a:xfrm>
                <a:off x="5392775" y="4364250"/>
                <a:ext cx="43375" cy="87325"/>
              </a:xfrm>
              <a:custGeom>
                <a:rect b="b" l="l" r="r" t="t"/>
                <a:pathLst>
                  <a:path extrusionOk="0" h="3493" w="1735">
                    <a:moveTo>
                      <a:pt x="1644" y="0"/>
                    </a:moveTo>
                    <a:cubicBezTo>
                      <a:pt x="685" y="571"/>
                      <a:pt x="137" y="1278"/>
                      <a:pt x="0" y="2123"/>
                    </a:cubicBezTo>
                    <a:lnTo>
                      <a:pt x="0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35"/>
              <p:cNvSpPr/>
              <p:nvPr/>
            </p:nvSpPr>
            <p:spPr>
              <a:xfrm>
                <a:off x="5630725" y="4261525"/>
                <a:ext cx="41100" cy="21150"/>
              </a:xfrm>
              <a:custGeom>
                <a:rect b="b" l="l" r="r" t="t"/>
                <a:pathLst>
                  <a:path extrusionOk="0" h="846" w="1644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484" y="845"/>
                    </a:cubicBezTo>
                    <a:lnTo>
                      <a:pt x="1644" y="708"/>
                    </a:lnTo>
                    <a:cubicBezTo>
                      <a:pt x="1621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35"/>
              <p:cNvSpPr/>
              <p:nvPr/>
            </p:nvSpPr>
            <p:spPr>
              <a:xfrm>
                <a:off x="5616450" y="4273500"/>
                <a:ext cx="41125" cy="21725"/>
              </a:xfrm>
              <a:custGeom>
                <a:rect b="b" l="l" r="r" t="t"/>
                <a:pathLst>
                  <a:path extrusionOk="0" h="869" w="1645">
                    <a:moveTo>
                      <a:pt x="23" y="1"/>
                    </a:moveTo>
                    <a:lnTo>
                      <a:pt x="1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4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5"/>
              <p:cNvSpPr/>
              <p:nvPr/>
            </p:nvSpPr>
            <p:spPr>
              <a:xfrm>
                <a:off x="5602200" y="4286075"/>
                <a:ext cx="41100" cy="21125"/>
              </a:xfrm>
              <a:custGeom>
                <a:rect b="b" l="l" r="r" t="t"/>
                <a:pathLst>
                  <a:path extrusionOk="0" h="845" w="1644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6" y="845"/>
                    </a:cubicBezTo>
                    <a:lnTo>
                      <a:pt x="1643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5"/>
              <p:cNvSpPr/>
              <p:nvPr/>
            </p:nvSpPr>
            <p:spPr>
              <a:xfrm>
                <a:off x="5390475" y="4417300"/>
                <a:ext cx="524450" cy="34275"/>
              </a:xfrm>
              <a:custGeom>
                <a:rect b="b" l="l" r="r" t="t"/>
                <a:pathLst>
                  <a:path extrusionOk="0" h="1371" w="20978">
                    <a:moveTo>
                      <a:pt x="1" y="1"/>
                    </a:moveTo>
                    <a:lnTo>
                      <a:pt x="1" y="1370"/>
                    </a:lnTo>
                    <a:lnTo>
                      <a:pt x="20977" y="1370"/>
                    </a:lnTo>
                    <a:lnTo>
                      <a:pt x="209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5"/>
              <p:cNvSpPr/>
              <p:nvPr/>
            </p:nvSpPr>
            <p:spPr>
              <a:xfrm>
                <a:off x="5583925" y="4266650"/>
                <a:ext cx="105600" cy="126150"/>
              </a:xfrm>
              <a:custGeom>
                <a:rect b="b" l="l" r="r" t="t"/>
                <a:pathLst>
                  <a:path extrusionOk="0" h="5046" w="4224">
                    <a:moveTo>
                      <a:pt x="4109" y="1"/>
                    </a:moveTo>
                    <a:lnTo>
                      <a:pt x="480" y="2808"/>
                    </a:lnTo>
                    <a:cubicBezTo>
                      <a:pt x="480" y="2831"/>
                      <a:pt x="1" y="3242"/>
                      <a:pt x="23" y="3858"/>
                    </a:cubicBezTo>
                    <a:cubicBezTo>
                      <a:pt x="23" y="4292"/>
                      <a:pt x="252" y="4680"/>
                      <a:pt x="685" y="5045"/>
                    </a:cubicBezTo>
                    <a:lnTo>
                      <a:pt x="800" y="4908"/>
                    </a:lnTo>
                    <a:cubicBezTo>
                      <a:pt x="411" y="4566"/>
                      <a:pt x="206" y="4224"/>
                      <a:pt x="206" y="3858"/>
                    </a:cubicBezTo>
                    <a:cubicBezTo>
                      <a:pt x="206" y="3333"/>
                      <a:pt x="617" y="2945"/>
                      <a:pt x="617" y="2945"/>
                    </a:cubicBezTo>
                    <a:lnTo>
                      <a:pt x="4223" y="138"/>
                    </a:lnTo>
                    <a:lnTo>
                      <a:pt x="4109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35"/>
              <p:cNvSpPr/>
              <p:nvPr/>
            </p:nvSpPr>
            <p:spPr>
              <a:xfrm>
                <a:off x="5869250" y="4339125"/>
                <a:ext cx="33675" cy="78200"/>
              </a:xfrm>
              <a:custGeom>
                <a:rect b="b" l="l" r="r" t="t"/>
                <a:pathLst>
                  <a:path extrusionOk="0" h="3128" w="1347">
                    <a:moveTo>
                      <a:pt x="1278" y="1"/>
                    </a:moveTo>
                    <a:cubicBezTo>
                      <a:pt x="1210" y="24"/>
                      <a:pt x="0" y="594"/>
                      <a:pt x="69" y="3128"/>
                    </a:cubicBezTo>
                    <a:lnTo>
                      <a:pt x="251" y="3128"/>
                    </a:lnTo>
                    <a:cubicBezTo>
                      <a:pt x="206" y="731"/>
                      <a:pt x="1347" y="161"/>
                      <a:pt x="1347" y="161"/>
                    </a:cubicBezTo>
                    <a:lnTo>
                      <a:pt x="1278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35"/>
              <p:cNvSpPr/>
              <p:nvPr/>
            </p:nvSpPr>
            <p:spPr>
              <a:xfrm>
                <a:off x="5698625" y="3499375"/>
                <a:ext cx="1521325" cy="951075"/>
              </a:xfrm>
              <a:custGeom>
                <a:rect b="b" l="l" r="r" t="t"/>
                <a:pathLst>
                  <a:path extrusionOk="0" h="38043" w="60853">
                    <a:moveTo>
                      <a:pt x="26745" y="1"/>
                    </a:moveTo>
                    <a:cubicBezTo>
                      <a:pt x="25006" y="1"/>
                      <a:pt x="23309" y="675"/>
                      <a:pt x="21867" y="2160"/>
                    </a:cubicBezTo>
                    <a:lnTo>
                      <a:pt x="1" y="27154"/>
                    </a:lnTo>
                    <a:lnTo>
                      <a:pt x="8400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36" y="38042"/>
                      <a:pt x="60853" y="33408"/>
                      <a:pt x="60853" y="33408"/>
                    </a:cubicBezTo>
                    <a:lnTo>
                      <a:pt x="49965" y="18640"/>
                    </a:lnTo>
                    <a:lnTo>
                      <a:pt x="32230" y="2160"/>
                    </a:lnTo>
                    <a:cubicBezTo>
                      <a:pt x="30528" y="778"/>
                      <a:pt x="28612" y="1"/>
                      <a:pt x="267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5"/>
              <p:cNvSpPr/>
              <p:nvPr/>
            </p:nvSpPr>
            <p:spPr>
              <a:xfrm>
                <a:off x="5766525" y="4136550"/>
                <a:ext cx="251100" cy="200900"/>
              </a:xfrm>
              <a:custGeom>
                <a:rect b="b" l="l" r="r" t="t"/>
                <a:pathLst>
                  <a:path extrusionOk="0" h="8036" w="10044">
                    <a:moveTo>
                      <a:pt x="8811" y="1"/>
                    </a:moveTo>
                    <a:lnTo>
                      <a:pt x="2900" y="1074"/>
                    </a:lnTo>
                    <a:lnTo>
                      <a:pt x="1" y="4475"/>
                    </a:lnTo>
                    <a:lnTo>
                      <a:pt x="3698" y="8035"/>
                    </a:lnTo>
                    <a:lnTo>
                      <a:pt x="10044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5"/>
              <p:cNvSpPr/>
              <p:nvPr/>
            </p:nvSpPr>
            <p:spPr>
              <a:xfrm>
                <a:off x="5492625" y="4228450"/>
                <a:ext cx="525000" cy="223125"/>
              </a:xfrm>
              <a:custGeom>
                <a:rect b="b" l="l" r="r" t="t"/>
                <a:pathLst>
                  <a:path extrusionOk="0" h="8925" w="21000">
                    <a:moveTo>
                      <a:pt x="11672" y="1"/>
                    </a:moveTo>
                    <a:cubicBezTo>
                      <a:pt x="11317" y="1"/>
                      <a:pt x="11000" y="80"/>
                      <a:pt x="10751" y="274"/>
                    </a:cubicBezTo>
                    <a:cubicBezTo>
                      <a:pt x="10751" y="274"/>
                      <a:pt x="7875" y="3583"/>
                      <a:pt x="5593" y="4177"/>
                    </a:cubicBezTo>
                    <a:cubicBezTo>
                      <a:pt x="3310" y="4770"/>
                      <a:pt x="1" y="5386"/>
                      <a:pt x="46" y="8924"/>
                    </a:cubicBezTo>
                    <a:lnTo>
                      <a:pt x="21000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8" y="1597"/>
                      <a:pt x="17947" y="1632"/>
                      <a:pt x="17385" y="1632"/>
                    </a:cubicBezTo>
                    <a:cubicBezTo>
                      <a:pt x="16823" y="1632"/>
                      <a:pt x="16309" y="1597"/>
                      <a:pt x="15841" y="1529"/>
                    </a:cubicBezTo>
                    <a:cubicBezTo>
                      <a:pt x="15076" y="1238"/>
                      <a:pt x="13075" y="1"/>
                      <a:pt x="116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5"/>
              <p:cNvSpPr/>
              <p:nvPr/>
            </p:nvSpPr>
            <p:spPr>
              <a:xfrm>
                <a:off x="5886925" y="4288925"/>
                <a:ext cx="100475" cy="9150"/>
              </a:xfrm>
              <a:custGeom>
                <a:rect b="b" l="l" r="r" t="t"/>
                <a:pathLst>
                  <a:path extrusionOk="0" h="366" w="4019">
                    <a:moveTo>
                      <a:pt x="24" y="0"/>
                    </a:moveTo>
                    <a:lnTo>
                      <a:pt x="1" y="183"/>
                    </a:lnTo>
                    <a:cubicBezTo>
                      <a:pt x="1" y="183"/>
                      <a:pt x="1005" y="365"/>
                      <a:pt x="2261" y="365"/>
                    </a:cubicBezTo>
                    <a:cubicBezTo>
                      <a:pt x="2831" y="365"/>
                      <a:pt x="3425" y="320"/>
                      <a:pt x="4018" y="228"/>
                    </a:cubicBezTo>
                    <a:lnTo>
                      <a:pt x="3972" y="46"/>
                    </a:lnTo>
                    <a:cubicBezTo>
                      <a:pt x="3396" y="143"/>
                      <a:pt x="2807" y="177"/>
                      <a:pt x="2265" y="177"/>
                    </a:cubicBezTo>
                    <a:cubicBezTo>
                      <a:pt x="1027" y="177"/>
                      <a:pt x="40" y="0"/>
                      <a:pt x="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35"/>
              <p:cNvSpPr/>
              <p:nvPr/>
            </p:nvSpPr>
            <p:spPr>
              <a:xfrm>
                <a:off x="5597050" y="4336275"/>
                <a:ext cx="75350" cy="17725"/>
              </a:xfrm>
              <a:custGeom>
                <a:rect b="b" l="l" r="r" t="t"/>
                <a:pathLst>
                  <a:path extrusionOk="0" h="709" w="3014">
                    <a:moveTo>
                      <a:pt x="1105" y="0"/>
                    </a:moveTo>
                    <a:cubicBezTo>
                      <a:pt x="496" y="0"/>
                      <a:pt x="36" y="126"/>
                      <a:pt x="1" y="138"/>
                    </a:cubicBezTo>
                    <a:lnTo>
                      <a:pt x="46" y="320"/>
                    </a:lnTo>
                    <a:cubicBezTo>
                      <a:pt x="58" y="309"/>
                      <a:pt x="502" y="189"/>
                      <a:pt x="1089" y="189"/>
                    </a:cubicBezTo>
                    <a:cubicBezTo>
                      <a:pt x="1646" y="189"/>
                      <a:pt x="2332" y="297"/>
                      <a:pt x="2899" y="708"/>
                    </a:cubicBezTo>
                    <a:lnTo>
                      <a:pt x="3014" y="548"/>
                    </a:lnTo>
                    <a:cubicBezTo>
                      <a:pt x="2401" y="114"/>
                      <a:pt x="1686" y="0"/>
                      <a:pt x="1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35"/>
              <p:cNvSpPr/>
              <p:nvPr/>
            </p:nvSpPr>
            <p:spPr>
              <a:xfrm>
                <a:off x="5496050" y="4364250"/>
                <a:ext cx="43400" cy="87325"/>
              </a:xfrm>
              <a:custGeom>
                <a:rect b="b" l="l" r="r" t="t"/>
                <a:pathLst>
                  <a:path extrusionOk="0" h="3493" w="1736">
                    <a:moveTo>
                      <a:pt x="1644" y="0"/>
                    </a:moveTo>
                    <a:cubicBezTo>
                      <a:pt x="685" y="571"/>
                      <a:pt x="115" y="1278"/>
                      <a:pt x="1" y="2123"/>
                    </a:cubicBezTo>
                    <a:lnTo>
                      <a:pt x="1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35"/>
              <p:cNvSpPr/>
              <p:nvPr/>
            </p:nvSpPr>
            <p:spPr>
              <a:xfrm>
                <a:off x="5734000" y="4261525"/>
                <a:ext cx="40550" cy="21150"/>
              </a:xfrm>
              <a:custGeom>
                <a:rect b="b" l="l" r="r" t="t"/>
                <a:pathLst>
                  <a:path extrusionOk="0" h="846" w="1622">
                    <a:moveTo>
                      <a:pt x="23" y="1"/>
                    </a:moveTo>
                    <a:lnTo>
                      <a:pt x="1" y="183"/>
                    </a:lnTo>
                    <a:cubicBezTo>
                      <a:pt x="959" y="297"/>
                      <a:pt x="1484" y="845"/>
                      <a:pt x="1484" y="845"/>
                    </a:cubicBezTo>
                    <a:lnTo>
                      <a:pt x="1621" y="708"/>
                    </a:lnTo>
                    <a:cubicBezTo>
                      <a:pt x="1598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35"/>
              <p:cNvSpPr/>
              <p:nvPr/>
            </p:nvSpPr>
            <p:spPr>
              <a:xfrm>
                <a:off x="5719750" y="4273500"/>
                <a:ext cx="41100" cy="21725"/>
              </a:xfrm>
              <a:custGeom>
                <a:rect b="b" l="l" r="r" t="t"/>
                <a:pathLst>
                  <a:path extrusionOk="0" h="869" w="1644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3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35"/>
              <p:cNvSpPr/>
              <p:nvPr/>
            </p:nvSpPr>
            <p:spPr>
              <a:xfrm>
                <a:off x="5705475" y="4286075"/>
                <a:ext cx="41100" cy="21125"/>
              </a:xfrm>
              <a:custGeom>
                <a:rect b="b" l="l" r="r" t="t"/>
                <a:pathLst>
                  <a:path extrusionOk="0" h="845" w="1644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7" y="845"/>
                    </a:cubicBezTo>
                    <a:lnTo>
                      <a:pt x="1644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35"/>
              <p:cNvSpPr/>
              <p:nvPr/>
            </p:nvSpPr>
            <p:spPr>
              <a:xfrm>
                <a:off x="5493775" y="4417300"/>
                <a:ext cx="523850" cy="34275"/>
              </a:xfrm>
              <a:custGeom>
                <a:rect b="b" l="l" r="r" t="t"/>
                <a:pathLst>
                  <a:path extrusionOk="0" h="1371" w="20954">
                    <a:moveTo>
                      <a:pt x="0" y="1"/>
                    </a:moveTo>
                    <a:lnTo>
                      <a:pt x="0" y="1370"/>
                    </a:lnTo>
                    <a:lnTo>
                      <a:pt x="20954" y="1370"/>
                    </a:lnTo>
                    <a:lnTo>
                      <a:pt x="20954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5"/>
              <p:cNvSpPr/>
              <p:nvPr/>
            </p:nvSpPr>
            <p:spPr>
              <a:xfrm>
                <a:off x="5687200" y="4266650"/>
                <a:ext cx="105600" cy="126150"/>
              </a:xfrm>
              <a:custGeom>
                <a:rect b="b" l="l" r="r" t="t"/>
                <a:pathLst>
                  <a:path extrusionOk="0" h="5046" w="4224">
                    <a:moveTo>
                      <a:pt x="4110" y="1"/>
                    </a:moveTo>
                    <a:lnTo>
                      <a:pt x="480" y="2808"/>
                    </a:lnTo>
                    <a:cubicBezTo>
                      <a:pt x="458" y="2831"/>
                      <a:pt x="1" y="3242"/>
                      <a:pt x="24" y="3858"/>
                    </a:cubicBezTo>
                    <a:cubicBezTo>
                      <a:pt x="24" y="4292"/>
                      <a:pt x="252" y="4680"/>
                      <a:pt x="686" y="5045"/>
                    </a:cubicBezTo>
                    <a:lnTo>
                      <a:pt x="800" y="4908"/>
                    </a:lnTo>
                    <a:cubicBezTo>
                      <a:pt x="412" y="4566"/>
                      <a:pt x="206" y="4224"/>
                      <a:pt x="206" y="3858"/>
                    </a:cubicBezTo>
                    <a:cubicBezTo>
                      <a:pt x="184" y="3333"/>
                      <a:pt x="617" y="2945"/>
                      <a:pt x="617" y="2945"/>
                    </a:cubicBezTo>
                    <a:lnTo>
                      <a:pt x="4224" y="138"/>
                    </a:lnTo>
                    <a:lnTo>
                      <a:pt x="41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35"/>
              <p:cNvSpPr/>
              <p:nvPr/>
            </p:nvSpPr>
            <p:spPr>
              <a:xfrm>
                <a:off x="5972525" y="4339125"/>
                <a:ext cx="33700" cy="78200"/>
              </a:xfrm>
              <a:custGeom>
                <a:rect b="b" l="l" r="r" t="t"/>
                <a:pathLst>
                  <a:path extrusionOk="0" h="3128" w="1348">
                    <a:moveTo>
                      <a:pt x="1256" y="1"/>
                    </a:moveTo>
                    <a:cubicBezTo>
                      <a:pt x="1210" y="24"/>
                      <a:pt x="1" y="594"/>
                      <a:pt x="46" y="3128"/>
                    </a:cubicBezTo>
                    <a:lnTo>
                      <a:pt x="252" y="3128"/>
                    </a:lnTo>
                    <a:cubicBezTo>
                      <a:pt x="183" y="731"/>
                      <a:pt x="1325" y="161"/>
                      <a:pt x="1347" y="161"/>
                    </a:cubicBez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5"/>
              <p:cNvSpPr/>
              <p:nvPr/>
            </p:nvSpPr>
            <p:spPr>
              <a:xfrm>
                <a:off x="5801900" y="3499375"/>
                <a:ext cx="1521350" cy="951075"/>
              </a:xfrm>
              <a:custGeom>
                <a:rect b="b" l="l" r="r" t="t"/>
                <a:pathLst>
                  <a:path extrusionOk="0" h="38043" w="60854">
                    <a:moveTo>
                      <a:pt x="26742" y="1"/>
                    </a:moveTo>
                    <a:cubicBezTo>
                      <a:pt x="25000" y="1"/>
                      <a:pt x="23298" y="675"/>
                      <a:pt x="21845" y="2160"/>
                    </a:cubicBezTo>
                    <a:lnTo>
                      <a:pt x="1" y="27154"/>
                    </a:lnTo>
                    <a:lnTo>
                      <a:pt x="8401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14" y="38042"/>
                      <a:pt x="60853" y="33408"/>
                      <a:pt x="60853" y="33408"/>
                    </a:cubicBezTo>
                    <a:cubicBezTo>
                      <a:pt x="54576" y="28569"/>
                      <a:pt x="50513" y="23548"/>
                      <a:pt x="49463" y="18298"/>
                    </a:cubicBezTo>
                    <a:lnTo>
                      <a:pt x="32230" y="2160"/>
                    </a:lnTo>
                    <a:cubicBezTo>
                      <a:pt x="30528" y="778"/>
                      <a:pt x="28612" y="1"/>
                      <a:pt x="267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5"/>
              <p:cNvSpPr/>
              <p:nvPr/>
            </p:nvSpPr>
            <p:spPr>
              <a:xfrm>
                <a:off x="6418200" y="3846675"/>
                <a:ext cx="55950" cy="88475"/>
              </a:xfrm>
              <a:custGeom>
                <a:rect b="b" l="l" r="r" t="t"/>
                <a:pathLst>
                  <a:path extrusionOk="0" h="3539" w="2238">
                    <a:moveTo>
                      <a:pt x="160" y="1"/>
                    </a:moveTo>
                    <a:lnTo>
                      <a:pt x="0" y="69"/>
                    </a:lnTo>
                    <a:lnTo>
                      <a:pt x="1347" y="3539"/>
                    </a:lnTo>
                    <a:lnTo>
                      <a:pt x="2237" y="1119"/>
                    </a:lnTo>
                    <a:lnTo>
                      <a:pt x="2054" y="1051"/>
                    </a:lnTo>
                    <a:lnTo>
                      <a:pt x="1347" y="3014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5"/>
              <p:cNvSpPr/>
              <p:nvPr/>
            </p:nvSpPr>
            <p:spPr>
              <a:xfrm>
                <a:off x="5844125" y="4126275"/>
                <a:ext cx="208900" cy="220875"/>
              </a:xfrm>
              <a:custGeom>
                <a:rect b="b" l="l" r="r" t="t"/>
                <a:pathLst>
                  <a:path extrusionOk="0" h="8835" w="8356">
                    <a:moveTo>
                      <a:pt x="138" y="1"/>
                    </a:moveTo>
                    <a:lnTo>
                      <a:pt x="1" y="138"/>
                    </a:lnTo>
                    <a:lnTo>
                      <a:pt x="8218" y="8834"/>
                    </a:lnTo>
                    <a:lnTo>
                      <a:pt x="8355" y="872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5"/>
              <p:cNvSpPr/>
              <p:nvPr/>
            </p:nvSpPr>
            <p:spPr>
              <a:xfrm>
                <a:off x="6811350" y="2708275"/>
                <a:ext cx="125850" cy="195450"/>
              </a:xfrm>
              <a:custGeom>
                <a:rect b="b" l="l" r="r" t="t"/>
                <a:pathLst>
                  <a:path extrusionOk="0" h="7818" w="5034">
                    <a:moveTo>
                      <a:pt x="1348" y="0"/>
                    </a:moveTo>
                    <a:cubicBezTo>
                      <a:pt x="1348" y="0"/>
                      <a:pt x="24" y="1529"/>
                      <a:pt x="47" y="1621"/>
                    </a:cubicBezTo>
                    <a:cubicBezTo>
                      <a:pt x="1" y="2420"/>
                      <a:pt x="480" y="5022"/>
                      <a:pt x="2922" y="7327"/>
                    </a:cubicBezTo>
                    <a:cubicBezTo>
                      <a:pt x="3279" y="7669"/>
                      <a:pt x="3546" y="7818"/>
                      <a:pt x="3739" y="7818"/>
                    </a:cubicBezTo>
                    <a:cubicBezTo>
                      <a:pt x="5033" y="7818"/>
                      <a:pt x="3082" y="1187"/>
                      <a:pt x="3082" y="1187"/>
                    </a:cubicBezTo>
                    <a:lnTo>
                      <a:pt x="13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5"/>
              <p:cNvSpPr/>
              <p:nvPr/>
            </p:nvSpPr>
            <p:spPr>
              <a:xfrm>
                <a:off x="6840000" y="2656350"/>
                <a:ext cx="410775" cy="588900"/>
              </a:xfrm>
              <a:custGeom>
                <a:rect b="b" l="l" r="r" t="t"/>
                <a:pathLst>
                  <a:path extrusionOk="0" h="23556" w="16431">
                    <a:moveTo>
                      <a:pt x="7871" y="0"/>
                    </a:moveTo>
                    <a:lnTo>
                      <a:pt x="3192" y="1849"/>
                    </a:lnTo>
                    <a:lnTo>
                      <a:pt x="886" y="3629"/>
                    </a:lnTo>
                    <a:cubicBezTo>
                      <a:pt x="857" y="3629"/>
                      <a:pt x="479" y="3207"/>
                      <a:pt x="236" y="3207"/>
                    </a:cubicBezTo>
                    <a:cubicBezTo>
                      <a:pt x="96" y="3207"/>
                      <a:pt x="0" y="3347"/>
                      <a:pt x="42" y="3789"/>
                    </a:cubicBezTo>
                    <a:cubicBezTo>
                      <a:pt x="772" y="6209"/>
                      <a:pt x="772" y="18466"/>
                      <a:pt x="6250" y="18580"/>
                    </a:cubicBezTo>
                    <a:cubicBezTo>
                      <a:pt x="6291" y="18585"/>
                      <a:pt x="6341" y="18588"/>
                      <a:pt x="6397" y="18588"/>
                    </a:cubicBezTo>
                    <a:cubicBezTo>
                      <a:pt x="6809" y="18588"/>
                      <a:pt x="7578" y="18452"/>
                      <a:pt x="7939" y="18352"/>
                    </a:cubicBezTo>
                    <a:lnTo>
                      <a:pt x="7939" y="18352"/>
                    </a:lnTo>
                    <a:cubicBezTo>
                      <a:pt x="7848" y="19767"/>
                      <a:pt x="7780" y="22780"/>
                      <a:pt x="7780" y="22780"/>
                    </a:cubicBezTo>
                    <a:cubicBezTo>
                      <a:pt x="9163" y="23320"/>
                      <a:pt x="10357" y="23555"/>
                      <a:pt x="11378" y="23555"/>
                    </a:cubicBezTo>
                    <a:cubicBezTo>
                      <a:pt x="14969" y="23555"/>
                      <a:pt x="16413" y="20640"/>
                      <a:pt x="16430" y="17849"/>
                    </a:cubicBezTo>
                    <a:lnTo>
                      <a:pt x="15883" y="10842"/>
                    </a:lnTo>
                    <a:lnTo>
                      <a:pt x="12915" y="2876"/>
                    </a:lnTo>
                    <a:lnTo>
                      <a:pt x="7871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5"/>
              <p:cNvSpPr/>
              <p:nvPr/>
            </p:nvSpPr>
            <p:spPr>
              <a:xfrm>
                <a:off x="6738600" y="2572850"/>
                <a:ext cx="563525" cy="360675"/>
              </a:xfrm>
              <a:custGeom>
                <a:rect b="b" l="l" r="r" t="t"/>
                <a:pathLst>
                  <a:path extrusionOk="0" h="14427" w="22541">
                    <a:moveTo>
                      <a:pt x="12840" y="0"/>
                    </a:moveTo>
                    <a:cubicBezTo>
                      <a:pt x="12505" y="0"/>
                      <a:pt x="12170" y="19"/>
                      <a:pt x="11836" y="53"/>
                    </a:cubicBezTo>
                    <a:cubicBezTo>
                      <a:pt x="10398" y="213"/>
                      <a:pt x="8982" y="670"/>
                      <a:pt x="7636" y="1217"/>
                    </a:cubicBezTo>
                    <a:cubicBezTo>
                      <a:pt x="6791" y="1583"/>
                      <a:pt x="5969" y="1971"/>
                      <a:pt x="5171" y="2381"/>
                    </a:cubicBezTo>
                    <a:cubicBezTo>
                      <a:pt x="4945" y="1843"/>
                      <a:pt x="4210" y="1542"/>
                      <a:pt x="3380" y="1542"/>
                    </a:cubicBezTo>
                    <a:cubicBezTo>
                      <a:pt x="1852" y="1542"/>
                      <a:pt x="1" y="2559"/>
                      <a:pt x="400" y="4984"/>
                    </a:cubicBezTo>
                    <a:cubicBezTo>
                      <a:pt x="811" y="6695"/>
                      <a:pt x="2272" y="8521"/>
                      <a:pt x="4760" y="8521"/>
                    </a:cubicBezTo>
                    <a:cubicBezTo>
                      <a:pt x="9005" y="8499"/>
                      <a:pt x="13890" y="6376"/>
                      <a:pt x="13890" y="6376"/>
                    </a:cubicBezTo>
                    <a:cubicBezTo>
                      <a:pt x="14255" y="8887"/>
                      <a:pt x="14620" y="11443"/>
                      <a:pt x="15465" y="11466"/>
                    </a:cubicBezTo>
                    <a:cubicBezTo>
                      <a:pt x="15305" y="10507"/>
                      <a:pt x="15625" y="9982"/>
                      <a:pt x="16264" y="9663"/>
                    </a:cubicBezTo>
                    <a:cubicBezTo>
                      <a:pt x="16558" y="9541"/>
                      <a:pt x="16837" y="9486"/>
                      <a:pt x="17094" y="9486"/>
                    </a:cubicBezTo>
                    <a:cubicBezTo>
                      <a:pt x="18777" y="9486"/>
                      <a:pt x="19547" y="11860"/>
                      <a:pt x="17588" y="13840"/>
                    </a:cubicBezTo>
                    <a:cubicBezTo>
                      <a:pt x="18054" y="14229"/>
                      <a:pt x="18574" y="14427"/>
                      <a:pt x="19154" y="14427"/>
                    </a:cubicBezTo>
                    <a:cubicBezTo>
                      <a:pt x="19425" y="14427"/>
                      <a:pt x="19709" y="14383"/>
                      <a:pt x="20007" y="14296"/>
                    </a:cubicBezTo>
                    <a:cubicBezTo>
                      <a:pt x="22541" y="8453"/>
                      <a:pt x="21673" y="4641"/>
                      <a:pt x="18774" y="3705"/>
                    </a:cubicBezTo>
                    <a:cubicBezTo>
                      <a:pt x="18067" y="2313"/>
                      <a:pt x="17268" y="1400"/>
                      <a:pt x="15716" y="555"/>
                    </a:cubicBezTo>
                    <a:cubicBezTo>
                      <a:pt x="14812" y="163"/>
                      <a:pt x="13831" y="0"/>
                      <a:pt x="12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5"/>
              <p:cNvSpPr/>
              <p:nvPr/>
            </p:nvSpPr>
            <p:spPr>
              <a:xfrm>
                <a:off x="6916350" y="2876600"/>
                <a:ext cx="33125" cy="87325"/>
              </a:xfrm>
              <a:custGeom>
                <a:rect b="b" l="l" r="r" t="t"/>
                <a:pathLst>
                  <a:path extrusionOk="0" h="3493" w="1325">
                    <a:moveTo>
                      <a:pt x="708" y="1"/>
                    </a:moveTo>
                    <a:cubicBezTo>
                      <a:pt x="434" y="1028"/>
                      <a:pt x="1" y="2785"/>
                      <a:pt x="183" y="2968"/>
                    </a:cubicBezTo>
                    <a:cubicBezTo>
                      <a:pt x="343" y="3173"/>
                      <a:pt x="1096" y="3424"/>
                      <a:pt x="1256" y="3493"/>
                    </a:cubicBezTo>
                    <a:lnTo>
                      <a:pt x="1325" y="3310"/>
                    </a:lnTo>
                    <a:cubicBezTo>
                      <a:pt x="982" y="3196"/>
                      <a:pt x="434" y="2991"/>
                      <a:pt x="320" y="2877"/>
                    </a:cubicBezTo>
                    <a:cubicBezTo>
                      <a:pt x="252" y="2694"/>
                      <a:pt x="549" y="1302"/>
                      <a:pt x="891" y="46"/>
                    </a:cubicBezTo>
                    <a:lnTo>
                      <a:pt x="7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5"/>
              <p:cNvSpPr/>
              <p:nvPr/>
            </p:nvSpPr>
            <p:spPr>
              <a:xfrm>
                <a:off x="6918075" y="2987300"/>
                <a:ext cx="72475" cy="17150"/>
              </a:xfrm>
              <a:custGeom>
                <a:rect b="b" l="l" r="r" t="t"/>
                <a:pathLst>
                  <a:path extrusionOk="0" h="686" w="2899">
                    <a:moveTo>
                      <a:pt x="2785" y="1"/>
                    </a:moveTo>
                    <a:cubicBezTo>
                      <a:pt x="2276" y="382"/>
                      <a:pt x="1709" y="491"/>
                      <a:pt x="1225" y="491"/>
                    </a:cubicBezTo>
                    <a:cubicBezTo>
                      <a:pt x="579" y="491"/>
                      <a:pt x="82" y="297"/>
                      <a:pt x="69" y="297"/>
                    </a:cubicBezTo>
                    <a:lnTo>
                      <a:pt x="0" y="480"/>
                    </a:lnTo>
                    <a:cubicBezTo>
                      <a:pt x="46" y="480"/>
                      <a:pt x="548" y="686"/>
                      <a:pt x="1210" y="686"/>
                    </a:cubicBezTo>
                    <a:cubicBezTo>
                      <a:pt x="1712" y="686"/>
                      <a:pt x="2351" y="571"/>
                      <a:pt x="2899" y="138"/>
                    </a:cubicBezTo>
                    <a:lnTo>
                      <a:pt x="278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35"/>
              <p:cNvSpPr/>
              <p:nvPr/>
            </p:nvSpPr>
            <p:spPr>
              <a:xfrm>
                <a:off x="6988825" y="2869375"/>
                <a:ext cx="23425" cy="20475"/>
              </a:xfrm>
              <a:custGeom>
                <a:rect b="b" l="l" r="r" t="t"/>
                <a:pathLst>
                  <a:path extrusionOk="0" h="819" w="937">
                    <a:moveTo>
                      <a:pt x="465" y="0"/>
                    </a:moveTo>
                    <a:cubicBezTo>
                      <a:pt x="391" y="0"/>
                      <a:pt x="317" y="21"/>
                      <a:pt x="252" y="61"/>
                    </a:cubicBezTo>
                    <a:cubicBezTo>
                      <a:pt x="46" y="176"/>
                      <a:pt x="1" y="427"/>
                      <a:pt x="115" y="632"/>
                    </a:cubicBezTo>
                    <a:cubicBezTo>
                      <a:pt x="187" y="748"/>
                      <a:pt x="316" y="818"/>
                      <a:pt x="453" y="818"/>
                    </a:cubicBezTo>
                    <a:cubicBezTo>
                      <a:pt x="530" y="818"/>
                      <a:pt x="611" y="796"/>
                      <a:pt x="685" y="746"/>
                    </a:cubicBezTo>
                    <a:cubicBezTo>
                      <a:pt x="868" y="632"/>
                      <a:pt x="936" y="381"/>
                      <a:pt x="822" y="198"/>
                    </a:cubicBezTo>
                    <a:cubicBezTo>
                      <a:pt x="734" y="66"/>
                      <a:pt x="599" y="0"/>
                      <a:pt x="4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5"/>
              <p:cNvSpPr/>
              <p:nvPr/>
            </p:nvSpPr>
            <p:spPr>
              <a:xfrm>
                <a:off x="6876400" y="2880350"/>
                <a:ext cx="23425" cy="20500"/>
              </a:xfrm>
              <a:custGeom>
                <a:rect b="b" l="l" r="r" t="t"/>
                <a:pathLst>
                  <a:path extrusionOk="0" h="820" w="937">
                    <a:moveTo>
                      <a:pt x="466" y="0"/>
                    </a:moveTo>
                    <a:cubicBezTo>
                      <a:pt x="394" y="0"/>
                      <a:pt x="320" y="18"/>
                      <a:pt x="252" y="56"/>
                    </a:cubicBezTo>
                    <a:cubicBezTo>
                      <a:pt x="69" y="170"/>
                      <a:pt x="1" y="421"/>
                      <a:pt x="115" y="627"/>
                    </a:cubicBezTo>
                    <a:cubicBezTo>
                      <a:pt x="206" y="748"/>
                      <a:pt x="348" y="819"/>
                      <a:pt x="487" y="819"/>
                    </a:cubicBezTo>
                    <a:cubicBezTo>
                      <a:pt x="556" y="819"/>
                      <a:pt x="625" y="802"/>
                      <a:pt x="686" y="764"/>
                    </a:cubicBezTo>
                    <a:cubicBezTo>
                      <a:pt x="891" y="650"/>
                      <a:pt x="937" y="376"/>
                      <a:pt x="823" y="193"/>
                    </a:cubicBezTo>
                    <a:cubicBezTo>
                      <a:pt x="747" y="71"/>
                      <a:pt x="610" y="0"/>
                      <a:pt x="4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5"/>
              <p:cNvSpPr/>
              <p:nvPr/>
            </p:nvSpPr>
            <p:spPr>
              <a:xfrm>
                <a:off x="6975125" y="2844825"/>
                <a:ext cx="41675" cy="8400"/>
              </a:xfrm>
              <a:custGeom>
                <a:rect b="b" l="l" r="r" t="t"/>
                <a:pathLst>
                  <a:path extrusionOk="0" h="336" w="1667">
                    <a:moveTo>
                      <a:pt x="884" y="1"/>
                    </a:moveTo>
                    <a:cubicBezTo>
                      <a:pt x="574" y="1"/>
                      <a:pt x="277" y="53"/>
                      <a:pt x="1" y="153"/>
                    </a:cubicBezTo>
                    <a:lnTo>
                      <a:pt x="92" y="336"/>
                    </a:lnTo>
                    <a:cubicBezTo>
                      <a:pt x="343" y="235"/>
                      <a:pt x="608" y="183"/>
                      <a:pt x="890" y="183"/>
                    </a:cubicBezTo>
                    <a:cubicBezTo>
                      <a:pt x="1121" y="183"/>
                      <a:pt x="1364" y="218"/>
                      <a:pt x="1621" y="290"/>
                    </a:cubicBezTo>
                    <a:lnTo>
                      <a:pt x="1667" y="108"/>
                    </a:lnTo>
                    <a:cubicBezTo>
                      <a:pt x="1400" y="36"/>
                      <a:pt x="1137" y="1"/>
                      <a:pt x="8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35"/>
              <p:cNvSpPr/>
              <p:nvPr/>
            </p:nvSpPr>
            <p:spPr>
              <a:xfrm>
                <a:off x="6864425" y="2855775"/>
                <a:ext cx="34275" cy="11725"/>
              </a:xfrm>
              <a:custGeom>
                <a:rect b="b" l="l" r="r" t="t"/>
                <a:pathLst>
                  <a:path extrusionOk="0" h="469" w="1371">
                    <a:moveTo>
                      <a:pt x="1136" y="1"/>
                    </a:moveTo>
                    <a:cubicBezTo>
                      <a:pt x="741" y="1"/>
                      <a:pt x="363" y="99"/>
                      <a:pt x="1" y="309"/>
                    </a:cubicBezTo>
                    <a:lnTo>
                      <a:pt x="92" y="468"/>
                    </a:lnTo>
                    <a:cubicBezTo>
                      <a:pt x="434" y="278"/>
                      <a:pt x="777" y="183"/>
                      <a:pt x="1132" y="183"/>
                    </a:cubicBezTo>
                    <a:cubicBezTo>
                      <a:pt x="1203" y="183"/>
                      <a:pt x="1275" y="187"/>
                      <a:pt x="1347" y="195"/>
                    </a:cubicBezTo>
                    <a:lnTo>
                      <a:pt x="1370" y="12"/>
                    </a:lnTo>
                    <a:cubicBezTo>
                      <a:pt x="1291" y="4"/>
                      <a:pt x="1213" y="1"/>
                      <a:pt x="1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35"/>
              <p:cNvSpPr/>
              <p:nvPr/>
            </p:nvSpPr>
            <p:spPr>
              <a:xfrm>
                <a:off x="7037900" y="3012975"/>
                <a:ext cx="103300" cy="104450"/>
              </a:xfrm>
              <a:custGeom>
                <a:rect b="b" l="l" r="r" t="t"/>
                <a:pathLst>
                  <a:path extrusionOk="0" h="4178" w="4132">
                    <a:moveTo>
                      <a:pt x="3949" y="1"/>
                    </a:moveTo>
                    <a:cubicBezTo>
                      <a:pt x="3926" y="24"/>
                      <a:pt x="3105" y="3379"/>
                      <a:pt x="0" y="3995"/>
                    </a:cubicBezTo>
                    <a:lnTo>
                      <a:pt x="23" y="4178"/>
                    </a:lnTo>
                    <a:cubicBezTo>
                      <a:pt x="3265" y="3539"/>
                      <a:pt x="4109" y="69"/>
                      <a:pt x="4132" y="47"/>
                    </a:cubicBezTo>
                    <a:lnTo>
                      <a:pt x="394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35"/>
              <p:cNvSpPr/>
              <p:nvPr/>
            </p:nvSpPr>
            <p:spPr>
              <a:xfrm>
                <a:off x="7143475" y="2831275"/>
                <a:ext cx="47950" cy="71600"/>
              </a:xfrm>
              <a:custGeom>
                <a:rect b="b" l="l" r="r" t="t"/>
                <a:pathLst>
                  <a:path extrusionOk="0" h="2864" w="1918">
                    <a:moveTo>
                      <a:pt x="668" y="0"/>
                    </a:moveTo>
                    <a:cubicBezTo>
                      <a:pt x="462" y="0"/>
                      <a:pt x="236" y="41"/>
                      <a:pt x="0" y="125"/>
                    </a:cubicBezTo>
                    <a:lnTo>
                      <a:pt x="69" y="307"/>
                    </a:lnTo>
                    <a:cubicBezTo>
                      <a:pt x="289" y="228"/>
                      <a:pt x="494" y="190"/>
                      <a:pt x="676" y="190"/>
                    </a:cubicBezTo>
                    <a:cubicBezTo>
                      <a:pt x="1022" y="190"/>
                      <a:pt x="1289" y="327"/>
                      <a:pt x="1438" y="581"/>
                    </a:cubicBezTo>
                    <a:cubicBezTo>
                      <a:pt x="1712" y="1060"/>
                      <a:pt x="1552" y="1928"/>
                      <a:pt x="708" y="2704"/>
                    </a:cubicBezTo>
                    <a:lnTo>
                      <a:pt x="822" y="2864"/>
                    </a:lnTo>
                    <a:cubicBezTo>
                      <a:pt x="1758" y="2019"/>
                      <a:pt x="1918" y="1015"/>
                      <a:pt x="1598" y="467"/>
                    </a:cubicBezTo>
                    <a:cubicBezTo>
                      <a:pt x="1415" y="163"/>
                      <a:pt x="1081" y="0"/>
                      <a:pt x="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5"/>
              <p:cNvSpPr/>
              <p:nvPr/>
            </p:nvSpPr>
            <p:spPr>
              <a:xfrm>
                <a:off x="7153750" y="2866900"/>
                <a:ext cx="30250" cy="16575"/>
              </a:xfrm>
              <a:custGeom>
                <a:rect b="b" l="l" r="r" t="t"/>
                <a:pathLst>
                  <a:path extrusionOk="0" h="663" w="1210">
                    <a:moveTo>
                      <a:pt x="1210" y="1"/>
                    </a:moveTo>
                    <a:cubicBezTo>
                      <a:pt x="114" y="69"/>
                      <a:pt x="23" y="594"/>
                      <a:pt x="0" y="617"/>
                    </a:cubicBezTo>
                    <a:lnTo>
                      <a:pt x="205" y="663"/>
                    </a:lnTo>
                    <a:cubicBezTo>
                      <a:pt x="205" y="640"/>
                      <a:pt x="274" y="252"/>
                      <a:pt x="1210" y="206"/>
                    </a:cubicBezTo>
                    <a:lnTo>
                      <a:pt x="12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35"/>
              <p:cNvSpPr/>
              <p:nvPr/>
            </p:nvSpPr>
            <p:spPr>
              <a:xfrm>
                <a:off x="7020775" y="3948250"/>
                <a:ext cx="307025" cy="462800"/>
              </a:xfrm>
              <a:custGeom>
                <a:rect b="b" l="l" r="r" t="t"/>
                <a:pathLst>
                  <a:path extrusionOk="0" h="18512" w="12281">
                    <a:moveTo>
                      <a:pt x="1096" y="0"/>
                    </a:moveTo>
                    <a:lnTo>
                      <a:pt x="1" y="936"/>
                    </a:lnTo>
                    <a:cubicBezTo>
                      <a:pt x="2169" y="7852"/>
                      <a:pt x="5319" y="13924"/>
                      <a:pt x="10226" y="18512"/>
                    </a:cubicBezTo>
                    <a:cubicBezTo>
                      <a:pt x="11117" y="17781"/>
                      <a:pt x="11916" y="16937"/>
                      <a:pt x="12281" y="15567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35"/>
              <p:cNvSpPr/>
              <p:nvPr/>
            </p:nvSpPr>
            <p:spPr>
              <a:xfrm>
                <a:off x="6914650" y="3094575"/>
                <a:ext cx="608300" cy="1242775"/>
              </a:xfrm>
              <a:custGeom>
                <a:rect b="b" l="l" r="r" t="t"/>
                <a:pathLst>
                  <a:path extrusionOk="0" h="49711" w="24332">
                    <a:moveTo>
                      <a:pt x="13673" y="1"/>
                    </a:moveTo>
                    <a:cubicBezTo>
                      <a:pt x="11610" y="2198"/>
                      <a:pt x="9238" y="4315"/>
                      <a:pt x="6392" y="4315"/>
                    </a:cubicBezTo>
                    <a:cubicBezTo>
                      <a:pt x="5868" y="4315"/>
                      <a:pt x="5328" y="4243"/>
                      <a:pt x="4771" y="4087"/>
                    </a:cubicBezTo>
                    <a:cubicBezTo>
                      <a:pt x="4771" y="4087"/>
                      <a:pt x="1141" y="6666"/>
                      <a:pt x="571" y="9291"/>
                    </a:cubicBezTo>
                    <a:cubicBezTo>
                      <a:pt x="0" y="11893"/>
                      <a:pt x="114" y="29879"/>
                      <a:pt x="114" y="29879"/>
                    </a:cubicBezTo>
                    <a:cubicBezTo>
                      <a:pt x="5615" y="38553"/>
                      <a:pt x="11071" y="46245"/>
                      <a:pt x="16343" y="49600"/>
                    </a:cubicBezTo>
                    <a:cubicBezTo>
                      <a:pt x="16512" y="49673"/>
                      <a:pt x="16672" y="49710"/>
                      <a:pt x="16822" y="49710"/>
                    </a:cubicBezTo>
                    <a:cubicBezTo>
                      <a:pt x="17237" y="49710"/>
                      <a:pt x="17575" y="49422"/>
                      <a:pt x="17827" y="48801"/>
                    </a:cubicBezTo>
                    <a:cubicBezTo>
                      <a:pt x="17827" y="48801"/>
                      <a:pt x="24332" y="34193"/>
                      <a:pt x="24332" y="14951"/>
                    </a:cubicBezTo>
                    <a:cubicBezTo>
                      <a:pt x="23944" y="4064"/>
                      <a:pt x="13673" y="1"/>
                      <a:pt x="136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35"/>
              <p:cNvSpPr/>
              <p:nvPr/>
            </p:nvSpPr>
            <p:spPr>
              <a:xfrm>
                <a:off x="6919200" y="3316550"/>
                <a:ext cx="40550" cy="285350"/>
              </a:xfrm>
              <a:custGeom>
                <a:rect b="b" l="l" r="r" t="t"/>
                <a:pathLst>
                  <a:path extrusionOk="0" h="11414" w="1622">
                    <a:moveTo>
                      <a:pt x="1439" y="1"/>
                    </a:moveTo>
                    <a:cubicBezTo>
                      <a:pt x="845" y="2398"/>
                      <a:pt x="275" y="6985"/>
                      <a:pt x="1" y="11391"/>
                    </a:cubicBezTo>
                    <a:lnTo>
                      <a:pt x="183" y="11414"/>
                    </a:lnTo>
                    <a:cubicBezTo>
                      <a:pt x="457" y="7008"/>
                      <a:pt x="1028" y="2420"/>
                      <a:pt x="1621" y="47"/>
                    </a:cubicBezTo>
                    <a:lnTo>
                      <a:pt x="14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5"/>
              <p:cNvSpPr/>
              <p:nvPr/>
            </p:nvSpPr>
            <p:spPr>
              <a:xfrm>
                <a:off x="6700075" y="3665225"/>
                <a:ext cx="42250" cy="13700"/>
              </a:xfrm>
              <a:custGeom>
                <a:rect b="b" l="l" r="r" t="t"/>
                <a:pathLst>
                  <a:path extrusionOk="0" h="548" w="1690">
                    <a:moveTo>
                      <a:pt x="1576" y="0"/>
                    </a:moveTo>
                    <a:cubicBezTo>
                      <a:pt x="1102" y="307"/>
                      <a:pt x="644" y="367"/>
                      <a:pt x="355" y="367"/>
                    </a:cubicBezTo>
                    <a:cubicBezTo>
                      <a:pt x="171" y="367"/>
                      <a:pt x="55" y="343"/>
                      <a:pt x="47" y="343"/>
                    </a:cubicBezTo>
                    <a:lnTo>
                      <a:pt x="1" y="525"/>
                    </a:lnTo>
                    <a:cubicBezTo>
                      <a:pt x="24" y="525"/>
                      <a:pt x="161" y="548"/>
                      <a:pt x="343" y="548"/>
                    </a:cubicBezTo>
                    <a:cubicBezTo>
                      <a:pt x="663" y="548"/>
                      <a:pt x="1165" y="502"/>
                      <a:pt x="1690" y="160"/>
                    </a:cubicBezTo>
                    <a:lnTo>
                      <a:pt x="1576" y="0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5"/>
              <p:cNvSpPr/>
              <p:nvPr/>
            </p:nvSpPr>
            <p:spPr>
              <a:xfrm>
                <a:off x="6408500" y="3051800"/>
                <a:ext cx="211150" cy="348100"/>
              </a:xfrm>
              <a:custGeom>
                <a:rect b="b" l="l" r="r" t="t"/>
                <a:pathLst>
                  <a:path extrusionOk="0" h="13924" w="8446">
                    <a:moveTo>
                      <a:pt x="502" y="0"/>
                    </a:moveTo>
                    <a:cubicBezTo>
                      <a:pt x="228" y="0"/>
                      <a:pt x="0" y="274"/>
                      <a:pt x="0" y="571"/>
                    </a:cubicBezTo>
                    <a:lnTo>
                      <a:pt x="1803" y="13353"/>
                    </a:lnTo>
                    <a:cubicBezTo>
                      <a:pt x="1803" y="13672"/>
                      <a:pt x="2032" y="13923"/>
                      <a:pt x="2283" y="13923"/>
                    </a:cubicBezTo>
                    <a:lnTo>
                      <a:pt x="7966" y="13923"/>
                    </a:lnTo>
                    <a:cubicBezTo>
                      <a:pt x="8240" y="13923"/>
                      <a:pt x="8446" y="13672"/>
                      <a:pt x="8446" y="13353"/>
                    </a:cubicBezTo>
                    <a:lnTo>
                      <a:pt x="6665" y="571"/>
                    </a:lnTo>
                    <a:cubicBezTo>
                      <a:pt x="6665" y="274"/>
                      <a:pt x="6437" y="0"/>
                      <a:pt x="616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5"/>
              <p:cNvSpPr/>
              <p:nvPr/>
            </p:nvSpPr>
            <p:spPr>
              <a:xfrm>
                <a:off x="6535750" y="3049500"/>
                <a:ext cx="72500" cy="352675"/>
              </a:xfrm>
              <a:custGeom>
                <a:rect b="b" l="l" r="r" t="t"/>
                <a:pathLst>
                  <a:path extrusionOk="0" h="14107" w="2900">
                    <a:moveTo>
                      <a:pt x="0" y="1"/>
                    </a:moveTo>
                    <a:lnTo>
                      <a:pt x="0" y="206"/>
                    </a:lnTo>
                    <a:cubicBezTo>
                      <a:pt x="617" y="206"/>
                      <a:pt x="913" y="503"/>
                      <a:pt x="913" y="1142"/>
                    </a:cubicBezTo>
                    <a:lnTo>
                      <a:pt x="2716" y="12555"/>
                    </a:lnTo>
                    <a:cubicBezTo>
                      <a:pt x="2716" y="13308"/>
                      <a:pt x="2191" y="13924"/>
                      <a:pt x="1575" y="13924"/>
                    </a:cubicBezTo>
                    <a:lnTo>
                      <a:pt x="1575" y="14107"/>
                    </a:lnTo>
                    <a:cubicBezTo>
                      <a:pt x="2306" y="14107"/>
                      <a:pt x="2899" y="13422"/>
                      <a:pt x="2899" y="12555"/>
                    </a:cubicBezTo>
                    <a:lnTo>
                      <a:pt x="1119" y="1119"/>
                    </a:lnTo>
                    <a:cubicBezTo>
                      <a:pt x="1119" y="412"/>
                      <a:pt x="708" y="1"/>
                      <a:pt x="0" y="1"/>
                    </a:cubicBezTo>
                    <a:close/>
                  </a:path>
                </a:pathLst>
              </a:custGeom>
              <a:solidFill>
                <a:srgbClr val="7D9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5"/>
              <p:cNvSpPr/>
              <p:nvPr/>
            </p:nvSpPr>
            <p:spPr>
              <a:xfrm>
                <a:off x="6805675" y="3374200"/>
                <a:ext cx="515850" cy="624025"/>
              </a:xfrm>
              <a:custGeom>
                <a:rect b="b" l="l" r="r" t="t"/>
                <a:pathLst>
                  <a:path extrusionOk="0" h="24961" w="20634">
                    <a:moveTo>
                      <a:pt x="10910" y="0"/>
                    </a:moveTo>
                    <a:cubicBezTo>
                      <a:pt x="6916" y="6254"/>
                      <a:pt x="2259" y="15156"/>
                      <a:pt x="1552" y="17736"/>
                    </a:cubicBezTo>
                    <a:cubicBezTo>
                      <a:pt x="1" y="21074"/>
                      <a:pt x="2248" y="24960"/>
                      <a:pt x="5543" y="24960"/>
                    </a:cubicBezTo>
                    <a:cubicBezTo>
                      <a:pt x="6709" y="24960"/>
                      <a:pt x="8006" y="24474"/>
                      <a:pt x="9312" y="23305"/>
                    </a:cubicBezTo>
                    <a:cubicBezTo>
                      <a:pt x="10773" y="22369"/>
                      <a:pt x="16845" y="13079"/>
                      <a:pt x="20634" y="7145"/>
                    </a:cubicBezTo>
                    <a:cubicBezTo>
                      <a:pt x="20360" y="6962"/>
                      <a:pt x="20063" y="6757"/>
                      <a:pt x="19766" y="6551"/>
                    </a:cubicBezTo>
                    <a:cubicBezTo>
                      <a:pt x="18739" y="5844"/>
                      <a:pt x="17735" y="5090"/>
                      <a:pt x="16731" y="4337"/>
                    </a:cubicBezTo>
                    <a:cubicBezTo>
                      <a:pt x="15749" y="3561"/>
                      <a:pt x="14745" y="2785"/>
                      <a:pt x="13740" y="2032"/>
                    </a:cubicBezTo>
                    <a:cubicBezTo>
                      <a:pt x="12805" y="1370"/>
                      <a:pt x="11869" y="731"/>
                      <a:pt x="10956" y="46"/>
                    </a:cubicBezTo>
                    <a:cubicBezTo>
                      <a:pt x="10956" y="23"/>
                      <a:pt x="10933" y="23"/>
                      <a:pt x="1091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5"/>
              <p:cNvSpPr/>
              <p:nvPr/>
            </p:nvSpPr>
            <p:spPr>
              <a:xfrm>
                <a:off x="6546000" y="3359750"/>
                <a:ext cx="528325" cy="637925"/>
              </a:xfrm>
              <a:custGeom>
                <a:rect b="b" l="l" r="r" t="t"/>
                <a:pathLst>
                  <a:path extrusionOk="0" h="25517" w="21133">
                    <a:moveTo>
                      <a:pt x="2692" y="1"/>
                    </a:moveTo>
                    <a:cubicBezTo>
                      <a:pt x="1325" y="1"/>
                      <a:pt x="0" y="1139"/>
                      <a:pt x="914" y="3043"/>
                    </a:cubicBezTo>
                    <a:cubicBezTo>
                      <a:pt x="914" y="3043"/>
                      <a:pt x="8538" y="20961"/>
                      <a:pt x="12281" y="23974"/>
                    </a:cubicBezTo>
                    <a:cubicBezTo>
                      <a:pt x="13416" y="25017"/>
                      <a:pt x="14770" y="25516"/>
                      <a:pt x="16024" y="25516"/>
                    </a:cubicBezTo>
                    <a:cubicBezTo>
                      <a:pt x="18831" y="25516"/>
                      <a:pt x="21133" y="23015"/>
                      <a:pt x="19334" y="18519"/>
                    </a:cubicBezTo>
                    <a:cubicBezTo>
                      <a:pt x="18672" y="16077"/>
                      <a:pt x="4429" y="807"/>
                      <a:pt x="4429" y="807"/>
                    </a:cubicBezTo>
                    <a:cubicBezTo>
                      <a:pt x="3996" y="256"/>
                      <a:pt x="3339" y="1"/>
                      <a:pt x="2692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5"/>
              <p:cNvSpPr/>
              <p:nvPr/>
            </p:nvSpPr>
            <p:spPr>
              <a:xfrm>
                <a:off x="6938900" y="3225750"/>
                <a:ext cx="522925" cy="554600"/>
              </a:xfrm>
              <a:custGeom>
                <a:rect b="b" l="l" r="r" t="t"/>
                <a:pathLst>
                  <a:path extrusionOk="0" h="22184" w="20917">
                    <a:moveTo>
                      <a:pt x="13824" y="1"/>
                    </a:moveTo>
                    <a:cubicBezTo>
                      <a:pt x="12345" y="1"/>
                      <a:pt x="10660" y="512"/>
                      <a:pt x="8891" y="1693"/>
                    </a:cubicBezTo>
                    <a:cubicBezTo>
                      <a:pt x="3550" y="5254"/>
                      <a:pt x="286" y="14429"/>
                      <a:pt x="286" y="14429"/>
                    </a:cubicBezTo>
                    <a:cubicBezTo>
                      <a:pt x="1" y="14933"/>
                      <a:pt x="7367" y="22184"/>
                      <a:pt x="10342" y="22184"/>
                    </a:cubicBezTo>
                    <a:cubicBezTo>
                      <a:pt x="10468" y="22184"/>
                      <a:pt x="10585" y="22171"/>
                      <a:pt x="10694" y="22144"/>
                    </a:cubicBezTo>
                    <a:cubicBezTo>
                      <a:pt x="14825" y="16027"/>
                      <a:pt x="18203" y="9682"/>
                      <a:pt x="18203" y="9682"/>
                    </a:cubicBezTo>
                    <a:cubicBezTo>
                      <a:pt x="20917" y="4718"/>
                      <a:pt x="18320" y="1"/>
                      <a:pt x="138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35"/>
              <p:cNvSpPr/>
              <p:nvPr/>
            </p:nvSpPr>
            <p:spPr>
              <a:xfrm>
                <a:off x="7204525" y="3466625"/>
                <a:ext cx="191750" cy="313875"/>
              </a:xfrm>
              <a:custGeom>
                <a:rect b="b" l="l" r="r" t="t"/>
                <a:pathLst>
                  <a:path extrusionOk="0" h="12555" w="7670">
                    <a:moveTo>
                      <a:pt x="7487" y="1"/>
                    </a:moveTo>
                    <a:cubicBezTo>
                      <a:pt x="7464" y="69"/>
                      <a:pt x="4063" y="6415"/>
                      <a:pt x="0" y="12464"/>
                    </a:cubicBezTo>
                    <a:lnTo>
                      <a:pt x="160" y="12555"/>
                    </a:lnTo>
                    <a:cubicBezTo>
                      <a:pt x="4246" y="6506"/>
                      <a:pt x="7624" y="161"/>
                      <a:pt x="7670" y="92"/>
                    </a:cubicBezTo>
                    <a:lnTo>
                      <a:pt x="74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5"/>
              <p:cNvSpPr/>
              <p:nvPr/>
            </p:nvSpPr>
            <p:spPr>
              <a:xfrm>
                <a:off x="6943750" y="3223625"/>
                <a:ext cx="420575" cy="363450"/>
              </a:xfrm>
              <a:custGeom>
                <a:rect b="b" l="l" r="r" t="t"/>
                <a:pathLst>
                  <a:path extrusionOk="0" h="14538" w="16823">
                    <a:moveTo>
                      <a:pt x="13646" y="0"/>
                    </a:moveTo>
                    <a:cubicBezTo>
                      <a:pt x="12070" y="0"/>
                      <a:pt x="10342" y="572"/>
                      <a:pt x="8651" y="1686"/>
                    </a:cubicBezTo>
                    <a:cubicBezTo>
                      <a:pt x="5866" y="3558"/>
                      <a:pt x="3675" y="6936"/>
                      <a:pt x="2306" y="9447"/>
                    </a:cubicBezTo>
                    <a:cubicBezTo>
                      <a:pt x="822" y="12140"/>
                      <a:pt x="0" y="14446"/>
                      <a:pt x="0" y="14491"/>
                    </a:cubicBezTo>
                    <a:lnTo>
                      <a:pt x="183" y="14537"/>
                    </a:lnTo>
                    <a:cubicBezTo>
                      <a:pt x="183" y="14514"/>
                      <a:pt x="1005" y="12232"/>
                      <a:pt x="2465" y="9516"/>
                    </a:cubicBezTo>
                    <a:cubicBezTo>
                      <a:pt x="3812" y="7028"/>
                      <a:pt x="6003" y="3695"/>
                      <a:pt x="8765" y="1846"/>
                    </a:cubicBezTo>
                    <a:cubicBezTo>
                      <a:pt x="10423" y="741"/>
                      <a:pt x="12111" y="182"/>
                      <a:pt x="13646" y="182"/>
                    </a:cubicBezTo>
                    <a:cubicBezTo>
                      <a:pt x="14774" y="182"/>
                      <a:pt x="15819" y="484"/>
                      <a:pt x="16708" y="1093"/>
                    </a:cubicBezTo>
                    <a:lnTo>
                      <a:pt x="16823" y="956"/>
                    </a:lnTo>
                    <a:cubicBezTo>
                      <a:pt x="15899" y="315"/>
                      <a:pt x="14815" y="0"/>
                      <a:pt x="136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5"/>
              <p:cNvSpPr/>
              <p:nvPr/>
            </p:nvSpPr>
            <p:spPr>
              <a:xfrm>
                <a:off x="6910650" y="3664075"/>
                <a:ext cx="81625" cy="101025"/>
              </a:xfrm>
              <a:custGeom>
                <a:rect b="b" l="l" r="r" t="t"/>
                <a:pathLst>
                  <a:path extrusionOk="0" h="4041" w="3265">
                    <a:moveTo>
                      <a:pt x="137" y="1"/>
                    </a:moveTo>
                    <a:lnTo>
                      <a:pt x="0" y="115"/>
                    </a:lnTo>
                    <a:lnTo>
                      <a:pt x="3105" y="4041"/>
                    </a:lnTo>
                    <a:lnTo>
                      <a:pt x="3264" y="390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5"/>
              <p:cNvSpPr/>
              <p:nvPr/>
            </p:nvSpPr>
            <p:spPr>
              <a:xfrm>
                <a:off x="6779400" y="3516275"/>
                <a:ext cx="134700" cy="150675"/>
              </a:xfrm>
              <a:custGeom>
                <a:rect b="b" l="l" r="r" t="t"/>
                <a:pathLst>
                  <a:path extrusionOk="0" h="6027" w="5388">
                    <a:moveTo>
                      <a:pt x="138" y="1"/>
                    </a:moveTo>
                    <a:lnTo>
                      <a:pt x="1" y="115"/>
                    </a:lnTo>
                    <a:lnTo>
                      <a:pt x="5250" y="6027"/>
                    </a:lnTo>
                    <a:lnTo>
                      <a:pt x="5387" y="589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5"/>
              <p:cNvSpPr/>
              <p:nvPr/>
            </p:nvSpPr>
            <p:spPr>
              <a:xfrm>
                <a:off x="6383550" y="3178075"/>
                <a:ext cx="304775" cy="290425"/>
              </a:xfrm>
              <a:custGeom>
                <a:rect b="b" l="l" r="r" t="t"/>
                <a:pathLst>
                  <a:path extrusionOk="0" h="11617" w="12191">
                    <a:moveTo>
                      <a:pt x="1459" y="0"/>
                    </a:moveTo>
                    <a:cubicBezTo>
                      <a:pt x="1029" y="0"/>
                      <a:pt x="860" y="1309"/>
                      <a:pt x="998" y="1546"/>
                    </a:cubicBezTo>
                    <a:cubicBezTo>
                      <a:pt x="656" y="1660"/>
                      <a:pt x="382" y="2664"/>
                      <a:pt x="861" y="3166"/>
                    </a:cubicBezTo>
                    <a:cubicBezTo>
                      <a:pt x="855" y="3166"/>
                      <a:pt x="848" y="3166"/>
                      <a:pt x="842" y="3166"/>
                    </a:cubicBezTo>
                    <a:cubicBezTo>
                      <a:pt x="371" y="3166"/>
                      <a:pt x="0" y="3974"/>
                      <a:pt x="473" y="4604"/>
                    </a:cubicBezTo>
                    <a:cubicBezTo>
                      <a:pt x="431" y="4550"/>
                      <a:pt x="394" y="4526"/>
                      <a:pt x="360" y="4526"/>
                    </a:cubicBezTo>
                    <a:cubicBezTo>
                      <a:pt x="137" y="4526"/>
                      <a:pt x="104" y="5589"/>
                      <a:pt x="382" y="6065"/>
                    </a:cubicBezTo>
                    <a:cubicBezTo>
                      <a:pt x="382" y="6065"/>
                      <a:pt x="1592" y="8918"/>
                      <a:pt x="3052" y="9694"/>
                    </a:cubicBezTo>
                    <a:cubicBezTo>
                      <a:pt x="4513" y="10470"/>
                      <a:pt x="8827" y="11566"/>
                      <a:pt x="8827" y="11566"/>
                    </a:cubicBezTo>
                    <a:cubicBezTo>
                      <a:pt x="8988" y="11600"/>
                      <a:pt x="9143" y="11616"/>
                      <a:pt x="9293" y="11616"/>
                    </a:cubicBezTo>
                    <a:cubicBezTo>
                      <a:pt x="11151" y="11616"/>
                      <a:pt x="12191" y="9143"/>
                      <a:pt x="11726" y="7686"/>
                    </a:cubicBezTo>
                    <a:lnTo>
                      <a:pt x="10927" y="5471"/>
                    </a:lnTo>
                    <a:cubicBezTo>
                      <a:pt x="10738" y="4589"/>
                      <a:pt x="8847" y="1753"/>
                      <a:pt x="8512" y="1753"/>
                    </a:cubicBezTo>
                    <a:cubicBezTo>
                      <a:pt x="8483" y="1753"/>
                      <a:pt x="8466" y="1774"/>
                      <a:pt x="8462" y="1819"/>
                    </a:cubicBezTo>
                    <a:lnTo>
                      <a:pt x="8371" y="2664"/>
                    </a:lnTo>
                    <a:cubicBezTo>
                      <a:pt x="8371" y="2664"/>
                      <a:pt x="8318" y="4364"/>
                      <a:pt x="7151" y="4364"/>
                    </a:cubicBezTo>
                    <a:cubicBezTo>
                      <a:pt x="6993" y="4364"/>
                      <a:pt x="6815" y="4332"/>
                      <a:pt x="6613" y="4262"/>
                    </a:cubicBezTo>
                    <a:cubicBezTo>
                      <a:pt x="5289" y="3897"/>
                      <a:pt x="1683" y="108"/>
                      <a:pt x="1683" y="108"/>
                    </a:cubicBezTo>
                    <a:cubicBezTo>
                      <a:pt x="1602" y="33"/>
                      <a:pt x="1527" y="0"/>
                      <a:pt x="1459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35"/>
              <p:cNvSpPr/>
              <p:nvPr/>
            </p:nvSpPr>
            <p:spPr>
              <a:xfrm>
                <a:off x="6406775" y="3215000"/>
                <a:ext cx="93050" cy="90175"/>
              </a:xfrm>
              <a:custGeom>
                <a:rect b="b" l="l" r="r" t="t"/>
                <a:pathLst>
                  <a:path extrusionOk="0" h="3607" w="3722">
                    <a:moveTo>
                      <a:pt x="138" y="0"/>
                    </a:moveTo>
                    <a:lnTo>
                      <a:pt x="1" y="137"/>
                    </a:lnTo>
                    <a:cubicBezTo>
                      <a:pt x="1051" y="1438"/>
                      <a:pt x="2283" y="2602"/>
                      <a:pt x="3607" y="3606"/>
                    </a:cubicBezTo>
                    <a:lnTo>
                      <a:pt x="3721" y="3447"/>
                    </a:lnTo>
                    <a:cubicBezTo>
                      <a:pt x="2397" y="2465"/>
                      <a:pt x="1210" y="1301"/>
                      <a:pt x="1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5"/>
              <p:cNvSpPr/>
              <p:nvPr/>
            </p:nvSpPr>
            <p:spPr>
              <a:xfrm>
                <a:off x="6391375" y="3290300"/>
                <a:ext cx="67925" cy="79350"/>
              </a:xfrm>
              <a:custGeom>
                <a:rect b="b" l="l" r="r" t="t"/>
                <a:pathLst>
                  <a:path extrusionOk="0" h="3174" w="2717">
                    <a:moveTo>
                      <a:pt x="160" y="1"/>
                    </a:moveTo>
                    <a:lnTo>
                      <a:pt x="0" y="92"/>
                    </a:lnTo>
                    <a:cubicBezTo>
                      <a:pt x="822" y="1348"/>
                      <a:pt x="1689" y="2352"/>
                      <a:pt x="2603" y="3174"/>
                    </a:cubicBezTo>
                    <a:lnTo>
                      <a:pt x="2717" y="3037"/>
                    </a:lnTo>
                    <a:cubicBezTo>
                      <a:pt x="1826" y="2215"/>
                      <a:pt x="982" y="1234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5"/>
              <p:cNvSpPr/>
              <p:nvPr/>
            </p:nvSpPr>
            <p:spPr>
              <a:xfrm>
                <a:off x="6402225" y="3254925"/>
                <a:ext cx="77050" cy="79350"/>
              </a:xfrm>
              <a:custGeom>
                <a:rect b="b" l="l" r="r" t="t"/>
                <a:pathLst>
                  <a:path extrusionOk="0" h="3174" w="3082">
                    <a:moveTo>
                      <a:pt x="160" y="1"/>
                    </a:moveTo>
                    <a:lnTo>
                      <a:pt x="0" y="115"/>
                    </a:lnTo>
                    <a:cubicBezTo>
                      <a:pt x="799" y="1233"/>
                      <a:pt x="1758" y="2215"/>
                      <a:pt x="2967" y="3174"/>
                    </a:cubicBezTo>
                    <a:lnTo>
                      <a:pt x="3082" y="3014"/>
                    </a:lnTo>
                    <a:cubicBezTo>
                      <a:pt x="1895" y="2078"/>
                      <a:pt x="936" y="1096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5"/>
              <p:cNvSpPr/>
              <p:nvPr/>
            </p:nvSpPr>
            <p:spPr>
              <a:xfrm>
                <a:off x="6644175" y="3361650"/>
                <a:ext cx="31400" cy="62775"/>
              </a:xfrm>
              <a:custGeom>
                <a:rect b="b" l="l" r="r" t="t"/>
                <a:pathLst>
                  <a:path extrusionOk="0" h="2511" w="1256">
                    <a:moveTo>
                      <a:pt x="1073" y="0"/>
                    </a:moveTo>
                    <a:cubicBezTo>
                      <a:pt x="1073" y="0"/>
                      <a:pt x="845" y="1529"/>
                      <a:pt x="0" y="2374"/>
                    </a:cubicBezTo>
                    <a:lnTo>
                      <a:pt x="137" y="2511"/>
                    </a:lnTo>
                    <a:cubicBezTo>
                      <a:pt x="1027" y="1621"/>
                      <a:pt x="1255" y="91"/>
                      <a:pt x="1255" y="23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73" name="Google Shape;1573;p3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574" name="Google Shape;1574;p3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3"/>
          <p:cNvSpPr/>
          <p:nvPr/>
        </p:nvSpPr>
        <p:spPr>
          <a:xfrm>
            <a:off x="413816" y="547500"/>
            <a:ext cx="3873323" cy="3934216"/>
          </a:xfrm>
          <a:custGeom>
            <a:rect b="b" l="l" r="r" t="t"/>
            <a:pathLst>
              <a:path extrusionOk="0" h="175263" w="179820">
                <a:moveTo>
                  <a:pt x="62362" y="1"/>
                </a:moveTo>
                <a:cubicBezTo>
                  <a:pt x="41556" y="1"/>
                  <a:pt x="17841" y="14713"/>
                  <a:pt x="9249" y="48232"/>
                </a:cubicBezTo>
                <a:cubicBezTo>
                  <a:pt x="1" y="84247"/>
                  <a:pt x="13334" y="168057"/>
                  <a:pt x="85114" y="174724"/>
                </a:cubicBezTo>
                <a:cubicBezTo>
                  <a:pt x="89019" y="175088"/>
                  <a:pt x="92783" y="175263"/>
                  <a:pt x="96406" y="175263"/>
                </a:cubicBezTo>
                <a:cubicBezTo>
                  <a:pt x="159388" y="175263"/>
                  <a:pt x="179819" y="122556"/>
                  <a:pt x="157044" y="96628"/>
                </a:cubicBezTo>
                <a:cubicBezTo>
                  <a:pt x="132959" y="69210"/>
                  <a:pt x="102633" y="71641"/>
                  <a:pt x="98121" y="30112"/>
                </a:cubicBezTo>
                <a:cubicBezTo>
                  <a:pt x="96034" y="10909"/>
                  <a:pt x="80276" y="1"/>
                  <a:pt x="62362" y="1"/>
                </a:cubicBez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3"/>
          <p:cNvSpPr txBox="1"/>
          <p:nvPr>
            <p:ph type="title"/>
          </p:nvPr>
        </p:nvSpPr>
        <p:spPr>
          <a:xfrm>
            <a:off x="4412250" y="813444"/>
            <a:ext cx="4158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contenido</a:t>
            </a:r>
            <a:endParaRPr sz="4500"/>
          </a:p>
        </p:txBody>
      </p:sp>
      <p:sp>
        <p:nvSpPr>
          <p:cNvPr id="729" name="Google Shape;729;p23"/>
          <p:cNvSpPr txBox="1"/>
          <p:nvPr>
            <p:ph idx="1" type="subTitle"/>
          </p:nvPr>
        </p:nvSpPr>
        <p:spPr>
          <a:xfrm>
            <a:off x="4412250" y="1883400"/>
            <a:ext cx="4275900" cy="243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1. </a:t>
            </a:r>
            <a:r>
              <a:rPr lang="en"/>
              <a:t>¿Qué es el tailoring?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2. </a:t>
            </a:r>
            <a:r>
              <a:rPr lang="en"/>
              <a:t>¿Por qué usar tailoring?</a:t>
            </a:r>
            <a:endParaRPr sz="210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3. </a:t>
            </a:r>
            <a:r>
              <a:rPr lang="en"/>
              <a:t>¿Qué adaptar?</a:t>
            </a:r>
            <a:endParaRPr sz="210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4. </a:t>
            </a:r>
            <a:r>
              <a:rPr lang="en"/>
              <a:t>Proceso y pasos de la adaptación</a:t>
            </a:r>
            <a:endParaRPr sz="210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5. </a:t>
            </a:r>
            <a:r>
              <a:rPr lang="en"/>
              <a:t>Adaptación de los dominios de desempeño</a:t>
            </a:r>
            <a:endParaRPr sz="210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6. </a:t>
            </a:r>
            <a:r>
              <a:rPr lang="en"/>
              <a:t>Modelos, métodos y artefactos</a:t>
            </a:r>
            <a:endParaRPr sz="210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7. </a:t>
            </a:r>
            <a:r>
              <a:rPr lang="en"/>
              <a:t>Conclusiones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8.</a:t>
            </a:r>
            <a:r>
              <a:rPr lang="en"/>
              <a:t> Referencias</a:t>
            </a:r>
            <a:endParaRPr/>
          </a:p>
        </p:txBody>
      </p:sp>
      <p:grpSp>
        <p:nvGrpSpPr>
          <p:cNvPr id="730" name="Google Shape;730;p23"/>
          <p:cNvGrpSpPr/>
          <p:nvPr/>
        </p:nvGrpSpPr>
        <p:grpSpPr>
          <a:xfrm>
            <a:off x="662738" y="1412125"/>
            <a:ext cx="3099125" cy="2683225"/>
            <a:chOff x="5324875" y="1920275"/>
            <a:chExt cx="3099125" cy="2683225"/>
          </a:xfrm>
        </p:grpSpPr>
        <p:sp>
          <p:nvSpPr>
            <p:cNvPr id="731" name="Google Shape;731;p23"/>
            <p:cNvSpPr/>
            <p:nvPr/>
          </p:nvSpPr>
          <p:spPr>
            <a:xfrm>
              <a:off x="5458400" y="3685825"/>
              <a:ext cx="279625" cy="532975"/>
            </a:xfrm>
            <a:custGeom>
              <a:rect b="b" l="l" r="r" t="t"/>
              <a:pathLst>
                <a:path extrusionOk="0" h="21319" w="11185">
                  <a:moveTo>
                    <a:pt x="3995" y="0"/>
                  </a:moveTo>
                  <a:cubicBezTo>
                    <a:pt x="0" y="13444"/>
                    <a:pt x="3287" y="21319"/>
                    <a:pt x="3287" y="21319"/>
                  </a:cubicBezTo>
                  <a:lnTo>
                    <a:pt x="11185" y="21319"/>
                  </a:lnTo>
                  <a:cubicBezTo>
                    <a:pt x="9747" y="9564"/>
                    <a:pt x="3995" y="0"/>
                    <a:pt x="39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3"/>
            <p:cNvSpPr/>
            <p:nvPr/>
          </p:nvSpPr>
          <p:spPr>
            <a:xfrm>
              <a:off x="5446400" y="4005950"/>
              <a:ext cx="183775" cy="212850"/>
            </a:xfrm>
            <a:custGeom>
              <a:rect b="b" l="l" r="r" t="t"/>
              <a:pathLst>
                <a:path extrusionOk="0" h="8514" w="7351">
                  <a:moveTo>
                    <a:pt x="1" y="0"/>
                  </a:moveTo>
                  <a:lnTo>
                    <a:pt x="1" y="0"/>
                  </a:lnTo>
                  <a:cubicBezTo>
                    <a:pt x="1576" y="2853"/>
                    <a:pt x="2717" y="5706"/>
                    <a:pt x="2489" y="8514"/>
                  </a:cubicBezTo>
                  <a:lnTo>
                    <a:pt x="7351" y="8514"/>
                  </a:lnTo>
                  <a:cubicBezTo>
                    <a:pt x="5935" y="4999"/>
                    <a:pt x="3356" y="226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3"/>
            <p:cNvSpPr/>
            <p:nvPr/>
          </p:nvSpPr>
          <p:spPr>
            <a:xfrm>
              <a:off x="5655250" y="3810225"/>
              <a:ext cx="142700" cy="408575"/>
            </a:xfrm>
            <a:custGeom>
              <a:rect b="b" l="l" r="r" t="t"/>
              <a:pathLst>
                <a:path extrusionOk="0" h="16343" w="5708">
                  <a:moveTo>
                    <a:pt x="5707" y="0"/>
                  </a:moveTo>
                  <a:lnTo>
                    <a:pt x="5707" y="0"/>
                  </a:lnTo>
                  <a:cubicBezTo>
                    <a:pt x="3014" y="3858"/>
                    <a:pt x="1" y="11550"/>
                    <a:pt x="47" y="16343"/>
                  </a:cubicBezTo>
                  <a:lnTo>
                    <a:pt x="4840" y="16343"/>
                  </a:lnTo>
                  <a:lnTo>
                    <a:pt x="57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3"/>
            <p:cNvSpPr/>
            <p:nvPr/>
          </p:nvSpPr>
          <p:spPr>
            <a:xfrm>
              <a:off x="5324875" y="4102900"/>
              <a:ext cx="254525" cy="115900"/>
            </a:xfrm>
            <a:custGeom>
              <a:rect b="b" l="l" r="r" t="t"/>
              <a:pathLst>
                <a:path extrusionOk="0" h="4636" w="10181">
                  <a:moveTo>
                    <a:pt x="3293" y="0"/>
                  </a:moveTo>
                  <a:cubicBezTo>
                    <a:pt x="1424" y="0"/>
                    <a:pt x="0" y="619"/>
                    <a:pt x="0" y="619"/>
                  </a:cubicBezTo>
                  <a:cubicBezTo>
                    <a:pt x="4360" y="1121"/>
                    <a:pt x="6574" y="4636"/>
                    <a:pt x="6574" y="4636"/>
                  </a:cubicBezTo>
                  <a:lnTo>
                    <a:pt x="10180" y="4636"/>
                  </a:lnTo>
                  <a:cubicBezTo>
                    <a:pt x="8338" y="865"/>
                    <a:pt x="5504" y="0"/>
                    <a:pt x="3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3"/>
            <p:cNvSpPr/>
            <p:nvPr/>
          </p:nvSpPr>
          <p:spPr>
            <a:xfrm>
              <a:off x="5687225" y="3962000"/>
              <a:ext cx="257950" cy="256800"/>
            </a:xfrm>
            <a:custGeom>
              <a:rect b="b" l="l" r="r" t="t"/>
              <a:pathLst>
                <a:path extrusionOk="0" h="10272" w="10318">
                  <a:moveTo>
                    <a:pt x="10317" y="1"/>
                  </a:moveTo>
                  <a:lnTo>
                    <a:pt x="10317" y="1"/>
                  </a:lnTo>
                  <a:cubicBezTo>
                    <a:pt x="2305" y="2717"/>
                    <a:pt x="0" y="10272"/>
                    <a:pt x="0" y="10272"/>
                  </a:cubicBezTo>
                  <a:lnTo>
                    <a:pt x="4679" y="10272"/>
                  </a:lnTo>
                  <a:cubicBezTo>
                    <a:pt x="5569" y="4064"/>
                    <a:pt x="10317" y="1"/>
                    <a:pt x="10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5497200" y="4123500"/>
              <a:ext cx="84475" cy="85050"/>
            </a:xfrm>
            <a:custGeom>
              <a:rect b="b" l="l" r="r" t="t"/>
              <a:pathLst>
                <a:path extrusionOk="0" h="3402" w="3379">
                  <a:moveTo>
                    <a:pt x="92" y="0"/>
                  </a:moveTo>
                  <a:lnTo>
                    <a:pt x="0" y="183"/>
                  </a:lnTo>
                  <a:cubicBezTo>
                    <a:pt x="23" y="183"/>
                    <a:pt x="2123" y="1233"/>
                    <a:pt x="3196" y="3401"/>
                  </a:cubicBezTo>
                  <a:lnTo>
                    <a:pt x="3378" y="3310"/>
                  </a:lnTo>
                  <a:cubicBezTo>
                    <a:pt x="2260" y="1096"/>
                    <a:pt x="114" y="23"/>
                    <a:pt x="92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5473800" y="4216500"/>
              <a:ext cx="332125" cy="293325"/>
            </a:xfrm>
            <a:custGeom>
              <a:rect b="b" l="l" r="r" t="t"/>
              <a:pathLst>
                <a:path extrusionOk="0" h="11733" w="13285">
                  <a:moveTo>
                    <a:pt x="366" y="1"/>
                  </a:moveTo>
                  <a:cubicBezTo>
                    <a:pt x="366" y="1"/>
                    <a:pt x="0" y="9427"/>
                    <a:pt x="3401" y="11733"/>
                  </a:cubicBezTo>
                  <a:lnTo>
                    <a:pt x="10249" y="11733"/>
                  </a:lnTo>
                  <a:cubicBezTo>
                    <a:pt x="13171" y="10614"/>
                    <a:pt x="13285" y="1"/>
                    <a:pt x="13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5459525" y="4199375"/>
              <a:ext cx="371525" cy="89050"/>
            </a:xfrm>
            <a:custGeom>
              <a:rect b="b" l="l" r="r" t="t"/>
              <a:pathLst>
                <a:path extrusionOk="0" h="3562" w="14861">
                  <a:moveTo>
                    <a:pt x="14860" y="1"/>
                  </a:moveTo>
                  <a:lnTo>
                    <a:pt x="1" y="343"/>
                  </a:lnTo>
                  <a:lnTo>
                    <a:pt x="343" y="3562"/>
                  </a:lnTo>
                  <a:lnTo>
                    <a:pt x="14449" y="3562"/>
                  </a:lnTo>
                  <a:lnTo>
                    <a:pt x="148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3"/>
            <p:cNvSpPr/>
            <p:nvPr/>
          </p:nvSpPr>
          <p:spPr>
            <a:xfrm>
              <a:off x="5482925" y="4285550"/>
              <a:ext cx="323000" cy="5150"/>
            </a:xfrm>
            <a:custGeom>
              <a:rect b="b" l="l" r="r" t="t"/>
              <a:pathLst>
                <a:path extrusionOk="0" h="206" w="12920">
                  <a:moveTo>
                    <a:pt x="1" y="0"/>
                  </a:moveTo>
                  <a:lnTo>
                    <a:pt x="1" y="206"/>
                  </a:lnTo>
                  <a:lnTo>
                    <a:pt x="12920" y="206"/>
                  </a:lnTo>
                  <a:lnTo>
                    <a:pt x="12920" y="0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3"/>
            <p:cNvSpPr/>
            <p:nvPr/>
          </p:nvSpPr>
          <p:spPr>
            <a:xfrm>
              <a:off x="5508600" y="4052725"/>
              <a:ext cx="104450" cy="151250"/>
            </a:xfrm>
            <a:custGeom>
              <a:rect b="b" l="l" r="r" t="t"/>
              <a:pathLst>
                <a:path extrusionOk="0" h="6050" w="4178">
                  <a:moveTo>
                    <a:pt x="138" y="1"/>
                  </a:moveTo>
                  <a:lnTo>
                    <a:pt x="1" y="161"/>
                  </a:lnTo>
                  <a:cubicBezTo>
                    <a:pt x="46" y="183"/>
                    <a:pt x="3402" y="3014"/>
                    <a:pt x="3995" y="6049"/>
                  </a:cubicBezTo>
                  <a:lnTo>
                    <a:pt x="4178" y="6027"/>
                  </a:lnTo>
                  <a:cubicBezTo>
                    <a:pt x="3584" y="2900"/>
                    <a:pt x="161" y="46"/>
                    <a:pt x="138" y="1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5654125" y="4017925"/>
              <a:ext cx="45100" cy="185475"/>
            </a:xfrm>
            <a:custGeom>
              <a:rect b="b" l="l" r="r" t="t"/>
              <a:pathLst>
                <a:path extrusionOk="0" h="7419" w="1804">
                  <a:moveTo>
                    <a:pt x="1621" y="0"/>
                  </a:moveTo>
                  <a:cubicBezTo>
                    <a:pt x="1598" y="46"/>
                    <a:pt x="183" y="4041"/>
                    <a:pt x="0" y="7419"/>
                  </a:cubicBezTo>
                  <a:lnTo>
                    <a:pt x="183" y="7419"/>
                  </a:lnTo>
                  <a:cubicBezTo>
                    <a:pt x="365" y="4086"/>
                    <a:pt x="1781" y="115"/>
                    <a:pt x="1803" y="69"/>
                  </a:cubicBezTo>
                  <a:lnTo>
                    <a:pt x="1621" y="0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3"/>
            <p:cNvSpPr/>
            <p:nvPr/>
          </p:nvSpPr>
          <p:spPr>
            <a:xfrm>
              <a:off x="5769950" y="4063575"/>
              <a:ext cx="17150" cy="135825"/>
            </a:xfrm>
            <a:custGeom>
              <a:rect b="b" l="l" r="r" t="t"/>
              <a:pathLst>
                <a:path extrusionOk="0" h="5433" w="686">
                  <a:moveTo>
                    <a:pt x="480" y="0"/>
                  </a:moveTo>
                  <a:cubicBezTo>
                    <a:pt x="480" y="23"/>
                    <a:pt x="1" y="3675"/>
                    <a:pt x="1" y="5433"/>
                  </a:cubicBezTo>
                  <a:lnTo>
                    <a:pt x="183" y="5433"/>
                  </a:lnTo>
                  <a:cubicBezTo>
                    <a:pt x="183" y="3698"/>
                    <a:pt x="663" y="46"/>
                    <a:pt x="686" y="23"/>
                  </a:cubicBezTo>
                  <a:lnTo>
                    <a:pt x="480" y="0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3"/>
            <p:cNvSpPr/>
            <p:nvPr/>
          </p:nvSpPr>
          <p:spPr>
            <a:xfrm>
              <a:off x="5339700" y="4507525"/>
              <a:ext cx="3084300" cy="4600"/>
            </a:xfrm>
            <a:custGeom>
              <a:rect b="b" l="l" r="r" t="t"/>
              <a:pathLst>
                <a:path extrusionOk="0" h="184" w="123372">
                  <a:moveTo>
                    <a:pt x="0" y="1"/>
                  </a:moveTo>
                  <a:lnTo>
                    <a:pt x="0" y="183"/>
                  </a:lnTo>
                  <a:lnTo>
                    <a:pt x="123371" y="183"/>
                  </a:lnTo>
                  <a:lnTo>
                    <a:pt x="123371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3"/>
            <p:cNvSpPr/>
            <p:nvPr/>
          </p:nvSpPr>
          <p:spPr>
            <a:xfrm>
              <a:off x="7288975" y="4126350"/>
              <a:ext cx="182625" cy="389200"/>
            </a:xfrm>
            <a:custGeom>
              <a:rect b="b" l="l" r="r" t="t"/>
              <a:pathLst>
                <a:path extrusionOk="0" h="15568" w="7305">
                  <a:moveTo>
                    <a:pt x="1" y="0"/>
                  </a:moveTo>
                  <a:lnTo>
                    <a:pt x="3493" y="15567"/>
                  </a:lnTo>
                  <a:lnTo>
                    <a:pt x="7305" y="15567"/>
                  </a:lnTo>
                  <a:lnTo>
                    <a:pt x="53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6116325" y="4126350"/>
              <a:ext cx="182625" cy="389200"/>
            </a:xfrm>
            <a:custGeom>
              <a:rect b="b" l="l" r="r" t="t"/>
              <a:pathLst>
                <a:path extrusionOk="0" h="15568" w="7305">
                  <a:moveTo>
                    <a:pt x="1895" y="0"/>
                  </a:moveTo>
                  <a:lnTo>
                    <a:pt x="1" y="15567"/>
                  </a:lnTo>
                  <a:lnTo>
                    <a:pt x="3813" y="15567"/>
                  </a:lnTo>
                  <a:lnTo>
                    <a:pt x="73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3"/>
            <p:cNvSpPr/>
            <p:nvPr/>
          </p:nvSpPr>
          <p:spPr>
            <a:xfrm>
              <a:off x="5970825" y="3467825"/>
              <a:ext cx="1624600" cy="618025"/>
            </a:xfrm>
            <a:custGeom>
              <a:rect b="b" l="l" r="r" t="t"/>
              <a:pathLst>
                <a:path extrusionOk="0" h="24721" w="64984">
                  <a:moveTo>
                    <a:pt x="12874" y="1"/>
                  </a:moveTo>
                  <a:lnTo>
                    <a:pt x="6323" y="3219"/>
                  </a:lnTo>
                  <a:lnTo>
                    <a:pt x="845" y="11094"/>
                  </a:lnTo>
                  <a:lnTo>
                    <a:pt x="0" y="20475"/>
                  </a:lnTo>
                  <a:lnTo>
                    <a:pt x="23967" y="24721"/>
                  </a:lnTo>
                  <a:lnTo>
                    <a:pt x="62382" y="23442"/>
                  </a:lnTo>
                  <a:lnTo>
                    <a:pt x="64984" y="18375"/>
                  </a:lnTo>
                  <a:lnTo>
                    <a:pt x="62952" y="8378"/>
                  </a:lnTo>
                  <a:lnTo>
                    <a:pt x="60259" y="3562"/>
                  </a:lnTo>
                  <a:lnTo>
                    <a:pt x="52042" y="1256"/>
                  </a:lnTo>
                  <a:lnTo>
                    <a:pt x="47431" y="1644"/>
                  </a:lnTo>
                  <a:lnTo>
                    <a:pt x="18306" y="1644"/>
                  </a:lnTo>
                  <a:lnTo>
                    <a:pt x="128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3"/>
            <p:cNvSpPr/>
            <p:nvPr/>
          </p:nvSpPr>
          <p:spPr>
            <a:xfrm>
              <a:off x="6039300" y="3467825"/>
              <a:ext cx="1505350" cy="209450"/>
            </a:xfrm>
            <a:custGeom>
              <a:rect b="b" l="l" r="r" t="t"/>
              <a:pathLst>
                <a:path extrusionOk="0" h="8378" w="60214">
                  <a:moveTo>
                    <a:pt x="10135" y="1"/>
                  </a:moveTo>
                  <a:lnTo>
                    <a:pt x="3584" y="3219"/>
                  </a:lnTo>
                  <a:lnTo>
                    <a:pt x="0" y="8378"/>
                  </a:lnTo>
                  <a:lnTo>
                    <a:pt x="60213" y="8378"/>
                  </a:lnTo>
                  <a:lnTo>
                    <a:pt x="57520" y="3562"/>
                  </a:lnTo>
                  <a:lnTo>
                    <a:pt x="49303" y="1256"/>
                  </a:lnTo>
                  <a:lnTo>
                    <a:pt x="44692" y="1644"/>
                  </a:lnTo>
                  <a:lnTo>
                    <a:pt x="15567" y="1644"/>
                  </a:lnTo>
                  <a:lnTo>
                    <a:pt x="10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5705475" y="2635850"/>
              <a:ext cx="730425" cy="732150"/>
            </a:xfrm>
            <a:custGeom>
              <a:rect b="b" l="l" r="r" t="t"/>
              <a:pathLst>
                <a:path extrusionOk="0" h="29286" w="29217">
                  <a:moveTo>
                    <a:pt x="22575" y="1"/>
                  </a:moveTo>
                  <a:cubicBezTo>
                    <a:pt x="20543" y="69"/>
                    <a:pt x="19288" y="1165"/>
                    <a:pt x="18763" y="3219"/>
                  </a:cubicBezTo>
                  <a:lnTo>
                    <a:pt x="14403" y="20749"/>
                  </a:lnTo>
                  <a:cubicBezTo>
                    <a:pt x="14015" y="22073"/>
                    <a:pt x="13330" y="22872"/>
                    <a:pt x="12098" y="23282"/>
                  </a:cubicBezTo>
                  <a:lnTo>
                    <a:pt x="1" y="27870"/>
                  </a:lnTo>
                  <a:lnTo>
                    <a:pt x="3972" y="29285"/>
                  </a:lnTo>
                  <a:lnTo>
                    <a:pt x="14061" y="29285"/>
                  </a:lnTo>
                  <a:lnTo>
                    <a:pt x="25816" y="18854"/>
                  </a:lnTo>
                  <a:lnTo>
                    <a:pt x="29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3"/>
            <p:cNvSpPr/>
            <p:nvPr/>
          </p:nvSpPr>
          <p:spPr>
            <a:xfrm>
              <a:off x="7152600" y="2635850"/>
              <a:ext cx="729875" cy="732150"/>
            </a:xfrm>
            <a:custGeom>
              <a:rect b="b" l="l" r="r" t="t"/>
              <a:pathLst>
                <a:path extrusionOk="0" h="29286" w="29195">
                  <a:moveTo>
                    <a:pt x="0" y="1"/>
                  </a:moveTo>
                  <a:lnTo>
                    <a:pt x="3401" y="18854"/>
                  </a:lnTo>
                  <a:lnTo>
                    <a:pt x="15134" y="29285"/>
                  </a:lnTo>
                  <a:lnTo>
                    <a:pt x="25222" y="29285"/>
                  </a:lnTo>
                  <a:lnTo>
                    <a:pt x="29194" y="27870"/>
                  </a:lnTo>
                  <a:lnTo>
                    <a:pt x="17119" y="23282"/>
                  </a:lnTo>
                  <a:cubicBezTo>
                    <a:pt x="15887" y="22872"/>
                    <a:pt x="15179" y="22073"/>
                    <a:pt x="14814" y="20749"/>
                  </a:cubicBezTo>
                  <a:lnTo>
                    <a:pt x="10432" y="3219"/>
                  </a:lnTo>
                  <a:cubicBezTo>
                    <a:pt x="9929" y="1165"/>
                    <a:pt x="8674" y="69"/>
                    <a:pt x="6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5804775" y="3228600"/>
              <a:ext cx="664950" cy="732850"/>
            </a:xfrm>
            <a:custGeom>
              <a:rect b="b" l="l" r="r" t="t"/>
              <a:pathLst>
                <a:path extrusionOk="0" h="29314" w="26598">
                  <a:moveTo>
                    <a:pt x="15683" y="0"/>
                  </a:moveTo>
                  <a:cubicBezTo>
                    <a:pt x="15455" y="0"/>
                    <a:pt x="15226" y="10"/>
                    <a:pt x="14996" y="29"/>
                  </a:cubicBezTo>
                  <a:lnTo>
                    <a:pt x="3127" y="4206"/>
                  </a:lnTo>
                  <a:lnTo>
                    <a:pt x="0" y="13336"/>
                  </a:lnTo>
                  <a:lnTo>
                    <a:pt x="2123" y="20412"/>
                  </a:lnTo>
                  <a:lnTo>
                    <a:pt x="7373" y="27396"/>
                  </a:lnTo>
                  <a:lnTo>
                    <a:pt x="12645" y="29314"/>
                  </a:lnTo>
                  <a:lnTo>
                    <a:pt x="13558" y="28446"/>
                  </a:lnTo>
                  <a:lnTo>
                    <a:pt x="13558" y="18517"/>
                  </a:lnTo>
                  <a:cubicBezTo>
                    <a:pt x="13581" y="17102"/>
                    <a:pt x="14152" y="15847"/>
                    <a:pt x="15430" y="15185"/>
                  </a:cubicBezTo>
                  <a:lnTo>
                    <a:pt x="24948" y="13770"/>
                  </a:lnTo>
                  <a:cubicBezTo>
                    <a:pt x="26597" y="6535"/>
                    <a:pt x="21659" y="0"/>
                    <a:pt x="156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3"/>
            <p:cNvSpPr/>
            <p:nvPr/>
          </p:nvSpPr>
          <p:spPr>
            <a:xfrm>
              <a:off x="7115375" y="3228600"/>
              <a:ext cx="626150" cy="799625"/>
            </a:xfrm>
            <a:custGeom>
              <a:rect b="b" l="l" r="r" t="t"/>
              <a:pathLst>
                <a:path extrusionOk="0" h="31985" w="25046">
                  <a:moveTo>
                    <a:pt x="10935" y="0"/>
                  </a:moveTo>
                  <a:cubicBezTo>
                    <a:pt x="4939" y="0"/>
                    <a:pt x="0" y="6535"/>
                    <a:pt x="1649" y="13770"/>
                  </a:cubicBezTo>
                  <a:lnTo>
                    <a:pt x="11167" y="15185"/>
                  </a:lnTo>
                  <a:cubicBezTo>
                    <a:pt x="12446" y="15847"/>
                    <a:pt x="13016" y="17102"/>
                    <a:pt x="13039" y="18517"/>
                  </a:cubicBezTo>
                  <a:lnTo>
                    <a:pt x="13039" y="28446"/>
                  </a:lnTo>
                  <a:lnTo>
                    <a:pt x="14431" y="31984"/>
                  </a:lnTo>
                  <a:lnTo>
                    <a:pt x="19910" y="31984"/>
                  </a:lnTo>
                  <a:cubicBezTo>
                    <a:pt x="19910" y="31984"/>
                    <a:pt x="21370" y="26210"/>
                    <a:pt x="21370" y="25958"/>
                  </a:cubicBezTo>
                  <a:cubicBezTo>
                    <a:pt x="21370" y="25685"/>
                    <a:pt x="23470" y="16988"/>
                    <a:pt x="23470" y="16988"/>
                  </a:cubicBezTo>
                  <a:lnTo>
                    <a:pt x="25045" y="8931"/>
                  </a:lnTo>
                  <a:lnTo>
                    <a:pt x="23470" y="4206"/>
                  </a:lnTo>
                  <a:lnTo>
                    <a:pt x="11624" y="29"/>
                  </a:lnTo>
                  <a:cubicBezTo>
                    <a:pt x="11393" y="10"/>
                    <a:pt x="11163" y="0"/>
                    <a:pt x="10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6183100" y="2635850"/>
              <a:ext cx="1221750" cy="937000"/>
            </a:xfrm>
            <a:custGeom>
              <a:rect b="b" l="l" r="r" t="t"/>
              <a:pathLst>
                <a:path extrusionOk="0" h="37480" w="48870">
                  <a:moveTo>
                    <a:pt x="9884" y="1"/>
                  </a:moveTo>
                  <a:cubicBezTo>
                    <a:pt x="7419" y="1"/>
                    <a:pt x="5866" y="1233"/>
                    <a:pt x="5204" y="3447"/>
                  </a:cubicBezTo>
                  <a:lnTo>
                    <a:pt x="0" y="25474"/>
                  </a:lnTo>
                  <a:lnTo>
                    <a:pt x="9815" y="37480"/>
                  </a:lnTo>
                  <a:lnTo>
                    <a:pt x="38940" y="37480"/>
                  </a:lnTo>
                  <a:lnTo>
                    <a:pt x="48869" y="25474"/>
                  </a:lnTo>
                  <a:lnTo>
                    <a:pt x="43665" y="3447"/>
                  </a:lnTo>
                  <a:cubicBezTo>
                    <a:pt x="43003" y="1233"/>
                    <a:pt x="41428" y="1"/>
                    <a:pt x="38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5682650" y="3329750"/>
              <a:ext cx="2222650" cy="857100"/>
            </a:xfrm>
            <a:custGeom>
              <a:rect b="b" l="l" r="r" t="t"/>
              <a:pathLst>
                <a:path extrusionOk="0" h="34284" w="88906">
                  <a:moveTo>
                    <a:pt x="1553" y="0"/>
                  </a:moveTo>
                  <a:cubicBezTo>
                    <a:pt x="457" y="0"/>
                    <a:pt x="0" y="822"/>
                    <a:pt x="297" y="1735"/>
                  </a:cubicBezTo>
                  <a:lnTo>
                    <a:pt x="8880" y="31362"/>
                  </a:lnTo>
                  <a:cubicBezTo>
                    <a:pt x="9496" y="32891"/>
                    <a:pt x="11185" y="34284"/>
                    <a:pt x="13513" y="34284"/>
                  </a:cubicBezTo>
                  <a:lnTo>
                    <a:pt x="75370" y="34284"/>
                  </a:lnTo>
                  <a:cubicBezTo>
                    <a:pt x="77721" y="34284"/>
                    <a:pt x="79387" y="32891"/>
                    <a:pt x="80026" y="31362"/>
                  </a:cubicBezTo>
                  <a:lnTo>
                    <a:pt x="88586" y="1735"/>
                  </a:lnTo>
                  <a:cubicBezTo>
                    <a:pt x="88905" y="822"/>
                    <a:pt x="88449" y="0"/>
                    <a:pt x="87353" y="0"/>
                  </a:cubicBezTo>
                  <a:lnTo>
                    <a:pt x="82126" y="0"/>
                  </a:lnTo>
                  <a:cubicBezTo>
                    <a:pt x="81099" y="0"/>
                    <a:pt x="80414" y="46"/>
                    <a:pt x="79912" y="1393"/>
                  </a:cubicBezTo>
                  <a:lnTo>
                    <a:pt x="72973" y="22415"/>
                  </a:lnTo>
                  <a:cubicBezTo>
                    <a:pt x="72151" y="23853"/>
                    <a:pt x="71033" y="24651"/>
                    <a:pt x="68910" y="24697"/>
                  </a:cubicBezTo>
                  <a:lnTo>
                    <a:pt x="19995" y="24697"/>
                  </a:lnTo>
                  <a:cubicBezTo>
                    <a:pt x="17873" y="24651"/>
                    <a:pt x="16754" y="23853"/>
                    <a:pt x="15933" y="22415"/>
                  </a:cubicBezTo>
                  <a:lnTo>
                    <a:pt x="8994" y="1393"/>
                  </a:lnTo>
                  <a:cubicBezTo>
                    <a:pt x="8469" y="46"/>
                    <a:pt x="7807" y="0"/>
                    <a:pt x="67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5882375" y="3249275"/>
              <a:ext cx="222575" cy="86775"/>
            </a:xfrm>
            <a:custGeom>
              <a:rect b="b" l="l" r="r" t="t"/>
              <a:pathLst>
                <a:path extrusionOk="0" h="3471" w="8903">
                  <a:moveTo>
                    <a:pt x="8834" y="1"/>
                  </a:moveTo>
                  <a:lnTo>
                    <a:pt x="0" y="3288"/>
                  </a:lnTo>
                  <a:lnTo>
                    <a:pt x="69" y="3470"/>
                  </a:lnTo>
                  <a:lnTo>
                    <a:pt x="8902" y="183"/>
                  </a:lnTo>
                  <a:lnTo>
                    <a:pt x="8834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7475000" y="3249275"/>
              <a:ext cx="223150" cy="86775"/>
            </a:xfrm>
            <a:custGeom>
              <a:rect b="b" l="l" r="r" t="t"/>
              <a:pathLst>
                <a:path extrusionOk="0" h="3471" w="8926">
                  <a:moveTo>
                    <a:pt x="69" y="1"/>
                  </a:moveTo>
                  <a:lnTo>
                    <a:pt x="1" y="183"/>
                  </a:lnTo>
                  <a:lnTo>
                    <a:pt x="8857" y="3470"/>
                  </a:lnTo>
                  <a:lnTo>
                    <a:pt x="8925" y="3288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6156275" y="4184550"/>
              <a:ext cx="129000" cy="4600"/>
            </a:xfrm>
            <a:custGeom>
              <a:rect b="b" l="l" r="r" t="t"/>
              <a:pathLst>
                <a:path extrusionOk="0" h="184" w="5160">
                  <a:moveTo>
                    <a:pt x="1" y="0"/>
                  </a:moveTo>
                  <a:lnTo>
                    <a:pt x="1" y="183"/>
                  </a:lnTo>
                  <a:lnTo>
                    <a:pt x="5159" y="183"/>
                  </a:lnTo>
                  <a:lnTo>
                    <a:pt x="5159" y="0"/>
                  </a:lnTo>
                  <a:close/>
                </a:path>
              </a:pathLst>
            </a:custGeom>
            <a:solidFill>
              <a:srgbClr val="607D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7302675" y="4184550"/>
              <a:ext cx="128425" cy="4600"/>
            </a:xfrm>
            <a:custGeom>
              <a:rect b="b" l="l" r="r" t="t"/>
              <a:pathLst>
                <a:path extrusionOk="0" h="184" w="5137">
                  <a:moveTo>
                    <a:pt x="1" y="0"/>
                  </a:moveTo>
                  <a:lnTo>
                    <a:pt x="1" y="183"/>
                  </a:lnTo>
                  <a:lnTo>
                    <a:pt x="5136" y="183"/>
                  </a:lnTo>
                  <a:lnTo>
                    <a:pt x="5136" y="0"/>
                  </a:lnTo>
                  <a:close/>
                </a:path>
              </a:pathLst>
            </a:custGeom>
            <a:solidFill>
              <a:srgbClr val="607D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6704075" y="2288900"/>
              <a:ext cx="277350" cy="390925"/>
            </a:xfrm>
            <a:custGeom>
              <a:rect b="b" l="l" r="r" t="t"/>
              <a:pathLst>
                <a:path extrusionOk="0" h="15637" w="11094">
                  <a:moveTo>
                    <a:pt x="1" y="1"/>
                  </a:moveTo>
                  <a:lnTo>
                    <a:pt x="1" y="15636"/>
                  </a:lnTo>
                  <a:lnTo>
                    <a:pt x="11094" y="15636"/>
                  </a:lnTo>
                  <a:lnTo>
                    <a:pt x="11094" y="1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6634475" y="1920275"/>
              <a:ext cx="414875" cy="509600"/>
            </a:xfrm>
            <a:custGeom>
              <a:rect b="b" l="l" r="r" t="t"/>
              <a:pathLst>
                <a:path extrusionOk="0" h="20384" w="16595">
                  <a:moveTo>
                    <a:pt x="8103" y="1"/>
                  </a:moveTo>
                  <a:cubicBezTo>
                    <a:pt x="3652" y="1"/>
                    <a:pt x="0" y="3721"/>
                    <a:pt x="0" y="8241"/>
                  </a:cubicBezTo>
                  <a:lnTo>
                    <a:pt x="0" y="12988"/>
                  </a:lnTo>
                  <a:cubicBezTo>
                    <a:pt x="0" y="17531"/>
                    <a:pt x="3652" y="20361"/>
                    <a:pt x="8103" y="20361"/>
                  </a:cubicBezTo>
                  <a:lnTo>
                    <a:pt x="8514" y="20384"/>
                  </a:lnTo>
                  <a:cubicBezTo>
                    <a:pt x="12965" y="20384"/>
                    <a:pt x="16594" y="17531"/>
                    <a:pt x="16594" y="12988"/>
                  </a:cubicBezTo>
                  <a:lnTo>
                    <a:pt x="16594" y="8241"/>
                  </a:lnTo>
                  <a:cubicBezTo>
                    <a:pt x="16594" y="3721"/>
                    <a:pt x="12965" y="1"/>
                    <a:pt x="8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6653300" y="2082900"/>
              <a:ext cx="378925" cy="377800"/>
            </a:xfrm>
            <a:custGeom>
              <a:rect b="b" l="l" r="r" t="t"/>
              <a:pathLst>
                <a:path extrusionOk="0" h="15112" w="15157">
                  <a:moveTo>
                    <a:pt x="0" y="1"/>
                  </a:moveTo>
                  <a:lnTo>
                    <a:pt x="0" y="7237"/>
                  </a:lnTo>
                  <a:cubicBezTo>
                    <a:pt x="0" y="11573"/>
                    <a:pt x="3401" y="15111"/>
                    <a:pt x="7578" y="15111"/>
                  </a:cubicBezTo>
                  <a:cubicBezTo>
                    <a:pt x="11733" y="15111"/>
                    <a:pt x="15156" y="11573"/>
                    <a:pt x="15156" y="7237"/>
                  </a:cubicBezTo>
                  <a:lnTo>
                    <a:pt x="15156" y="526"/>
                  </a:lnTo>
                  <a:cubicBezTo>
                    <a:pt x="15156" y="343"/>
                    <a:pt x="15134" y="161"/>
                    <a:pt x="15134" y="1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6719500" y="2408175"/>
              <a:ext cx="251675" cy="55375"/>
            </a:xfrm>
            <a:custGeom>
              <a:rect b="b" l="l" r="r" t="t"/>
              <a:pathLst>
                <a:path extrusionOk="0" h="2215" w="10067">
                  <a:moveTo>
                    <a:pt x="9929" y="0"/>
                  </a:moveTo>
                  <a:cubicBezTo>
                    <a:pt x="8537" y="1301"/>
                    <a:pt x="6779" y="2009"/>
                    <a:pt x="4930" y="2009"/>
                  </a:cubicBezTo>
                  <a:cubicBezTo>
                    <a:pt x="3173" y="2009"/>
                    <a:pt x="1461" y="1370"/>
                    <a:pt x="114" y="183"/>
                  </a:cubicBezTo>
                  <a:lnTo>
                    <a:pt x="0" y="343"/>
                  </a:lnTo>
                  <a:cubicBezTo>
                    <a:pt x="1370" y="1530"/>
                    <a:pt x="3127" y="2214"/>
                    <a:pt x="4930" y="2214"/>
                  </a:cubicBezTo>
                  <a:cubicBezTo>
                    <a:pt x="6825" y="2214"/>
                    <a:pt x="8651" y="1484"/>
                    <a:pt x="10066" y="137"/>
                  </a:cubicBezTo>
                  <a:lnTo>
                    <a:pt x="99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6531975" y="2167375"/>
              <a:ext cx="182975" cy="147550"/>
            </a:xfrm>
            <a:custGeom>
              <a:rect b="b" l="l" r="r" t="t"/>
              <a:pathLst>
                <a:path extrusionOk="0" h="5902" w="7319">
                  <a:moveTo>
                    <a:pt x="3438" y="0"/>
                  </a:moveTo>
                  <a:cubicBezTo>
                    <a:pt x="0" y="149"/>
                    <a:pt x="2127" y="5901"/>
                    <a:pt x="4369" y="5901"/>
                  </a:cubicBezTo>
                  <a:cubicBezTo>
                    <a:pt x="4538" y="5901"/>
                    <a:pt x="4708" y="5868"/>
                    <a:pt x="4876" y="5798"/>
                  </a:cubicBezTo>
                  <a:cubicBezTo>
                    <a:pt x="6246" y="5798"/>
                    <a:pt x="7318" y="4702"/>
                    <a:pt x="7318" y="3355"/>
                  </a:cubicBezTo>
                  <a:cubicBezTo>
                    <a:pt x="7318" y="1986"/>
                    <a:pt x="4785" y="0"/>
                    <a:pt x="3438" y="0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6594525" y="2191400"/>
              <a:ext cx="49100" cy="87275"/>
            </a:xfrm>
            <a:custGeom>
              <a:rect b="b" l="l" r="r" t="t"/>
              <a:pathLst>
                <a:path extrusionOk="0" h="3491" w="1964">
                  <a:moveTo>
                    <a:pt x="968" y="1"/>
                  </a:moveTo>
                  <a:cubicBezTo>
                    <a:pt x="801" y="1"/>
                    <a:pt x="642" y="37"/>
                    <a:pt x="502" y="112"/>
                  </a:cubicBezTo>
                  <a:cubicBezTo>
                    <a:pt x="206" y="249"/>
                    <a:pt x="23" y="546"/>
                    <a:pt x="23" y="888"/>
                  </a:cubicBezTo>
                  <a:cubicBezTo>
                    <a:pt x="0" y="1527"/>
                    <a:pt x="411" y="3376"/>
                    <a:pt x="1963" y="3490"/>
                  </a:cubicBezTo>
                  <a:lnTo>
                    <a:pt x="1963" y="3285"/>
                  </a:lnTo>
                  <a:cubicBezTo>
                    <a:pt x="571" y="3193"/>
                    <a:pt x="183" y="1504"/>
                    <a:pt x="206" y="888"/>
                  </a:cubicBezTo>
                  <a:cubicBezTo>
                    <a:pt x="229" y="614"/>
                    <a:pt x="366" y="386"/>
                    <a:pt x="594" y="272"/>
                  </a:cubicBezTo>
                  <a:cubicBezTo>
                    <a:pt x="703" y="208"/>
                    <a:pt x="830" y="177"/>
                    <a:pt x="966" y="177"/>
                  </a:cubicBezTo>
                  <a:cubicBezTo>
                    <a:pt x="1173" y="177"/>
                    <a:pt x="1401" y="248"/>
                    <a:pt x="1621" y="386"/>
                  </a:cubicBezTo>
                  <a:lnTo>
                    <a:pt x="1712" y="226"/>
                  </a:lnTo>
                  <a:cubicBezTo>
                    <a:pt x="1469" y="77"/>
                    <a:pt x="1210" y="1"/>
                    <a:pt x="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6607075" y="2244175"/>
              <a:ext cx="35975" cy="11675"/>
            </a:xfrm>
            <a:custGeom>
              <a:rect b="b" l="l" r="r" t="t"/>
              <a:pathLst>
                <a:path extrusionOk="0" h="467" w="1439">
                  <a:moveTo>
                    <a:pt x="829" y="1"/>
                  </a:moveTo>
                  <a:cubicBezTo>
                    <a:pt x="338" y="1"/>
                    <a:pt x="17" y="329"/>
                    <a:pt x="0" y="329"/>
                  </a:cubicBezTo>
                  <a:lnTo>
                    <a:pt x="137" y="466"/>
                  </a:lnTo>
                  <a:cubicBezTo>
                    <a:pt x="154" y="466"/>
                    <a:pt x="416" y="196"/>
                    <a:pt x="834" y="196"/>
                  </a:cubicBezTo>
                  <a:cubicBezTo>
                    <a:pt x="986" y="196"/>
                    <a:pt x="1158" y="232"/>
                    <a:pt x="1347" y="329"/>
                  </a:cubicBezTo>
                  <a:lnTo>
                    <a:pt x="1438" y="169"/>
                  </a:lnTo>
                  <a:cubicBezTo>
                    <a:pt x="1216" y="46"/>
                    <a:pt x="1011" y="1"/>
                    <a:pt x="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6969425" y="2167375"/>
              <a:ext cx="182975" cy="147550"/>
            </a:xfrm>
            <a:custGeom>
              <a:rect b="b" l="l" r="r" t="t"/>
              <a:pathLst>
                <a:path extrusionOk="0" h="5902" w="7319">
                  <a:moveTo>
                    <a:pt x="3881" y="0"/>
                  </a:moveTo>
                  <a:cubicBezTo>
                    <a:pt x="2534" y="0"/>
                    <a:pt x="1" y="1986"/>
                    <a:pt x="1" y="3355"/>
                  </a:cubicBezTo>
                  <a:cubicBezTo>
                    <a:pt x="1" y="4702"/>
                    <a:pt x="1073" y="5798"/>
                    <a:pt x="2420" y="5798"/>
                  </a:cubicBezTo>
                  <a:cubicBezTo>
                    <a:pt x="2590" y="5868"/>
                    <a:pt x="2761" y="5901"/>
                    <a:pt x="2932" y="5901"/>
                  </a:cubicBezTo>
                  <a:cubicBezTo>
                    <a:pt x="5192" y="5901"/>
                    <a:pt x="7319" y="149"/>
                    <a:pt x="3881" y="0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7040175" y="2191400"/>
              <a:ext cx="49675" cy="87275"/>
            </a:xfrm>
            <a:custGeom>
              <a:rect b="b" l="l" r="r" t="t"/>
              <a:pathLst>
                <a:path extrusionOk="0" h="3491" w="1987">
                  <a:moveTo>
                    <a:pt x="1001" y="1"/>
                  </a:moveTo>
                  <a:cubicBezTo>
                    <a:pt x="754" y="1"/>
                    <a:pt x="495" y="77"/>
                    <a:pt x="252" y="226"/>
                  </a:cubicBezTo>
                  <a:lnTo>
                    <a:pt x="366" y="386"/>
                  </a:lnTo>
                  <a:cubicBezTo>
                    <a:pt x="572" y="248"/>
                    <a:pt x="795" y="177"/>
                    <a:pt x="1005" y="177"/>
                  </a:cubicBezTo>
                  <a:cubicBezTo>
                    <a:pt x="1143" y="177"/>
                    <a:pt x="1275" y="208"/>
                    <a:pt x="1393" y="272"/>
                  </a:cubicBezTo>
                  <a:cubicBezTo>
                    <a:pt x="1621" y="386"/>
                    <a:pt x="1758" y="614"/>
                    <a:pt x="1781" y="888"/>
                  </a:cubicBezTo>
                  <a:cubicBezTo>
                    <a:pt x="1781" y="1504"/>
                    <a:pt x="1416" y="3193"/>
                    <a:pt x="1" y="3285"/>
                  </a:cubicBezTo>
                  <a:lnTo>
                    <a:pt x="24" y="3490"/>
                  </a:lnTo>
                  <a:cubicBezTo>
                    <a:pt x="1553" y="3376"/>
                    <a:pt x="1987" y="1527"/>
                    <a:pt x="1964" y="888"/>
                  </a:cubicBezTo>
                  <a:cubicBezTo>
                    <a:pt x="1941" y="546"/>
                    <a:pt x="1781" y="249"/>
                    <a:pt x="1485" y="112"/>
                  </a:cubicBezTo>
                  <a:cubicBezTo>
                    <a:pt x="1335" y="37"/>
                    <a:pt x="1171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7041325" y="2244175"/>
              <a:ext cx="35400" cy="11675"/>
            </a:xfrm>
            <a:custGeom>
              <a:rect b="b" l="l" r="r" t="t"/>
              <a:pathLst>
                <a:path extrusionOk="0" h="467" w="1416">
                  <a:moveTo>
                    <a:pt x="610" y="1"/>
                  </a:moveTo>
                  <a:cubicBezTo>
                    <a:pt x="428" y="1"/>
                    <a:pt x="223" y="46"/>
                    <a:pt x="1" y="169"/>
                  </a:cubicBezTo>
                  <a:lnTo>
                    <a:pt x="92" y="329"/>
                  </a:lnTo>
                  <a:cubicBezTo>
                    <a:pt x="280" y="229"/>
                    <a:pt x="452" y="192"/>
                    <a:pt x="603" y="192"/>
                  </a:cubicBezTo>
                  <a:cubicBezTo>
                    <a:pt x="1005" y="192"/>
                    <a:pt x="1262" y="449"/>
                    <a:pt x="1279" y="466"/>
                  </a:cubicBezTo>
                  <a:lnTo>
                    <a:pt x="1416" y="329"/>
                  </a:lnTo>
                  <a:cubicBezTo>
                    <a:pt x="1416" y="329"/>
                    <a:pt x="1100" y="1"/>
                    <a:pt x="6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3"/>
            <p:cNvSpPr/>
            <p:nvPr/>
          </p:nvSpPr>
          <p:spPr>
            <a:xfrm>
              <a:off x="6652725" y="2060650"/>
              <a:ext cx="30850" cy="184350"/>
            </a:xfrm>
            <a:custGeom>
              <a:rect b="b" l="l" r="r" t="t"/>
              <a:pathLst>
                <a:path extrusionOk="0" h="7374" w="1234">
                  <a:moveTo>
                    <a:pt x="1073" y="1"/>
                  </a:moveTo>
                  <a:lnTo>
                    <a:pt x="1" y="663"/>
                  </a:lnTo>
                  <a:lnTo>
                    <a:pt x="1" y="2443"/>
                  </a:lnTo>
                  <a:lnTo>
                    <a:pt x="23" y="7373"/>
                  </a:lnTo>
                  <a:cubicBezTo>
                    <a:pt x="23" y="7373"/>
                    <a:pt x="1096" y="6574"/>
                    <a:pt x="1165" y="4634"/>
                  </a:cubicBezTo>
                  <a:cubicBezTo>
                    <a:pt x="1233" y="2694"/>
                    <a:pt x="1073" y="1"/>
                    <a:pt x="1073" y="1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7001375" y="2064075"/>
              <a:ext cx="31425" cy="181500"/>
            </a:xfrm>
            <a:custGeom>
              <a:rect b="b" l="l" r="r" t="t"/>
              <a:pathLst>
                <a:path extrusionOk="0" h="7260" w="1257">
                  <a:moveTo>
                    <a:pt x="161" y="1"/>
                  </a:moveTo>
                  <a:cubicBezTo>
                    <a:pt x="161" y="1"/>
                    <a:pt x="1" y="2648"/>
                    <a:pt x="69" y="4566"/>
                  </a:cubicBezTo>
                  <a:cubicBezTo>
                    <a:pt x="138" y="6483"/>
                    <a:pt x="1233" y="7259"/>
                    <a:pt x="1233" y="7259"/>
                  </a:cubicBezTo>
                  <a:lnTo>
                    <a:pt x="1256" y="2397"/>
                  </a:lnTo>
                  <a:lnTo>
                    <a:pt x="1256" y="64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3"/>
            <p:cNvSpPr/>
            <p:nvPr/>
          </p:nvSpPr>
          <p:spPr>
            <a:xfrm>
              <a:off x="6839900" y="2385925"/>
              <a:ext cx="4575" cy="23425"/>
            </a:xfrm>
            <a:custGeom>
              <a:rect b="b" l="l" r="r" t="t"/>
              <a:pathLst>
                <a:path extrusionOk="0" h="937" w="183">
                  <a:moveTo>
                    <a:pt x="0" y="0"/>
                  </a:moveTo>
                  <a:lnTo>
                    <a:pt x="0" y="936"/>
                  </a:lnTo>
                  <a:lnTo>
                    <a:pt x="183" y="936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6674975" y="2078925"/>
              <a:ext cx="335550" cy="48800"/>
            </a:xfrm>
            <a:custGeom>
              <a:rect b="b" l="l" r="r" t="t"/>
              <a:pathLst>
                <a:path extrusionOk="0" h="1952" w="13422">
                  <a:moveTo>
                    <a:pt x="1" y="0"/>
                  </a:moveTo>
                  <a:cubicBezTo>
                    <a:pt x="1" y="0"/>
                    <a:pt x="5540" y="1951"/>
                    <a:pt x="8652" y="1951"/>
                  </a:cubicBezTo>
                  <a:cubicBezTo>
                    <a:pt x="8786" y="1951"/>
                    <a:pt x="8915" y="1948"/>
                    <a:pt x="9040" y="1940"/>
                  </a:cubicBezTo>
                  <a:cubicBezTo>
                    <a:pt x="12030" y="1758"/>
                    <a:pt x="13422" y="0"/>
                    <a:pt x="13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6729750" y="2234700"/>
              <a:ext cx="25725" cy="25700"/>
            </a:xfrm>
            <a:custGeom>
              <a:rect b="b" l="l" r="r" t="t"/>
              <a:pathLst>
                <a:path extrusionOk="0" h="1028" w="1029">
                  <a:moveTo>
                    <a:pt x="503" y="1"/>
                  </a:moveTo>
                  <a:cubicBezTo>
                    <a:pt x="229" y="1"/>
                    <a:pt x="1" y="229"/>
                    <a:pt x="1" y="503"/>
                  </a:cubicBezTo>
                  <a:cubicBezTo>
                    <a:pt x="1" y="799"/>
                    <a:pt x="229" y="1028"/>
                    <a:pt x="503" y="1028"/>
                  </a:cubicBezTo>
                  <a:cubicBezTo>
                    <a:pt x="800" y="1028"/>
                    <a:pt x="1028" y="799"/>
                    <a:pt x="1028" y="503"/>
                  </a:cubicBezTo>
                  <a:cubicBezTo>
                    <a:pt x="1028" y="229"/>
                    <a:pt x="800" y="1"/>
                    <a:pt x="5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6928900" y="2234700"/>
              <a:ext cx="25725" cy="25700"/>
            </a:xfrm>
            <a:custGeom>
              <a:rect b="b" l="l" r="r" t="t"/>
              <a:pathLst>
                <a:path extrusionOk="0" h="1028" w="1029">
                  <a:moveTo>
                    <a:pt x="503" y="1"/>
                  </a:moveTo>
                  <a:cubicBezTo>
                    <a:pt x="229" y="1"/>
                    <a:pt x="1" y="229"/>
                    <a:pt x="1" y="503"/>
                  </a:cubicBezTo>
                  <a:cubicBezTo>
                    <a:pt x="1" y="799"/>
                    <a:pt x="229" y="1028"/>
                    <a:pt x="503" y="1028"/>
                  </a:cubicBezTo>
                  <a:cubicBezTo>
                    <a:pt x="800" y="1028"/>
                    <a:pt x="1028" y="799"/>
                    <a:pt x="1028" y="503"/>
                  </a:cubicBezTo>
                  <a:cubicBezTo>
                    <a:pt x="1028" y="229"/>
                    <a:pt x="800" y="1"/>
                    <a:pt x="5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6712650" y="2202750"/>
              <a:ext cx="60500" cy="17700"/>
            </a:xfrm>
            <a:custGeom>
              <a:rect b="b" l="l" r="r" t="t"/>
              <a:pathLst>
                <a:path extrusionOk="0" h="708" w="2420">
                  <a:moveTo>
                    <a:pt x="1210" y="0"/>
                  </a:moveTo>
                  <a:cubicBezTo>
                    <a:pt x="525" y="0"/>
                    <a:pt x="0" y="229"/>
                    <a:pt x="0" y="502"/>
                  </a:cubicBezTo>
                  <a:cubicBezTo>
                    <a:pt x="0" y="639"/>
                    <a:pt x="605" y="708"/>
                    <a:pt x="1210" y="708"/>
                  </a:cubicBezTo>
                  <a:cubicBezTo>
                    <a:pt x="1815" y="708"/>
                    <a:pt x="2420" y="639"/>
                    <a:pt x="2420" y="502"/>
                  </a:cubicBezTo>
                  <a:cubicBezTo>
                    <a:pt x="2420" y="229"/>
                    <a:pt x="1872" y="0"/>
                    <a:pt x="12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3"/>
            <p:cNvSpPr/>
            <p:nvPr/>
          </p:nvSpPr>
          <p:spPr>
            <a:xfrm>
              <a:off x="6911225" y="2202750"/>
              <a:ext cx="60500" cy="17700"/>
            </a:xfrm>
            <a:custGeom>
              <a:rect b="b" l="l" r="r" t="t"/>
              <a:pathLst>
                <a:path extrusionOk="0" h="708" w="2420">
                  <a:moveTo>
                    <a:pt x="1210" y="0"/>
                  </a:moveTo>
                  <a:cubicBezTo>
                    <a:pt x="548" y="0"/>
                    <a:pt x="0" y="229"/>
                    <a:pt x="0" y="502"/>
                  </a:cubicBezTo>
                  <a:cubicBezTo>
                    <a:pt x="0" y="639"/>
                    <a:pt x="605" y="708"/>
                    <a:pt x="1210" y="708"/>
                  </a:cubicBezTo>
                  <a:cubicBezTo>
                    <a:pt x="1815" y="708"/>
                    <a:pt x="2420" y="639"/>
                    <a:pt x="2420" y="502"/>
                  </a:cubicBezTo>
                  <a:cubicBezTo>
                    <a:pt x="2420" y="229"/>
                    <a:pt x="1895" y="0"/>
                    <a:pt x="12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3"/>
            <p:cNvSpPr/>
            <p:nvPr/>
          </p:nvSpPr>
          <p:spPr>
            <a:xfrm>
              <a:off x="6803375" y="2273750"/>
              <a:ext cx="34250" cy="19175"/>
            </a:xfrm>
            <a:custGeom>
              <a:rect b="b" l="l" r="r" t="t"/>
              <a:pathLst>
                <a:path extrusionOk="0" h="767" w="1370">
                  <a:moveTo>
                    <a:pt x="507" y="1"/>
                  </a:moveTo>
                  <a:cubicBezTo>
                    <a:pt x="339" y="1"/>
                    <a:pt x="158" y="63"/>
                    <a:pt x="0" y="242"/>
                  </a:cubicBezTo>
                  <a:lnTo>
                    <a:pt x="137" y="379"/>
                  </a:lnTo>
                  <a:cubicBezTo>
                    <a:pt x="254" y="233"/>
                    <a:pt x="383" y="186"/>
                    <a:pt x="500" y="186"/>
                  </a:cubicBezTo>
                  <a:cubicBezTo>
                    <a:pt x="657" y="186"/>
                    <a:pt x="793" y="271"/>
                    <a:pt x="845" y="310"/>
                  </a:cubicBezTo>
                  <a:cubicBezTo>
                    <a:pt x="891" y="401"/>
                    <a:pt x="1050" y="698"/>
                    <a:pt x="1347" y="767"/>
                  </a:cubicBezTo>
                  <a:lnTo>
                    <a:pt x="1370" y="584"/>
                  </a:lnTo>
                  <a:cubicBezTo>
                    <a:pt x="1142" y="538"/>
                    <a:pt x="1005" y="219"/>
                    <a:pt x="1005" y="219"/>
                  </a:cubicBezTo>
                  <a:lnTo>
                    <a:pt x="982" y="173"/>
                  </a:lnTo>
                  <a:cubicBezTo>
                    <a:pt x="883" y="87"/>
                    <a:pt x="705" y="1"/>
                    <a:pt x="5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6846175" y="2273750"/>
              <a:ext cx="34825" cy="19175"/>
            </a:xfrm>
            <a:custGeom>
              <a:rect b="b" l="l" r="r" t="t"/>
              <a:pathLst>
                <a:path extrusionOk="0" h="767" w="1393">
                  <a:moveTo>
                    <a:pt x="886" y="1"/>
                  </a:moveTo>
                  <a:cubicBezTo>
                    <a:pt x="688" y="1"/>
                    <a:pt x="510" y="87"/>
                    <a:pt x="411" y="173"/>
                  </a:cubicBezTo>
                  <a:lnTo>
                    <a:pt x="388" y="196"/>
                  </a:lnTo>
                  <a:lnTo>
                    <a:pt x="388" y="219"/>
                  </a:lnTo>
                  <a:cubicBezTo>
                    <a:pt x="388" y="219"/>
                    <a:pt x="251" y="538"/>
                    <a:pt x="0" y="584"/>
                  </a:cubicBezTo>
                  <a:lnTo>
                    <a:pt x="46" y="767"/>
                  </a:lnTo>
                  <a:cubicBezTo>
                    <a:pt x="343" y="698"/>
                    <a:pt x="502" y="401"/>
                    <a:pt x="548" y="310"/>
                  </a:cubicBezTo>
                  <a:cubicBezTo>
                    <a:pt x="601" y="271"/>
                    <a:pt x="728" y="186"/>
                    <a:pt x="884" y="186"/>
                  </a:cubicBezTo>
                  <a:cubicBezTo>
                    <a:pt x="999" y="186"/>
                    <a:pt x="1129" y="233"/>
                    <a:pt x="1256" y="379"/>
                  </a:cubicBezTo>
                  <a:lnTo>
                    <a:pt x="1393" y="242"/>
                  </a:lnTo>
                  <a:cubicBezTo>
                    <a:pt x="1235" y="63"/>
                    <a:pt x="1054" y="1"/>
                    <a:pt x="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6667550" y="2161100"/>
              <a:ext cx="152400" cy="152375"/>
            </a:xfrm>
            <a:custGeom>
              <a:rect b="b" l="l" r="r" t="t"/>
              <a:pathLst>
                <a:path extrusionOk="0" h="6095" w="6096">
                  <a:moveTo>
                    <a:pt x="3060" y="205"/>
                  </a:moveTo>
                  <a:cubicBezTo>
                    <a:pt x="4635" y="205"/>
                    <a:pt x="5913" y="1484"/>
                    <a:pt x="5913" y="3059"/>
                  </a:cubicBezTo>
                  <a:cubicBezTo>
                    <a:pt x="5913" y="4634"/>
                    <a:pt x="4635" y="5912"/>
                    <a:pt x="3060" y="5912"/>
                  </a:cubicBezTo>
                  <a:cubicBezTo>
                    <a:pt x="1485" y="5912"/>
                    <a:pt x="206" y="4634"/>
                    <a:pt x="206" y="3059"/>
                  </a:cubicBezTo>
                  <a:cubicBezTo>
                    <a:pt x="206" y="1484"/>
                    <a:pt x="1485" y="205"/>
                    <a:pt x="3060" y="205"/>
                  </a:cubicBezTo>
                  <a:close/>
                  <a:moveTo>
                    <a:pt x="3060" y="0"/>
                  </a:moveTo>
                  <a:cubicBezTo>
                    <a:pt x="1370" y="0"/>
                    <a:pt x="1" y="1370"/>
                    <a:pt x="1" y="3059"/>
                  </a:cubicBezTo>
                  <a:cubicBezTo>
                    <a:pt x="1" y="4748"/>
                    <a:pt x="1370" y="6094"/>
                    <a:pt x="3060" y="6094"/>
                  </a:cubicBezTo>
                  <a:cubicBezTo>
                    <a:pt x="4726" y="6094"/>
                    <a:pt x="6095" y="4748"/>
                    <a:pt x="6095" y="3059"/>
                  </a:cubicBezTo>
                  <a:cubicBezTo>
                    <a:pt x="6095" y="1370"/>
                    <a:pt x="4726" y="0"/>
                    <a:pt x="3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6863850" y="2161100"/>
              <a:ext cx="152400" cy="152375"/>
            </a:xfrm>
            <a:custGeom>
              <a:rect b="b" l="l" r="r" t="t"/>
              <a:pathLst>
                <a:path extrusionOk="0" h="6095" w="6096">
                  <a:moveTo>
                    <a:pt x="3059" y="205"/>
                  </a:moveTo>
                  <a:cubicBezTo>
                    <a:pt x="4634" y="205"/>
                    <a:pt x="5913" y="1484"/>
                    <a:pt x="5913" y="3059"/>
                  </a:cubicBezTo>
                  <a:cubicBezTo>
                    <a:pt x="5913" y="4634"/>
                    <a:pt x="4634" y="5912"/>
                    <a:pt x="3059" y="5912"/>
                  </a:cubicBezTo>
                  <a:cubicBezTo>
                    <a:pt x="1485" y="5912"/>
                    <a:pt x="206" y="4634"/>
                    <a:pt x="206" y="3059"/>
                  </a:cubicBezTo>
                  <a:cubicBezTo>
                    <a:pt x="206" y="1484"/>
                    <a:pt x="1485" y="205"/>
                    <a:pt x="3059" y="205"/>
                  </a:cubicBezTo>
                  <a:close/>
                  <a:moveTo>
                    <a:pt x="3059" y="0"/>
                  </a:moveTo>
                  <a:cubicBezTo>
                    <a:pt x="1370" y="0"/>
                    <a:pt x="1" y="1370"/>
                    <a:pt x="1" y="3059"/>
                  </a:cubicBezTo>
                  <a:cubicBezTo>
                    <a:pt x="1" y="4748"/>
                    <a:pt x="1370" y="6094"/>
                    <a:pt x="3059" y="6094"/>
                  </a:cubicBezTo>
                  <a:cubicBezTo>
                    <a:pt x="4726" y="6094"/>
                    <a:pt x="6095" y="4748"/>
                    <a:pt x="6095" y="3059"/>
                  </a:cubicBezTo>
                  <a:cubicBezTo>
                    <a:pt x="6095" y="1370"/>
                    <a:pt x="4726" y="0"/>
                    <a:pt x="3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6814775" y="2214075"/>
              <a:ext cx="54250" cy="13800"/>
            </a:xfrm>
            <a:custGeom>
              <a:rect b="b" l="l" r="r" t="t"/>
              <a:pathLst>
                <a:path extrusionOk="0" h="552" w="2170">
                  <a:moveTo>
                    <a:pt x="1072" y="1"/>
                  </a:moveTo>
                  <a:cubicBezTo>
                    <a:pt x="688" y="1"/>
                    <a:pt x="312" y="138"/>
                    <a:pt x="1" y="415"/>
                  </a:cubicBezTo>
                  <a:lnTo>
                    <a:pt x="138" y="552"/>
                  </a:lnTo>
                  <a:cubicBezTo>
                    <a:pt x="412" y="301"/>
                    <a:pt x="737" y="175"/>
                    <a:pt x="1071" y="175"/>
                  </a:cubicBezTo>
                  <a:cubicBezTo>
                    <a:pt x="1405" y="175"/>
                    <a:pt x="1747" y="301"/>
                    <a:pt x="2055" y="552"/>
                  </a:cubicBezTo>
                  <a:lnTo>
                    <a:pt x="2169" y="392"/>
                  </a:lnTo>
                  <a:cubicBezTo>
                    <a:pt x="1831" y="132"/>
                    <a:pt x="144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6797675" y="2315150"/>
              <a:ext cx="89025" cy="16000"/>
            </a:xfrm>
            <a:custGeom>
              <a:rect b="b" l="l" r="r" t="t"/>
              <a:pathLst>
                <a:path extrusionOk="0" h="640" w="3561">
                  <a:moveTo>
                    <a:pt x="91" y="1"/>
                  </a:moveTo>
                  <a:lnTo>
                    <a:pt x="0" y="161"/>
                  </a:lnTo>
                  <a:cubicBezTo>
                    <a:pt x="525" y="480"/>
                    <a:pt x="1073" y="640"/>
                    <a:pt x="1666" y="640"/>
                  </a:cubicBezTo>
                  <a:cubicBezTo>
                    <a:pt x="2260" y="640"/>
                    <a:pt x="2899" y="480"/>
                    <a:pt x="3561" y="183"/>
                  </a:cubicBezTo>
                  <a:lnTo>
                    <a:pt x="3470" y="1"/>
                  </a:lnTo>
                  <a:cubicBezTo>
                    <a:pt x="2830" y="298"/>
                    <a:pt x="2237" y="446"/>
                    <a:pt x="1678" y="446"/>
                  </a:cubicBezTo>
                  <a:cubicBezTo>
                    <a:pt x="1119" y="446"/>
                    <a:pt x="594" y="298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6823925" y="2345400"/>
              <a:ext cx="35975" cy="9150"/>
            </a:xfrm>
            <a:custGeom>
              <a:rect b="b" l="l" r="r" t="t"/>
              <a:pathLst>
                <a:path extrusionOk="0" h="366" w="1439">
                  <a:moveTo>
                    <a:pt x="91" y="1"/>
                  </a:moveTo>
                  <a:lnTo>
                    <a:pt x="0" y="160"/>
                  </a:lnTo>
                  <a:cubicBezTo>
                    <a:pt x="228" y="297"/>
                    <a:pt x="457" y="366"/>
                    <a:pt x="685" y="366"/>
                  </a:cubicBezTo>
                  <a:cubicBezTo>
                    <a:pt x="936" y="366"/>
                    <a:pt x="1187" y="297"/>
                    <a:pt x="1438" y="160"/>
                  </a:cubicBezTo>
                  <a:lnTo>
                    <a:pt x="1370" y="1"/>
                  </a:lnTo>
                  <a:cubicBezTo>
                    <a:pt x="1130" y="115"/>
                    <a:pt x="907" y="172"/>
                    <a:pt x="696" y="172"/>
                  </a:cubicBezTo>
                  <a:cubicBezTo>
                    <a:pt x="485" y="172"/>
                    <a:pt x="285" y="115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6461575" y="2511450"/>
              <a:ext cx="772650" cy="994075"/>
            </a:xfrm>
            <a:custGeom>
              <a:rect b="b" l="l" r="r" t="t"/>
              <a:pathLst>
                <a:path extrusionOk="0" h="39763" w="30906">
                  <a:moveTo>
                    <a:pt x="9701" y="1"/>
                  </a:moveTo>
                  <a:lnTo>
                    <a:pt x="3241" y="1142"/>
                  </a:lnTo>
                  <a:cubicBezTo>
                    <a:pt x="1164" y="1553"/>
                    <a:pt x="0" y="2671"/>
                    <a:pt x="160" y="4703"/>
                  </a:cubicBezTo>
                  <a:lnTo>
                    <a:pt x="1917" y="24104"/>
                  </a:lnTo>
                  <a:lnTo>
                    <a:pt x="1598" y="39762"/>
                  </a:lnTo>
                  <a:lnTo>
                    <a:pt x="29308" y="39762"/>
                  </a:lnTo>
                  <a:lnTo>
                    <a:pt x="28988" y="24104"/>
                  </a:lnTo>
                  <a:lnTo>
                    <a:pt x="30746" y="4703"/>
                  </a:lnTo>
                  <a:cubicBezTo>
                    <a:pt x="30906" y="2671"/>
                    <a:pt x="29741" y="1553"/>
                    <a:pt x="27664" y="1142"/>
                  </a:cubicBezTo>
                  <a:lnTo>
                    <a:pt x="20794" y="1"/>
                  </a:lnTo>
                  <a:cubicBezTo>
                    <a:pt x="19546" y="891"/>
                    <a:pt x="17426" y="1353"/>
                    <a:pt x="15278" y="1353"/>
                  </a:cubicBezTo>
                  <a:cubicBezTo>
                    <a:pt x="13184" y="1353"/>
                    <a:pt x="11064" y="913"/>
                    <a:pt x="9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6672125" y="2511450"/>
              <a:ext cx="338975" cy="127850"/>
            </a:xfrm>
            <a:custGeom>
              <a:rect b="b" l="l" r="r" t="t"/>
              <a:pathLst>
                <a:path extrusionOk="0" h="5114" w="13559">
                  <a:moveTo>
                    <a:pt x="1279" y="1"/>
                  </a:moveTo>
                  <a:lnTo>
                    <a:pt x="1" y="229"/>
                  </a:lnTo>
                  <a:cubicBezTo>
                    <a:pt x="594" y="1393"/>
                    <a:pt x="2443" y="5114"/>
                    <a:pt x="6757" y="5114"/>
                  </a:cubicBezTo>
                  <a:cubicBezTo>
                    <a:pt x="11071" y="5114"/>
                    <a:pt x="13285" y="640"/>
                    <a:pt x="13559" y="206"/>
                  </a:cubicBezTo>
                  <a:lnTo>
                    <a:pt x="12372" y="1"/>
                  </a:lnTo>
                  <a:cubicBezTo>
                    <a:pt x="11124" y="891"/>
                    <a:pt x="9004" y="1353"/>
                    <a:pt x="6856" y="1353"/>
                  </a:cubicBezTo>
                  <a:cubicBezTo>
                    <a:pt x="4762" y="1353"/>
                    <a:pt x="2642" y="913"/>
                    <a:pt x="1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6183700" y="2538850"/>
              <a:ext cx="376600" cy="751150"/>
            </a:xfrm>
            <a:custGeom>
              <a:rect b="b" l="l" r="r" t="t"/>
              <a:pathLst>
                <a:path extrusionOk="0" h="30046" w="15064">
                  <a:moveTo>
                    <a:pt x="14584" y="0"/>
                  </a:moveTo>
                  <a:cubicBezTo>
                    <a:pt x="11298" y="548"/>
                    <a:pt x="9198" y="1575"/>
                    <a:pt x="8193" y="4451"/>
                  </a:cubicBezTo>
                  <a:lnTo>
                    <a:pt x="912" y="23100"/>
                  </a:lnTo>
                  <a:cubicBezTo>
                    <a:pt x="0" y="27435"/>
                    <a:pt x="2314" y="30046"/>
                    <a:pt x="4991" y="30046"/>
                  </a:cubicBezTo>
                  <a:cubicBezTo>
                    <a:pt x="6668" y="30046"/>
                    <a:pt x="8488" y="29020"/>
                    <a:pt x="9746" y="26752"/>
                  </a:cubicBezTo>
                  <a:lnTo>
                    <a:pt x="15064" y="14723"/>
                  </a:lnTo>
                  <a:lnTo>
                    <a:pt x="145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7139475" y="2538850"/>
              <a:ext cx="376975" cy="751125"/>
            </a:xfrm>
            <a:custGeom>
              <a:rect b="b" l="l" r="r" t="t"/>
              <a:pathLst>
                <a:path extrusionOk="0" h="30045" w="15079">
                  <a:moveTo>
                    <a:pt x="366" y="0"/>
                  </a:moveTo>
                  <a:lnTo>
                    <a:pt x="1" y="14723"/>
                  </a:lnTo>
                  <a:lnTo>
                    <a:pt x="5342" y="26752"/>
                  </a:lnTo>
                  <a:cubicBezTo>
                    <a:pt x="6598" y="29019"/>
                    <a:pt x="8417" y="30045"/>
                    <a:pt x="10092" y="30045"/>
                  </a:cubicBezTo>
                  <a:cubicBezTo>
                    <a:pt x="12768" y="30045"/>
                    <a:pt x="15079" y="27428"/>
                    <a:pt x="14152" y="23077"/>
                  </a:cubicBezTo>
                  <a:lnTo>
                    <a:pt x="6871" y="4451"/>
                  </a:lnTo>
                  <a:cubicBezTo>
                    <a:pt x="5867" y="1575"/>
                    <a:pt x="3653" y="548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6713775" y="2551975"/>
              <a:ext cx="268225" cy="27975"/>
            </a:xfrm>
            <a:custGeom>
              <a:rect b="b" l="l" r="r" t="t"/>
              <a:pathLst>
                <a:path extrusionOk="0" h="1119" w="10729">
                  <a:moveTo>
                    <a:pt x="69" y="0"/>
                  </a:moveTo>
                  <a:lnTo>
                    <a:pt x="1" y="183"/>
                  </a:lnTo>
                  <a:cubicBezTo>
                    <a:pt x="1690" y="822"/>
                    <a:pt x="3425" y="1119"/>
                    <a:pt x="5205" y="1119"/>
                  </a:cubicBezTo>
                  <a:cubicBezTo>
                    <a:pt x="7008" y="1119"/>
                    <a:pt x="8857" y="822"/>
                    <a:pt x="10729" y="183"/>
                  </a:cubicBezTo>
                  <a:lnTo>
                    <a:pt x="10660" y="0"/>
                  </a:lnTo>
                  <a:cubicBezTo>
                    <a:pt x="8800" y="628"/>
                    <a:pt x="6980" y="942"/>
                    <a:pt x="5211" y="942"/>
                  </a:cubicBezTo>
                  <a:cubicBezTo>
                    <a:pt x="3442" y="942"/>
                    <a:pt x="1724" y="628"/>
                    <a:pt x="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6479250" y="2718600"/>
              <a:ext cx="28000" cy="313300"/>
            </a:xfrm>
            <a:custGeom>
              <a:rect b="b" l="l" r="r" t="t"/>
              <a:pathLst>
                <a:path extrusionOk="0" h="12532" w="1120">
                  <a:moveTo>
                    <a:pt x="1" y="0"/>
                  </a:moveTo>
                  <a:lnTo>
                    <a:pt x="936" y="12531"/>
                  </a:lnTo>
                  <a:lnTo>
                    <a:pt x="1119" y="1253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7192550" y="2718600"/>
              <a:ext cx="27975" cy="313300"/>
            </a:xfrm>
            <a:custGeom>
              <a:rect b="b" l="l" r="r" t="t"/>
              <a:pathLst>
                <a:path extrusionOk="0" h="12532" w="1119">
                  <a:moveTo>
                    <a:pt x="913" y="0"/>
                  </a:moveTo>
                  <a:lnTo>
                    <a:pt x="0" y="12531"/>
                  </a:lnTo>
                  <a:lnTo>
                    <a:pt x="183" y="12531"/>
                  </a:lnTo>
                  <a:lnTo>
                    <a:pt x="11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6982550" y="2924600"/>
              <a:ext cx="569575" cy="365975"/>
            </a:xfrm>
            <a:custGeom>
              <a:rect b="b" l="l" r="r" t="t"/>
              <a:pathLst>
                <a:path extrusionOk="0" h="14639" w="22783">
                  <a:moveTo>
                    <a:pt x="2877" y="0"/>
                  </a:moveTo>
                  <a:lnTo>
                    <a:pt x="1" y="7601"/>
                  </a:lnTo>
                  <a:lnTo>
                    <a:pt x="13810" y="14152"/>
                  </a:lnTo>
                  <a:cubicBezTo>
                    <a:pt x="14621" y="14489"/>
                    <a:pt x="15385" y="14638"/>
                    <a:pt x="16087" y="14638"/>
                  </a:cubicBezTo>
                  <a:cubicBezTo>
                    <a:pt x="20858" y="14638"/>
                    <a:pt x="22783" y="7727"/>
                    <a:pt x="17371" y="5638"/>
                  </a:cubicBezTo>
                  <a:lnTo>
                    <a:pt x="28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6919775" y="3107775"/>
              <a:ext cx="55375" cy="78775"/>
            </a:xfrm>
            <a:custGeom>
              <a:rect b="b" l="l" r="r" t="t"/>
              <a:pathLst>
                <a:path extrusionOk="0" h="3151" w="2215">
                  <a:moveTo>
                    <a:pt x="1" y="0"/>
                  </a:moveTo>
                  <a:lnTo>
                    <a:pt x="1" y="2922"/>
                  </a:lnTo>
                  <a:lnTo>
                    <a:pt x="1211" y="1895"/>
                  </a:lnTo>
                  <a:lnTo>
                    <a:pt x="2215" y="3150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6546600" y="2681500"/>
              <a:ext cx="613450" cy="165525"/>
            </a:xfrm>
            <a:custGeom>
              <a:rect b="b" l="l" r="r" t="t"/>
              <a:pathLst>
                <a:path extrusionOk="0" h="6621" w="24538">
                  <a:moveTo>
                    <a:pt x="1233" y="1"/>
                  </a:moveTo>
                  <a:cubicBezTo>
                    <a:pt x="1233" y="1"/>
                    <a:pt x="23" y="1781"/>
                    <a:pt x="0" y="1872"/>
                  </a:cubicBezTo>
                  <a:lnTo>
                    <a:pt x="4131" y="3881"/>
                  </a:lnTo>
                  <a:lnTo>
                    <a:pt x="9039" y="6346"/>
                  </a:lnTo>
                  <a:lnTo>
                    <a:pt x="16731" y="6620"/>
                  </a:lnTo>
                  <a:lnTo>
                    <a:pt x="24537" y="2283"/>
                  </a:lnTo>
                  <a:lnTo>
                    <a:pt x="23852" y="1"/>
                  </a:lnTo>
                  <a:cubicBezTo>
                    <a:pt x="19835" y="24"/>
                    <a:pt x="16069" y="937"/>
                    <a:pt x="12463" y="2375"/>
                  </a:cubicBezTo>
                  <a:cubicBezTo>
                    <a:pt x="8948" y="982"/>
                    <a:pt x="5227" y="115"/>
                    <a:pt x="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6820500" y="2746550"/>
              <a:ext cx="75350" cy="401175"/>
            </a:xfrm>
            <a:custGeom>
              <a:rect b="b" l="l" r="r" t="t"/>
              <a:pathLst>
                <a:path extrusionOk="0" h="16047" w="3014">
                  <a:moveTo>
                    <a:pt x="0" y="1"/>
                  </a:moveTo>
                  <a:lnTo>
                    <a:pt x="0" y="16047"/>
                  </a:lnTo>
                  <a:lnTo>
                    <a:pt x="3013" y="16047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6539175" y="2710500"/>
              <a:ext cx="281350" cy="437225"/>
            </a:xfrm>
            <a:custGeom>
              <a:rect b="b" l="l" r="r" t="t"/>
              <a:pathLst>
                <a:path extrusionOk="0" h="17489" w="11254">
                  <a:moveTo>
                    <a:pt x="1201" y="1"/>
                  </a:moveTo>
                  <a:cubicBezTo>
                    <a:pt x="442" y="1"/>
                    <a:pt x="0" y="28"/>
                    <a:pt x="0" y="28"/>
                  </a:cubicBezTo>
                  <a:lnTo>
                    <a:pt x="0" y="16074"/>
                  </a:lnTo>
                  <a:cubicBezTo>
                    <a:pt x="0" y="16074"/>
                    <a:pt x="337" y="16057"/>
                    <a:pt x="928" y="16057"/>
                  </a:cubicBezTo>
                  <a:cubicBezTo>
                    <a:pt x="2752" y="16057"/>
                    <a:pt x="6996" y="16214"/>
                    <a:pt x="11253" y="17489"/>
                  </a:cubicBezTo>
                  <a:lnTo>
                    <a:pt x="11253" y="1443"/>
                  </a:lnTo>
                  <a:cubicBezTo>
                    <a:pt x="7196" y="178"/>
                    <a:pt x="3151" y="1"/>
                    <a:pt x="1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6895825" y="2710500"/>
              <a:ext cx="281325" cy="437225"/>
            </a:xfrm>
            <a:custGeom>
              <a:rect b="b" l="l" r="r" t="t"/>
              <a:pathLst>
                <a:path extrusionOk="0" h="17489" w="11253">
                  <a:moveTo>
                    <a:pt x="10052" y="1"/>
                  </a:moveTo>
                  <a:cubicBezTo>
                    <a:pt x="8103" y="1"/>
                    <a:pt x="4057" y="178"/>
                    <a:pt x="0" y="1443"/>
                  </a:cubicBezTo>
                  <a:lnTo>
                    <a:pt x="0" y="17489"/>
                  </a:lnTo>
                  <a:cubicBezTo>
                    <a:pt x="4257" y="16214"/>
                    <a:pt x="8501" y="16057"/>
                    <a:pt x="10325" y="16057"/>
                  </a:cubicBezTo>
                  <a:cubicBezTo>
                    <a:pt x="10916" y="16057"/>
                    <a:pt x="11253" y="16074"/>
                    <a:pt x="11253" y="16074"/>
                  </a:cubicBezTo>
                  <a:lnTo>
                    <a:pt x="11253" y="28"/>
                  </a:lnTo>
                  <a:cubicBezTo>
                    <a:pt x="11253" y="28"/>
                    <a:pt x="10812" y="1"/>
                    <a:pt x="100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6820500" y="2791625"/>
              <a:ext cx="75350" cy="27425"/>
            </a:xfrm>
            <a:custGeom>
              <a:rect b="b" l="l" r="r" t="t"/>
              <a:pathLst>
                <a:path extrusionOk="0" h="1097" w="3014">
                  <a:moveTo>
                    <a:pt x="0" y="1"/>
                  </a:moveTo>
                  <a:lnTo>
                    <a:pt x="0" y="1097"/>
                  </a:lnTo>
                  <a:lnTo>
                    <a:pt x="3013" y="1097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6820500" y="3072375"/>
              <a:ext cx="75350" cy="27425"/>
            </a:xfrm>
            <a:custGeom>
              <a:rect b="b" l="l" r="r" t="t"/>
              <a:pathLst>
                <a:path extrusionOk="0" h="1097" w="3014">
                  <a:moveTo>
                    <a:pt x="0" y="1"/>
                  </a:moveTo>
                  <a:lnTo>
                    <a:pt x="0" y="1097"/>
                  </a:lnTo>
                  <a:lnTo>
                    <a:pt x="3013" y="1097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6818200" y="2746550"/>
              <a:ext cx="4600" cy="401175"/>
            </a:xfrm>
            <a:custGeom>
              <a:rect b="b" l="l" r="r" t="t"/>
              <a:pathLst>
                <a:path extrusionOk="0" h="16047" w="184">
                  <a:moveTo>
                    <a:pt x="1" y="1"/>
                  </a:moveTo>
                  <a:lnTo>
                    <a:pt x="1" y="16047"/>
                  </a:lnTo>
                  <a:lnTo>
                    <a:pt x="183" y="16047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6820500" y="2789350"/>
              <a:ext cx="75350" cy="4600"/>
            </a:xfrm>
            <a:custGeom>
              <a:rect b="b" l="l" r="r" t="t"/>
              <a:pathLst>
                <a:path extrusionOk="0" h="184" w="3014">
                  <a:moveTo>
                    <a:pt x="0" y="1"/>
                  </a:moveTo>
                  <a:lnTo>
                    <a:pt x="0" y="183"/>
                  </a:lnTo>
                  <a:lnTo>
                    <a:pt x="3013" y="183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6820500" y="2816750"/>
              <a:ext cx="75350" cy="4575"/>
            </a:xfrm>
            <a:custGeom>
              <a:rect b="b" l="l" r="r" t="t"/>
              <a:pathLst>
                <a:path extrusionOk="0" h="183" w="3014">
                  <a:moveTo>
                    <a:pt x="0" y="0"/>
                  </a:moveTo>
                  <a:lnTo>
                    <a:pt x="0" y="183"/>
                  </a:lnTo>
                  <a:lnTo>
                    <a:pt x="3013" y="183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6820500" y="3097500"/>
              <a:ext cx="75350" cy="4575"/>
            </a:xfrm>
            <a:custGeom>
              <a:rect b="b" l="l" r="r" t="t"/>
              <a:pathLst>
                <a:path extrusionOk="0" h="183" w="3014">
                  <a:moveTo>
                    <a:pt x="0" y="0"/>
                  </a:moveTo>
                  <a:lnTo>
                    <a:pt x="0" y="183"/>
                  </a:lnTo>
                  <a:lnTo>
                    <a:pt x="3013" y="183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6820500" y="3070100"/>
              <a:ext cx="75350" cy="4600"/>
            </a:xfrm>
            <a:custGeom>
              <a:rect b="b" l="l" r="r" t="t"/>
              <a:pathLst>
                <a:path extrusionOk="0" h="184" w="3014">
                  <a:moveTo>
                    <a:pt x="0" y="1"/>
                  </a:moveTo>
                  <a:lnTo>
                    <a:pt x="0" y="183"/>
                  </a:lnTo>
                  <a:lnTo>
                    <a:pt x="3013" y="183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6538600" y="2707400"/>
              <a:ext cx="255100" cy="33475"/>
            </a:xfrm>
            <a:custGeom>
              <a:rect b="b" l="l" r="r" t="t"/>
              <a:pathLst>
                <a:path extrusionOk="0" h="1339" w="10204">
                  <a:moveTo>
                    <a:pt x="1608" y="1"/>
                  </a:moveTo>
                  <a:cubicBezTo>
                    <a:pt x="1068" y="1"/>
                    <a:pt x="530" y="19"/>
                    <a:pt x="0" y="60"/>
                  </a:cubicBezTo>
                  <a:lnTo>
                    <a:pt x="23" y="243"/>
                  </a:lnTo>
                  <a:cubicBezTo>
                    <a:pt x="547" y="202"/>
                    <a:pt x="1081" y="184"/>
                    <a:pt x="1616" y="184"/>
                  </a:cubicBezTo>
                  <a:cubicBezTo>
                    <a:pt x="5830" y="184"/>
                    <a:pt x="10094" y="1318"/>
                    <a:pt x="10135" y="1339"/>
                  </a:cubicBezTo>
                  <a:lnTo>
                    <a:pt x="10203" y="1156"/>
                  </a:lnTo>
                  <a:cubicBezTo>
                    <a:pt x="10143" y="1136"/>
                    <a:pt x="5858" y="1"/>
                    <a:pt x="1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6895250" y="2708025"/>
              <a:ext cx="282475" cy="40850"/>
            </a:xfrm>
            <a:custGeom>
              <a:rect b="b" l="l" r="r" t="t"/>
              <a:pathLst>
                <a:path extrusionOk="0" h="1634" w="11299">
                  <a:moveTo>
                    <a:pt x="10012" y="0"/>
                  </a:moveTo>
                  <a:cubicBezTo>
                    <a:pt x="5103" y="0"/>
                    <a:pt x="63" y="1429"/>
                    <a:pt x="0" y="1450"/>
                  </a:cubicBezTo>
                  <a:lnTo>
                    <a:pt x="46" y="1633"/>
                  </a:lnTo>
                  <a:cubicBezTo>
                    <a:pt x="109" y="1612"/>
                    <a:pt x="5129" y="183"/>
                    <a:pt x="10000" y="183"/>
                  </a:cubicBezTo>
                  <a:cubicBezTo>
                    <a:pt x="10428" y="183"/>
                    <a:pt x="10854" y="194"/>
                    <a:pt x="11276" y="218"/>
                  </a:cubicBezTo>
                  <a:lnTo>
                    <a:pt x="11299" y="35"/>
                  </a:lnTo>
                  <a:cubicBezTo>
                    <a:pt x="10873" y="11"/>
                    <a:pt x="10443" y="0"/>
                    <a:pt x="10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6960300" y="2799625"/>
              <a:ext cx="164375" cy="27425"/>
            </a:xfrm>
            <a:custGeom>
              <a:rect b="b" l="l" r="r" t="t"/>
              <a:pathLst>
                <a:path extrusionOk="0" h="1097" w="6575">
                  <a:moveTo>
                    <a:pt x="6574" y="1"/>
                  </a:moveTo>
                  <a:cubicBezTo>
                    <a:pt x="4246" y="69"/>
                    <a:pt x="2032" y="366"/>
                    <a:pt x="0" y="914"/>
                  </a:cubicBezTo>
                  <a:lnTo>
                    <a:pt x="69" y="1096"/>
                  </a:lnTo>
                  <a:cubicBezTo>
                    <a:pt x="2077" y="548"/>
                    <a:pt x="4269" y="252"/>
                    <a:pt x="6574" y="206"/>
                  </a:cubicBezTo>
                  <a:lnTo>
                    <a:pt x="65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6960300" y="2841275"/>
              <a:ext cx="164375" cy="26850"/>
            </a:xfrm>
            <a:custGeom>
              <a:rect b="b" l="l" r="r" t="t"/>
              <a:pathLst>
                <a:path extrusionOk="0" h="1074" w="6575">
                  <a:moveTo>
                    <a:pt x="6574" y="1"/>
                  </a:moveTo>
                  <a:cubicBezTo>
                    <a:pt x="4246" y="46"/>
                    <a:pt x="2032" y="343"/>
                    <a:pt x="0" y="891"/>
                  </a:cubicBezTo>
                  <a:lnTo>
                    <a:pt x="69" y="1074"/>
                  </a:lnTo>
                  <a:cubicBezTo>
                    <a:pt x="2077" y="526"/>
                    <a:pt x="4269" y="229"/>
                    <a:pt x="6574" y="183"/>
                  </a:cubicBezTo>
                  <a:lnTo>
                    <a:pt x="65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7176575" y="2967950"/>
              <a:ext cx="181475" cy="76500"/>
            </a:xfrm>
            <a:custGeom>
              <a:rect b="b" l="l" r="r" t="t"/>
              <a:pathLst>
                <a:path extrusionOk="0" h="3060" w="7259">
                  <a:moveTo>
                    <a:pt x="69" y="1"/>
                  </a:moveTo>
                  <a:lnTo>
                    <a:pt x="0" y="184"/>
                  </a:lnTo>
                  <a:lnTo>
                    <a:pt x="7190" y="3060"/>
                  </a:lnTo>
                  <a:lnTo>
                    <a:pt x="7259" y="2900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7297550" y="3014900"/>
              <a:ext cx="109000" cy="47250"/>
            </a:xfrm>
            <a:custGeom>
              <a:rect b="b" l="l" r="r" t="t"/>
              <a:pathLst>
                <a:path extrusionOk="0" h="1890" w="4360">
                  <a:moveTo>
                    <a:pt x="783" y="0"/>
                  </a:moveTo>
                  <a:cubicBezTo>
                    <a:pt x="319" y="0"/>
                    <a:pt x="7" y="56"/>
                    <a:pt x="0" y="63"/>
                  </a:cubicBezTo>
                  <a:lnTo>
                    <a:pt x="23" y="246"/>
                  </a:lnTo>
                  <a:cubicBezTo>
                    <a:pt x="37" y="246"/>
                    <a:pt x="327" y="199"/>
                    <a:pt x="758" y="199"/>
                  </a:cubicBezTo>
                  <a:cubicBezTo>
                    <a:pt x="1711" y="199"/>
                    <a:pt x="3351" y="427"/>
                    <a:pt x="4200" y="1889"/>
                  </a:cubicBezTo>
                  <a:lnTo>
                    <a:pt x="4360" y="1798"/>
                  </a:lnTo>
                  <a:cubicBezTo>
                    <a:pt x="3472" y="257"/>
                    <a:pt x="1778" y="0"/>
                    <a:pt x="7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6997950" y="3122025"/>
              <a:ext cx="191200" cy="91900"/>
            </a:xfrm>
            <a:custGeom>
              <a:rect b="b" l="l" r="r" t="t"/>
              <a:pathLst>
                <a:path extrusionOk="0" h="3676" w="7648">
                  <a:moveTo>
                    <a:pt x="69" y="1"/>
                  </a:moveTo>
                  <a:lnTo>
                    <a:pt x="1" y="183"/>
                  </a:lnTo>
                  <a:lnTo>
                    <a:pt x="7579" y="3676"/>
                  </a:lnTo>
                  <a:lnTo>
                    <a:pt x="7647" y="3516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6426175" y="4110375"/>
              <a:ext cx="176350" cy="106725"/>
            </a:xfrm>
            <a:custGeom>
              <a:rect b="b" l="l" r="r" t="t"/>
              <a:pathLst>
                <a:path extrusionOk="0" h="4269" w="7054">
                  <a:moveTo>
                    <a:pt x="1" y="0"/>
                  </a:moveTo>
                  <a:lnTo>
                    <a:pt x="503" y="4268"/>
                  </a:lnTo>
                  <a:lnTo>
                    <a:pt x="7054" y="4268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6309650" y="4191975"/>
              <a:ext cx="318000" cy="411525"/>
            </a:xfrm>
            <a:custGeom>
              <a:rect b="b" l="l" r="r" t="t"/>
              <a:pathLst>
                <a:path extrusionOk="0" h="16461" w="12720">
                  <a:moveTo>
                    <a:pt x="4685" y="0"/>
                  </a:moveTo>
                  <a:lnTo>
                    <a:pt x="5004" y="2397"/>
                  </a:lnTo>
                  <a:cubicBezTo>
                    <a:pt x="5004" y="2397"/>
                    <a:pt x="4023" y="7875"/>
                    <a:pt x="1786" y="11344"/>
                  </a:cubicBezTo>
                  <a:cubicBezTo>
                    <a:pt x="1" y="14113"/>
                    <a:pt x="4219" y="16460"/>
                    <a:pt x="7516" y="16460"/>
                  </a:cubicBezTo>
                  <a:cubicBezTo>
                    <a:pt x="8350" y="16460"/>
                    <a:pt x="9125" y="16310"/>
                    <a:pt x="9729" y="15978"/>
                  </a:cubicBezTo>
                  <a:cubicBezTo>
                    <a:pt x="12719" y="14334"/>
                    <a:pt x="12331" y="3082"/>
                    <a:pt x="12331" y="3082"/>
                  </a:cubicBezTo>
                  <a:lnTo>
                    <a:pt x="12057" y="434"/>
                  </a:lnTo>
                  <a:cubicBezTo>
                    <a:pt x="10771" y="598"/>
                    <a:pt x="9625" y="672"/>
                    <a:pt x="8632" y="672"/>
                  </a:cubicBezTo>
                  <a:cubicBezTo>
                    <a:pt x="6733" y="672"/>
                    <a:pt x="5389" y="405"/>
                    <a:pt x="4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6362850" y="4498400"/>
              <a:ext cx="190050" cy="73050"/>
            </a:xfrm>
            <a:custGeom>
              <a:rect b="b" l="l" r="r" t="t"/>
              <a:pathLst>
                <a:path extrusionOk="0" h="2922" w="7602">
                  <a:moveTo>
                    <a:pt x="183" y="0"/>
                  </a:moveTo>
                  <a:lnTo>
                    <a:pt x="0" y="229"/>
                  </a:lnTo>
                  <a:cubicBezTo>
                    <a:pt x="1986" y="1872"/>
                    <a:pt x="3789" y="2922"/>
                    <a:pt x="6232" y="2922"/>
                  </a:cubicBezTo>
                  <a:cubicBezTo>
                    <a:pt x="6665" y="2922"/>
                    <a:pt x="7122" y="2876"/>
                    <a:pt x="7601" y="2808"/>
                  </a:cubicBezTo>
                  <a:lnTo>
                    <a:pt x="7555" y="2534"/>
                  </a:lnTo>
                  <a:cubicBezTo>
                    <a:pt x="7100" y="2599"/>
                    <a:pt x="6667" y="2630"/>
                    <a:pt x="6253" y="2630"/>
                  </a:cubicBezTo>
                  <a:cubicBezTo>
                    <a:pt x="3886" y="2630"/>
                    <a:pt x="2125" y="1613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6058125" y="3527750"/>
              <a:ext cx="291625" cy="245500"/>
            </a:xfrm>
            <a:custGeom>
              <a:rect b="b" l="l" r="r" t="t"/>
              <a:pathLst>
                <a:path extrusionOk="0" h="9820" w="11665">
                  <a:moveTo>
                    <a:pt x="7076" y="1"/>
                  </a:moveTo>
                  <a:cubicBezTo>
                    <a:pt x="1370" y="1"/>
                    <a:pt x="1" y="389"/>
                    <a:pt x="1" y="3538"/>
                  </a:cubicBezTo>
                  <a:cubicBezTo>
                    <a:pt x="334" y="8202"/>
                    <a:pt x="2136" y="9819"/>
                    <a:pt x="4651" y="9819"/>
                  </a:cubicBezTo>
                  <a:cubicBezTo>
                    <a:pt x="4721" y="9819"/>
                    <a:pt x="4791" y="9818"/>
                    <a:pt x="4862" y="9815"/>
                  </a:cubicBezTo>
                  <a:cubicBezTo>
                    <a:pt x="7145" y="9701"/>
                    <a:pt x="9405" y="9450"/>
                    <a:pt x="11664" y="8971"/>
                  </a:cubicBezTo>
                  <a:lnTo>
                    <a:pt x="10797" y="252"/>
                  </a:lnTo>
                  <a:cubicBezTo>
                    <a:pt x="10797" y="252"/>
                    <a:pt x="10455" y="1"/>
                    <a:pt x="7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6235225" y="3314275"/>
              <a:ext cx="1302550" cy="840300"/>
            </a:xfrm>
            <a:custGeom>
              <a:rect b="b" l="l" r="r" t="t"/>
              <a:pathLst>
                <a:path extrusionOk="0" h="33612" w="52102">
                  <a:moveTo>
                    <a:pt x="8106" y="1"/>
                  </a:moveTo>
                  <a:cubicBezTo>
                    <a:pt x="3465" y="1"/>
                    <a:pt x="0" y="3524"/>
                    <a:pt x="814" y="8243"/>
                  </a:cubicBezTo>
                  <a:lnTo>
                    <a:pt x="5425" y="33259"/>
                  </a:lnTo>
                  <a:cubicBezTo>
                    <a:pt x="6664" y="33478"/>
                    <a:pt x="8055" y="33611"/>
                    <a:pt x="9663" y="33611"/>
                  </a:cubicBezTo>
                  <a:cubicBezTo>
                    <a:pt x="11580" y="33611"/>
                    <a:pt x="13805" y="33422"/>
                    <a:pt x="16449" y="32963"/>
                  </a:cubicBezTo>
                  <a:lnTo>
                    <a:pt x="15034" y="18446"/>
                  </a:lnTo>
                  <a:cubicBezTo>
                    <a:pt x="15034" y="18446"/>
                    <a:pt x="16586" y="18446"/>
                    <a:pt x="19554" y="18263"/>
                  </a:cubicBezTo>
                  <a:cubicBezTo>
                    <a:pt x="37997" y="16643"/>
                    <a:pt x="45369" y="14063"/>
                    <a:pt x="45369" y="14063"/>
                  </a:cubicBezTo>
                  <a:cubicBezTo>
                    <a:pt x="52102" y="10904"/>
                    <a:pt x="49932" y="777"/>
                    <a:pt x="41680" y="777"/>
                  </a:cubicBezTo>
                  <a:cubicBezTo>
                    <a:pt x="41288" y="777"/>
                    <a:pt x="40881" y="800"/>
                    <a:pt x="40462" y="847"/>
                  </a:cubicBezTo>
                  <a:lnTo>
                    <a:pt x="24119" y="2673"/>
                  </a:lnTo>
                  <a:lnTo>
                    <a:pt x="9853" y="163"/>
                  </a:lnTo>
                  <a:cubicBezTo>
                    <a:pt x="9257" y="53"/>
                    <a:pt x="8673" y="1"/>
                    <a:pt x="81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6353725" y="3342675"/>
              <a:ext cx="260800" cy="432750"/>
            </a:xfrm>
            <a:custGeom>
              <a:rect b="b" l="l" r="r" t="t"/>
              <a:pathLst>
                <a:path extrusionOk="0" h="17310" w="10432">
                  <a:moveTo>
                    <a:pt x="3145" y="0"/>
                  </a:moveTo>
                  <a:cubicBezTo>
                    <a:pt x="2118" y="0"/>
                    <a:pt x="1048" y="193"/>
                    <a:pt x="0" y="579"/>
                  </a:cubicBezTo>
                  <a:lnTo>
                    <a:pt x="114" y="853"/>
                  </a:lnTo>
                  <a:cubicBezTo>
                    <a:pt x="1125" y="476"/>
                    <a:pt x="2156" y="289"/>
                    <a:pt x="3146" y="289"/>
                  </a:cubicBezTo>
                  <a:cubicBezTo>
                    <a:pt x="4437" y="289"/>
                    <a:pt x="5657" y="608"/>
                    <a:pt x="6665" y="1241"/>
                  </a:cubicBezTo>
                  <a:cubicBezTo>
                    <a:pt x="8057" y="2085"/>
                    <a:pt x="8879" y="3455"/>
                    <a:pt x="9039" y="5144"/>
                  </a:cubicBezTo>
                  <a:lnTo>
                    <a:pt x="10134" y="17310"/>
                  </a:lnTo>
                  <a:lnTo>
                    <a:pt x="10431" y="17287"/>
                  </a:lnTo>
                  <a:lnTo>
                    <a:pt x="9336" y="5121"/>
                  </a:lnTo>
                  <a:cubicBezTo>
                    <a:pt x="9153" y="3341"/>
                    <a:pt x="8286" y="1903"/>
                    <a:pt x="6802" y="990"/>
                  </a:cubicBezTo>
                  <a:cubicBezTo>
                    <a:pt x="5754" y="330"/>
                    <a:pt x="4487" y="0"/>
                    <a:pt x="3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6585400" y="3377675"/>
              <a:ext cx="609450" cy="153525"/>
            </a:xfrm>
            <a:custGeom>
              <a:rect b="b" l="l" r="r" t="t"/>
              <a:pathLst>
                <a:path extrusionOk="0" h="6141" w="24378">
                  <a:moveTo>
                    <a:pt x="24309" y="1"/>
                  </a:moveTo>
                  <a:lnTo>
                    <a:pt x="0" y="5867"/>
                  </a:lnTo>
                  <a:lnTo>
                    <a:pt x="69" y="6141"/>
                  </a:lnTo>
                  <a:lnTo>
                    <a:pt x="24378" y="274"/>
                  </a:lnTo>
                  <a:lnTo>
                    <a:pt x="243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6087800" y="3560850"/>
              <a:ext cx="79900" cy="200325"/>
            </a:xfrm>
            <a:custGeom>
              <a:rect b="b" l="l" r="r" t="t"/>
              <a:pathLst>
                <a:path extrusionOk="0" h="8013" w="3196">
                  <a:moveTo>
                    <a:pt x="92" y="0"/>
                  </a:moveTo>
                  <a:cubicBezTo>
                    <a:pt x="0" y="3470"/>
                    <a:pt x="913" y="6003"/>
                    <a:pt x="3013" y="8012"/>
                  </a:cubicBezTo>
                  <a:lnTo>
                    <a:pt x="3196" y="7807"/>
                  </a:lnTo>
                  <a:cubicBezTo>
                    <a:pt x="1187" y="5867"/>
                    <a:pt x="274" y="3379"/>
                    <a:pt x="3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6599075" y="2838200"/>
              <a:ext cx="362250" cy="271875"/>
            </a:xfrm>
            <a:custGeom>
              <a:rect b="b" l="l" r="r" t="t"/>
              <a:pathLst>
                <a:path extrusionOk="0" h="10875" w="14490">
                  <a:moveTo>
                    <a:pt x="4219" y="1"/>
                  </a:moveTo>
                  <a:cubicBezTo>
                    <a:pt x="4011" y="1"/>
                    <a:pt x="3895" y="142"/>
                    <a:pt x="3927" y="352"/>
                  </a:cubicBezTo>
                  <a:cubicBezTo>
                    <a:pt x="3950" y="1516"/>
                    <a:pt x="3790" y="2566"/>
                    <a:pt x="3288" y="3388"/>
                  </a:cubicBezTo>
                  <a:lnTo>
                    <a:pt x="1622" y="4986"/>
                  </a:lnTo>
                  <a:cubicBezTo>
                    <a:pt x="457" y="6127"/>
                    <a:pt x="1" y="9231"/>
                    <a:pt x="2078" y="9756"/>
                  </a:cubicBezTo>
                  <a:cubicBezTo>
                    <a:pt x="2078" y="9756"/>
                    <a:pt x="6687" y="10875"/>
                    <a:pt x="8374" y="10875"/>
                  </a:cubicBezTo>
                  <a:cubicBezTo>
                    <a:pt x="8391" y="10875"/>
                    <a:pt x="8407" y="10875"/>
                    <a:pt x="8423" y="10874"/>
                  </a:cubicBezTo>
                  <a:cubicBezTo>
                    <a:pt x="10044" y="10829"/>
                    <a:pt x="12532" y="8706"/>
                    <a:pt x="12532" y="8706"/>
                  </a:cubicBezTo>
                  <a:cubicBezTo>
                    <a:pt x="12995" y="8391"/>
                    <a:pt x="13244" y="7242"/>
                    <a:pt x="12923" y="7242"/>
                  </a:cubicBezTo>
                  <a:cubicBezTo>
                    <a:pt x="12902" y="7242"/>
                    <a:pt x="12878" y="7247"/>
                    <a:pt x="12851" y="7258"/>
                  </a:cubicBezTo>
                  <a:lnTo>
                    <a:pt x="12851" y="7258"/>
                  </a:lnTo>
                  <a:cubicBezTo>
                    <a:pt x="13888" y="6778"/>
                    <a:pt x="13735" y="5821"/>
                    <a:pt x="13213" y="5821"/>
                  </a:cubicBezTo>
                  <a:cubicBezTo>
                    <a:pt x="13185" y="5821"/>
                    <a:pt x="13156" y="5824"/>
                    <a:pt x="13125" y="5830"/>
                  </a:cubicBezTo>
                  <a:cubicBezTo>
                    <a:pt x="14107" y="5533"/>
                    <a:pt x="14107" y="4506"/>
                    <a:pt x="13742" y="4346"/>
                  </a:cubicBezTo>
                  <a:cubicBezTo>
                    <a:pt x="14308" y="4200"/>
                    <a:pt x="14489" y="2759"/>
                    <a:pt x="13663" y="2759"/>
                  </a:cubicBezTo>
                  <a:cubicBezTo>
                    <a:pt x="13590" y="2759"/>
                    <a:pt x="13510" y="2770"/>
                    <a:pt x="13422" y="2794"/>
                  </a:cubicBezTo>
                  <a:cubicBezTo>
                    <a:pt x="13422" y="2794"/>
                    <a:pt x="9477" y="4276"/>
                    <a:pt x="7889" y="4276"/>
                  </a:cubicBezTo>
                  <a:cubicBezTo>
                    <a:pt x="7782" y="4276"/>
                    <a:pt x="7686" y="4270"/>
                    <a:pt x="7602" y="4255"/>
                  </a:cubicBezTo>
                  <a:cubicBezTo>
                    <a:pt x="6301" y="4004"/>
                    <a:pt x="5684" y="3182"/>
                    <a:pt x="5547" y="1630"/>
                  </a:cubicBezTo>
                  <a:cubicBezTo>
                    <a:pt x="5456" y="740"/>
                    <a:pt x="4954" y="306"/>
                    <a:pt x="4520" y="78"/>
                  </a:cubicBezTo>
                  <a:cubicBezTo>
                    <a:pt x="4407" y="25"/>
                    <a:pt x="4305" y="1"/>
                    <a:pt x="4219" y="1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6824475" y="2944575"/>
              <a:ext cx="118725" cy="40525"/>
            </a:xfrm>
            <a:custGeom>
              <a:rect b="b" l="l" r="r" t="t"/>
              <a:pathLst>
                <a:path extrusionOk="0" h="1621" w="4749">
                  <a:moveTo>
                    <a:pt x="4680" y="0"/>
                  </a:moveTo>
                  <a:cubicBezTo>
                    <a:pt x="3174" y="662"/>
                    <a:pt x="1622" y="1141"/>
                    <a:pt x="1" y="1438"/>
                  </a:cubicBezTo>
                  <a:lnTo>
                    <a:pt x="47" y="1621"/>
                  </a:lnTo>
                  <a:cubicBezTo>
                    <a:pt x="1667" y="1347"/>
                    <a:pt x="3242" y="845"/>
                    <a:pt x="4749" y="183"/>
                  </a:cubicBezTo>
                  <a:lnTo>
                    <a:pt x="46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6831325" y="3017025"/>
              <a:ext cx="92475" cy="42825"/>
            </a:xfrm>
            <a:custGeom>
              <a:rect b="b" l="l" r="r" t="t"/>
              <a:pathLst>
                <a:path extrusionOk="0" h="1713" w="3699">
                  <a:moveTo>
                    <a:pt x="3607" y="1"/>
                  </a:moveTo>
                  <a:cubicBezTo>
                    <a:pt x="2329" y="731"/>
                    <a:pt x="1165" y="1211"/>
                    <a:pt x="1" y="1530"/>
                  </a:cubicBezTo>
                  <a:lnTo>
                    <a:pt x="69" y="1713"/>
                  </a:lnTo>
                  <a:cubicBezTo>
                    <a:pt x="1211" y="1393"/>
                    <a:pt x="2420" y="891"/>
                    <a:pt x="3699" y="161"/>
                  </a:cubicBezTo>
                  <a:lnTo>
                    <a:pt x="36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6830200" y="2981650"/>
              <a:ext cx="99300" cy="38275"/>
            </a:xfrm>
            <a:custGeom>
              <a:rect b="b" l="l" r="r" t="t"/>
              <a:pathLst>
                <a:path extrusionOk="0" h="1531" w="3972">
                  <a:moveTo>
                    <a:pt x="3880" y="1"/>
                  </a:moveTo>
                  <a:cubicBezTo>
                    <a:pt x="2716" y="594"/>
                    <a:pt x="1438" y="1051"/>
                    <a:pt x="0" y="1347"/>
                  </a:cubicBezTo>
                  <a:lnTo>
                    <a:pt x="46" y="1530"/>
                  </a:lnTo>
                  <a:cubicBezTo>
                    <a:pt x="1507" y="1233"/>
                    <a:pt x="2785" y="777"/>
                    <a:pt x="3972" y="161"/>
                  </a:cubicBezTo>
                  <a:lnTo>
                    <a:pt x="38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6148375" y="2953725"/>
              <a:ext cx="507800" cy="336475"/>
            </a:xfrm>
            <a:custGeom>
              <a:rect b="b" l="l" r="r" t="t"/>
              <a:pathLst>
                <a:path extrusionOk="0" h="13459" w="20312">
                  <a:moveTo>
                    <a:pt x="17641" y="1"/>
                  </a:moveTo>
                  <a:cubicBezTo>
                    <a:pt x="15635" y="1"/>
                    <a:pt x="9830" y="2724"/>
                    <a:pt x="5407" y="4473"/>
                  </a:cubicBezTo>
                  <a:cubicBezTo>
                    <a:pt x="0" y="6560"/>
                    <a:pt x="1898" y="13458"/>
                    <a:pt x="6668" y="13458"/>
                  </a:cubicBezTo>
                  <a:cubicBezTo>
                    <a:pt x="7376" y="13458"/>
                    <a:pt x="8147" y="13306"/>
                    <a:pt x="8967" y="12964"/>
                  </a:cubicBezTo>
                  <a:cubicBezTo>
                    <a:pt x="13646" y="10727"/>
                    <a:pt x="19969" y="8125"/>
                    <a:pt x="20311" y="6870"/>
                  </a:cubicBezTo>
                  <a:lnTo>
                    <a:pt x="18234" y="159"/>
                  </a:lnTo>
                  <a:cubicBezTo>
                    <a:pt x="18115" y="50"/>
                    <a:pt x="17913" y="1"/>
                    <a:pt x="17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6259550" y="2961125"/>
              <a:ext cx="280225" cy="182625"/>
            </a:xfrm>
            <a:custGeom>
              <a:rect b="b" l="l" r="r" t="t"/>
              <a:pathLst>
                <a:path extrusionOk="0" h="7305" w="11209">
                  <a:moveTo>
                    <a:pt x="11140" y="0"/>
                  </a:moveTo>
                  <a:lnTo>
                    <a:pt x="3356" y="3127"/>
                  </a:lnTo>
                  <a:cubicBezTo>
                    <a:pt x="3219" y="3196"/>
                    <a:pt x="1" y="4748"/>
                    <a:pt x="252" y="7304"/>
                  </a:cubicBezTo>
                  <a:lnTo>
                    <a:pt x="435" y="7281"/>
                  </a:lnTo>
                  <a:cubicBezTo>
                    <a:pt x="206" y="4862"/>
                    <a:pt x="3402" y="3333"/>
                    <a:pt x="3448" y="3310"/>
                  </a:cubicBezTo>
                  <a:lnTo>
                    <a:pt x="11208" y="183"/>
                  </a:lnTo>
                  <a:lnTo>
                    <a:pt x="111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6259000" y="3044150"/>
              <a:ext cx="77050" cy="39675"/>
            </a:xfrm>
            <a:custGeom>
              <a:rect b="b" l="l" r="r" t="t"/>
              <a:pathLst>
                <a:path extrusionOk="0" h="1587" w="3082">
                  <a:moveTo>
                    <a:pt x="2839" y="0"/>
                  </a:moveTo>
                  <a:cubicBezTo>
                    <a:pt x="1284" y="0"/>
                    <a:pt x="43" y="1407"/>
                    <a:pt x="0" y="1472"/>
                  </a:cubicBezTo>
                  <a:lnTo>
                    <a:pt x="137" y="1586"/>
                  </a:lnTo>
                  <a:cubicBezTo>
                    <a:pt x="159" y="1586"/>
                    <a:pt x="1357" y="183"/>
                    <a:pt x="2829" y="183"/>
                  </a:cubicBezTo>
                  <a:cubicBezTo>
                    <a:pt x="2905" y="183"/>
                    <a:pt x="2982" y="186"/>
                    <a:pt x="3059" y="194"/>
                  </a:cubicBezTo>
                  <a:lnTo>
                    <a:pt x="3081" y="12"/>
                  </a:lnTo>
                  <a:cubicBezTo>
                    <a:pt x="3000" y="4"/>
                    <a:pt x="2919" y="0"/>
                    <a:pt x="28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6506650" y="3124875"/>
              <a:ext cx="151800" cy="91325"/>
            </a:xfrm>
            <a:custGeom>
              <a:rect b="b" l="l" r="r" t="t"/>
              <a:pathLst>
                <a:path extrusionOk="0" h="3653" w="6072">
                  <a:moveTo>
                    <a:pt x="5889" y="1"/>
                  </a:moveTo>
                  <a:cubicBezTo>
                    <a:pt x="5547" y="1142"/>
                    <a:pt x="3173" y="2146"/>
                    <a:pt x="868" y="3105"/>
                  </a:cubicBezTo>
                  <a:cubicBezTo>
                    <a:pt x="571" y="3242"/>
                    <a:pt x="274" y="3356"/>
                    <a:pt x="0" y="3470"/>
                  </a:cubicBezTo>
                  <a:lnTo>
                    <a:pt x="69" y="3653"/>
                  </a:lnTo>
                  <a:cubicBezTo>
                    <a:pt x="365" y="3539"/>
                    <a:pt x="639" y="3402"/>
                    <a:pt x="936" y="3288"/>
                  </a:cubicBezTo>
                  <a:cubicBezTo>
                    <a:pt x="3378" y="2261"/>
                    <a:pt x="5707" y="1302"/>
                    <a:pt x="6072" y="69"/>
                  </a:cubicBezTo>
                  <a:lnTo>
                    <a:pt x="5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6604225" y="2942275"/>
              <a:ext cx="96450" cy="183200"/>
            </a:xfrm>
            <a:custGeom>
              <a:rect b="b" l="l" r="r" t="t"/>
              <a:pathLst>
                <a:path extrusionOk="0" h="7328" w="3858">
                  <a:moveTo>
                    <a:pt x="1552" y="1"/>
                  </a:moveTo>
                  <a:lnTo>
                    <a:pt x="0" y="617"/>
                  </a:lnTo>
                  <a:lnTo>
                    <a:pt x="2077" y="7328"/>
                  </a:lnTo>
                  <a:lnTo>
                    <a:pt x="3858" y="6711"/>
                  </a:lnTo>
                  <a:lnTo>
                    <a:pt x="1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7" name="Google Shape;827;p23"/>
          <p:cNvSpPr/>
          <p:nvPr/>
        </p:nvSpPr>
        <p:spPr>
          <a:xfrm>
            <a:off x="4412389" y="344100"/>
            <a:ext cx="4158600" cy="408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8" name="Google Shape;828;p23"/>
          <p:cNvGrpSpPr/>
          <p:nvPr/>
        </p:nvGrpSpPr>
        <p:grpSpPr>
          <a:xfrm>
            <a:off x="7649522" y="488150"/>
            <a:ext cx="636814" cy="120078"/>
            <a:chOff x="8209059" y="198000"/>
            <a:chExt cx="636814" cy="120078"/>
          </a:xfrm>
        </p:grpSpPr>
        <p:sp>
          <p:nvSpPr>
            <p:cNvPr id="829" name="Google Shape;829;p23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24"/>
          <p:cNvSpPr/>
          <p:nvPr/>
        </p:nvSpPr>
        <p:spPr>
          <a:xfrm>
            <a:off x="2241200" y="496500"/>
            <a:ext cx="6177600" cy="371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4"/>
          <p:cNvSpPr/>
          <p:nvPr/>
        </p:nvSpPr>
        <p:spPr>
          <a:xfrm>
            <a:off x="720000" y="484851"/>
            <a:ext cx="1064700" cy="990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24"/>
          <p:cNvSpPr txBox="1"/>
          <p:nvPr>
            <p:ph idx="4294967295" type="title"/>
          </p:nvPr>
        </p:nvSpPr>
        <p:spPr>
          <a:xfrm>
            <a:off x="439700" y="1899150"/>
            <a:ext cx="3994200" cy="18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¿Qué es el</a:t>
            </a:r>
            <a:r>
              <a:rPr lang="en" sz="5100">
                <a:solidFill>
                  <a:schemeClr val="accent5"/>
                </a:solidFill>
              </a:rPr>
              <a:t> </a:t>
            </a:r>
            <a:r>
              <a:rPr lang="en" sz="7900">
                <a:solidFill>
                  <a:schemeClr val="lt2"/>
                </a:solidFill>
              </a:rPr>
              <a:t>tailoring</a:t>
            </a:r>
            <a:r>
              <a:rPr lang="en" sz="7900">
                <a:solidFill>
                  <a:schemeClr val="lt2"/>
                </a:solidFill>
              </a:rPr>
              <a:t>?</a:t>
            </a:r>
            <a:endParaRPr sz="7900">
              <a:solidFill>
                <a:schemeClr val="lt2"/>
              </a:solidFill>
            </a:endParaRPr>
          </a:p>
        </p:txBody>
      </p:sp>
      <p:grpSp>
        <p:nvGrpSpPr>
          <p:cNvPr id="839" name="Google Shape;839;p24"/>
          <p:cNvGrpSpPr/>
          <p:nvPr/>
        </p:nvGrpSpPr>
        <p:grpSpPr>
          <a:xfrm>
            <a:off x="7607147" y="622000"/>
            <a:ext cx="636814" cy="120078"/>
            <a:chOff x="8209059" y="198000"/>
            <a:chExt cx="636814" cy="120078"/>
          </a:xfrm>
        </p:grpSpPr>
        <p:sp>
          <p:nvSpPr>
            <p:cNvPr id="840" name="Google Shape;840;p24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24"/>
          <p:cNvGrpSpPr/>
          <p:nvPr/>
        </p:nvGrpSpPr>
        <p:grpSpPr>
          <a:xfrm>
            <a:off x="851206" y="671386"/>
            <a:ext cx="802293" cy="598544"/>
            <a:chOff x="1892525" y="3470300"/>
            <a:chExt cx="389425" cy="310400"/>
          </a:xfrm>
        </p:grpSpPr>
        <p:sp>
          <p:nvSpPr>
            <p:cNvPr id="844" name="Google Shape;844;p24"/>
            <p:cNvSpPr/>
            <p:nvPr/>
          </p:nvSpPr>
          <p:spPr>
            <a:xfrm>
              <a:off x="2020525" y="3735425"/>
              <a:ext cx="56250" cy="38375"/>
            </a:xfrm>
            <a:custGeom>
              <a:rect b="b" l="l" r="r" t="t"/>
              <a:pathLst>
                <a:path extrusionOk="0" h="1535" w="2250">
                  <a:moveTo>
                    <a:pt x="376" y="0"/>
                  </a:moveTo>
                  <a:lnTo>
                    <a:pt x="188" y="749"/>
                  </a:lnTo>
                  <a:lnTo>
                    <a:pt x="1" y="1534"/>
                  </a:lnTo>
                  <a:lnTo>
                    <a:pt x="2249" y="1534"/>
                  </a:lnTo>
                  <a:lnTo>
                    <a:pt x="2062" y="749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025225" y="3715775"/>
              <a:ext cx="46850" cy="38400"/>
            </a:xfrm>
            <a:custGeom>
              <a:rect b="b" l="l" r="r" t="t"/>
              <a:pathLst>
                <a:path extrusionOk="0" h="1536" w="1874">
                  <a:moveTo>
                    <a:pt x="901" y="1"/>
                  </a:moveTo>
                  <a:lnTo>
                    <a:pt x="179" y="777"/>
                  </a:lnTo>
                  <a:lnTo>
                    <a:pt x="0" y="1535"/>
                  </a:lnTo>
                  <a:lnTo>
                    <a:pt x="1874" y="1535"/>
                  </a:lnTo>
                  <a:lnTo>
                    <a:pt x="1695" y="777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1898550" y="3513275"/>
              <a:ext cx="299775" cy="222150"/>
            </a:xfrm>
            <a:custGeom>
              <a:rect b="b" l="l" r="r" t="t"/>
              <a:pathLst>
                <a:path extrusionOk="0" h="8886" w="11991">
                  <a:moveTo>
                    <a:pt x="794" y="1"/>
                  </a:moveTo>
                  <a:cubicBezTo>
                    <a:pt x="348" y="1"/>
                    <a:pt x="0" y="358"/>
                    <a:pt x="0" y="795"/>
                  </a:cubicBezTo>
                  <a:lnTo>
                    <a:pt x="0" y="8092"/>
                  </a:lnTo>
                  <a:cubicBezTo>
                    <a:pt x="0" y="8529"/>
                    <a:pt x="348" y="8886"/>
                    <a:pt x="794" y="8886"/>
                  </a:cubicBezTo>
                  <a:lnTo>
                    <a:pt x="11196" y="8886"/>
                  </a:lnTo>
                  <a:cubicBezTo>
                    <a:pt x="11633" y="8886"/>
                    <a:pt x="11990" y="8529"/>
                    <a:pt x="11990" y="8092"/>
                  </a:cubicBezTo>
                  <a:lnTo>
                    <a:pt x="11990" y="795"/>
                  </a:lnTo>
                  <a:cubicBezTo>
                    <a:pt x="11990" y="358"/>
                    <a:pt x="11633" y="1"/>
                    <a:pt x="11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2019650" y="3513275"/>
              <a:ext cx="179325" cy="222150"/>
            </a:xfrm>
            <a:custGeom>
              <a:rect b="b" l="l" r="r" t="t"/>
              <a:pathLst>
                <a:path extrusionOk="0" h="8886" w="7173">
                  <a:moveTo>
                    <a:pt x="2489" y="1"/>
                  </a:moveTo>
                  <a:lnTo>
                    <a:pt x="0" y="8886"/>
                  </a:lnTo>
                  <a:lnTo>
                    <a:pt x="6379" y="8886"/>
                  </a:lnTo>
                  <a:cubicBezTo>
                    <a:pt x="6816" y="8886"/>
                    <a:pt x="7173" y="8529"/>
                    <a:pt x="7173" y="8092"/>
                  </a:cubicBezTo>
                  <a:lnTo>
                    <a:pt x="7173" y="795"/>
                  </a:lnTo>
                  <a:cubicBezTo>
                    <a:pt x="7173" y="358"/>
                    <a:pt x="6816" y="1"/>
                    <a:pt x="6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1898550" y="3540500"/>
              <a:ext cx="299775" cy="167725"/>
            </a:xfrm>
            <a:custGeom>
              <a:rect b="b" l="l" r="r" t="t"/>
              <a:pathLst>
                <a:path extrusionOk="0" h="6709" w="11991">
                  <a:moveTo>
                    <a:pt x="0" y="0"/>
                  </a:moveTo>
                  <a:lnTo>
                    <a:pt x="0" y="6709"/>
                  </a:lnTo>
                  <a:lnTo>
                    <a:pt x="11990" y="6709"/>
                  </a:lnTo>
                  <a:lnTo>
                    <a:pt x="119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2027225" y="3540500"/>
              <a:ext cx="171750" cy="167725"/>
            </a:xfrm>
            <a:custGeom>
              <a:rect b="b" l="l" r="r" t="t"/>
              <a:pathLst>
                <a:path extrusionOk="0" h="6709" w="6870">
                  <a:moveTo>
                    <a:pt x="1883" y="0"/>
                  </a:moveTo>
                  <a:lnTo>
                    <a:pt x="1" y="6709"/>
                  </a:lnTo>
                  <a:lnTo>
                    <a:pt x="6870" y="6709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2087000" y="3502725"/>
              <a:ext cx="124250" cy="109625"/>
            </a:xfrm>
            <a:custGeom>
              <a:rect b="b" l="l" r="r" t="t"/>
              <a:pathLst>
                <a:path extrusionOk="0" h="4385" w="4970">
                  <a:moveTo>
                    <a:pt x="2476" y="1"/>
                  </a:moveTo>
                  <a:cubicBezTo>
                    <a:pt x="2027" y="1"/>
                    <a:pt x="1575" y="138"/>
                    <a:pt x="1187" y="423"/>
                  </a:cubicBezTo>
                  <a:cubicBezTo>
                    <a:pt x="206" y="1136"/>
                    <a:pt x="0" y="2510"/>
                    <a:pt x="714" y="3492"/>
                  </a:cubicBezTo>
                  <a:cubicBezTo>
                    <a:pt x="1142" y="4074"/>
                    <a:pt x="1806" y="4384"/>
                    <a:pt x="2481" y="4384"/>
                  </a:cubicBezTo>
                  <a:cubicBezTo>
                    <a:pt x="2933" y="4384"/>
                    <a:pt x="3389" y="4245"/>
                    <a:pt x="3783" y="3955"/>
                  </a:cubicBezTo>
                  <a:cubicBezTo>
                    <a:pt x="4755" y="3242"/>
                    <a:pt x="4969" y="1868"/>
                    <a:pt x="4247" y="896"/>
                  </a:cubicBezTo>
                  <a:cubicBezTo>
                    <a:pt x="3818" y="311"/>
                    <a:pt x="3151" y="1"/>
                    <a:pt x="2476" y="1"/>
                  </a:cubicBezTo>
                  <a:close/>
                </a:path>
              </a:pathLst>
            </a:custGeom>
            <a:solidFill>
              <a:srgbClr val="76F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2057325" y="3476525"/>
              <a:ext cx="180250" cy="162000"/>
            </a:xfrm>
            <a:custGeom>
              <a:rect b="b" l="l" r="r" t="t"/>
              <a:pathLst>
                <a:path extrusionOk="0" h="6480" w="7210">
                  <a:moveTo>
                    <a:pt x="3663" y="1049"/>
                  </a:moveTo>
                  <a:cubicBezTo>
                    <a:pt x="4338" y="1049"/>
                    <a:pt x="5005" y="1359"/>
                    <a:pt x="5434" y="1944"/>
                  </a:cubicBezTo>
                  <a:cubicBezTo>
                    <a:pt x="6156" y="2916"/>
                    <a:pt x="5942" y="4290"/>
                    <a:pt x="4970" y="5003"/>
                  </a:cubicBezTo>
                  <a:cubicBezTo>
                    <a:pt x="4576" y="5293"/>
                    <a:pt x="4120" y="5432"/>
                    <a:pt x="3668" y="5432"/>
                  </a:cubicBezTo>
                  <a:cubicBezTo>
                    <a:pt x="2993" y="5432"/>
                    <a:pt x="2329" y="5122"/>
                    <a:pt x="1901" y="4540"/>
                  </a:cubicBezTo>
                  <a:cubicBezTo>
                    <a:pt x="1187" y="3558"/>
                    <a:pt x="1393" y="2184"/>
                    <a:pt x="2374" y="1471"/>
                  </a:cubicBezTo>
                  <a:cubicBezTo>
                    <a:pt x="2762" y="1186"/>
                    <a:pt x="3214" y="1049"/>
                    <a:pt x="3663" y="1049"/>
                  </a:cubicBezTo>
                  <a:close/>
                  <a:moveTo>
                    <a:pt x="3664" y="0"/>
                  </a:moveTo>
                  <a:cubicBezTo>
                    <a:pt x="3000" y="0"/>
                    <a:pt x="2332" y="203"/>
                    <a:pt x="1758" y="623"/>
                  </a:cubicBezTo>
                  <a:cubicBezTo>
                    <a:pt x="313" y="1685"/>
                    <a:pt x="1" y="3710"/>
                    <a:pt x="1054" y="5155"/>
                  </a:cubicBezTo>
                  <a:cubicBezTo>
                    <a:pt x="1692" y="6019"/>
                    <a:pt x="2675" y="6480"/>
                    <a:pt x="3671" y="6480"/>
                  </a:cubicBezTo>
                  <a:cubicBezTo>
                    <a:pt x="4136" y="6480"/>
                    <a:pt x="4604" y="6379"/>
                    <a:pt x="5041" y="6172"/>
                  </a:cubicBezTo>
                  <a:cubicBezTo>
                    <a:pt x="5229" y="6083"/>
                    <a:pt x="5416" y="5976"/>
                    <a:pt x="5586" y="5851"/>
                  </a:cubicBezTo>
                  <a:cubicBezTo>
                    <a:pt x="5755" y="5726"/>
                    <a:pt x="5916" y="5583"/>
                    <a:pt x="6058" y="5432"/>
                  </a:cubicBezTo>
                  <a:cubicBezTo>
                    <a:pt x="7084" y="4316"/>
                    <a:pt x="7209" y="2595"/>
                    <a:pt x="6281" y="1328"/>
                  </a:cubicBezTo>
                  <a:cubicBezTo>
                    <a:pt x="5649" y="460"/>
                    <a:pt x="4662" y="0"/>
                    <a:pt x="3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2183350" y="3612300"/>
              <a:ext cx="91450" cy="108200"/>
            </a:xfrm>
            <a:custGeom>
              <a:rect b="b" l="l" r="r" t="t"/>
              <a:pathLst>
                <a:path extrusionOk="0" h="4328" w="3658">
                  <a:moveTo>
                    <a:pt x="1017" y="1"/>
                  </a:moveTo>
                  <a:cubicBezTo>
                    <a:pt x="875" y="152"/>
                    <a:pt x="714" y="295"/>
                    <a:pt x="545" y="420"/>
                  </a:cubicBezTo>
                  <a:cubicBezTo>
                    <a:pt x="375" y="545"/>
                    <a:pt x="188" y="652"/>
                    <a:pt x="0" y="741"/>
                  </a:cubicBezTo>
                  <a:lnTo>
                    <a:pt x="420" y="1312"/>
                  </a:lnTo>
                  <a:lnTo>
                    <a:pt x="2436" y="4069"/>
                  </a:lnTo>
                  <a:cubicBezTo>
                    <a:pt x="2561" y="4238"/>
                    <a:pt x="2748" y="4327"/>
                    <a:pt x="2944" y="4327"/>
                  </a:cubicBezTo>
                  <a:cubicBezTo>
                    <a:pt x="3078" y="4327"/>
                    <a:pt x="3203" y="4283"/>
                    <a:pt x="3319" y="4202"/>
                  </a:cubicBezTo>
                  <a:cubicBezTo>
                    <a:pt x="3596" y="3997"/>
                    <a:pt x="3658" y="3605"/>
                    <a:pt x="3453" y="3328"/>
                  </a:cubicBezTo>
                  <a:lnTo>
                    <a:pt x="1463" y="607"/>
                  </a:lnTo>
                  <a:lnTo>
                    <a:pt x="10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2183350" y="3612300"/>
              <a:ext cx="36600" cy="33025"/>
            </a:xfrm>
            <a:custGeom>
              <a:rect b="b" l="l" r="r" t="t"/>
              <a:pathLst>
                <a:path extrusionOk="0" h="1321" w="1464">
                  <a:moveTo>
                    <a:pt x="1017" y="1"/>
                  </a:moveTo>
                  <a:cubicBezTo>
                    <a:pt x="875" y="152"/>
                    <a:pt x="714" y="295"/>
                    <a:pt x="545" y="420"/>
                  </a:cubicBezTo>
                  <a:cubicBezTo>
                    <a:pt x="375" y="545"/>
                    <a:pt x="188" y="652"/>
                    <a:pt x="0" y="741"/>
                  </a:cubicBezTo>
                  <a:lnTo>
                    <a:pt x="420" y="1321"/>
                  </a:lnTo>
                  <a:cubicBezTo>
                    <a:pt x="455" y="1303"/>
                    <a:pt x="491" y="1285"/>
                    <a:pt x="527" y="1267"/>
                  </a:cubicBezTo>
                  <a:cubicBezTo>
                    <a:pt x="714" y="1178"/>
                    <a:pt x="892" y="1071"/>
                    <a:pt x="1071" y="946"/>
                  </a:cubicBezTo>
                  <a:cubicBezTo>
                    <a:pt x="1214" y="848"/>
                    <a:pt x="1339" y="732"/>
                    <a:pt x="1463" y="607"/>
                  </a:cubicBezTo>
                  <a:lnTo>
                    <a:pt x="1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2091225" y="3533800"/>
              <a:ext cx="86350" cy="78350"/>
            </a:xfrm>
            <a:custGeom>
              <a:rect b="b" l="l" r="r" t="t"/>
              <a:pathLst>
                <a:path extrusionOk="0" h="3134" w="3454">
                  <a:moveTo>
                    <a:pt x="340" y="0"/>
                  </a:moveTo>
                  <a:cubicBezTo>
                    <a:pt x="1" y="705"/>
                    <a:pt x="54" y="1562"/>
                    <a:pt x="554" y="2240"/>
                  </a:cubicBezTo>
                  <a:cubicBezTo>
                    <a:pt x="979" y="2823"/>
                    <a:pt x="1645" y="3133"/>
                    <a:pt x="2322" y="3133"/>
                  </a:cubicBezTo>
                  <a:cubicBezTo>
                    <a:pt x="2710" y="3133"/>
                    <a:pt x="3102" y="3031"/>
                    <a:pt x="3453" y="2819"/>
                  </a:cubicBezTo>
                  <a:lnTo>
                    <a:pt x="3436" y="2793"/>
                  </a:lnTo>
                  <a:lnTo>
                    <a:pt x="3436" y="1026"/>
                  </a:lnTo>
                  <a:cubicBezTo>
                    <a:pt x="3436" y="464"/>
                    <a:pt x="2972" y="0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2099700" y="3502550"/>
              <a:ext cx="111550" cy="101750"/>
            </a:xfrm>
            <a:custGeom>
              <a:rect b="b" l="l" r="r" t="t"/>
              <a:pathLst>
                <a:path extrusionOk="0" h="4070" w="4462">
                  <a:moveTo>
                    <a:pt x="1981" y="1"/>
                  </a:moveTo>
                  <a:cubicBezTo>
                    <a:pt x="1529" y="1"/>
                    <a:pt x="1073" y="140"/>
                    <a:pt x="679" y="430"/>
                  </a:cubicBezTo>
                  <a:cubicBezTo>
                    <a:pt x="385" y="644"/>
                    <a:pt x="153" y="929"/>
                    <a:pt x="1" y="1250"/>
                  </a:cubicBezTo>
                  <a:lnTo>
                    <a:pt x="2062" y="1250"/>
                  </a:lnTo>
                  <a:cubicBezTo>
                    <a:pt x="2633" y="1250"/>
                    <a:pt x="3097" y="1714"/>
                    <a:pt x="3097" y="2276"/>
                  </a:cubicBezTo>
                  <a:lnTo>
                    <a:pt x="3097" y="4043"/>
                  </a:lnTo>
                  <a:lnTo>
                    <a:pt x="3114" y="4069"/>
                  </a:lnTo>
                  <a:cubicBezTo>
                    <a:pt x="3168" y="4034"/>
                    <a:pt x="3221" y="3998"/>
                    <a:pt x="3275" y="3962"/>
                  </a:cubicBezTo>
                  <a:cubicBezTo>
                    <a:pt x="4247" y="3249"/>
                    <a:pt x="4461" y="1875"/>
                    <a:pt x="3748" y="894"/>
                  </a:cubicBezTo>
                  <a:cubicBezTo>
                    <a:pt x="3320" y="311"/>
                    <a:pt x="2656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1892525" y="3508150"/>
              <a:ext cx="179550" cy="57350"/>
            </a:xfrm>
            <a:custGeom>
              <a:rect b="b" l="l" r="r" t="t"/>
              <a:pathLst>
                <a:path extrusionOk="0" h="2294" w="7182">
                  <a:moveTo>
                    <a:pt x="268" y="1"/>
                  </a:moveTo>
                  <a:cubicBezTo>
                    <a:pt x="116" y="1"/>
                    <a:pt x="0" y="116"/>
                    <a:pt x="0" y="268"/>
                  </a:cubicBezTo>
                  <a:lnTo>
                    <a:pt x="0" y="2034"/>
                  </a:lnTo>
                  <a:cubicBezTo>
                    <a:pt x="0" y="2179"/>
                    <a:pt x="112" y="2293"/>
                    <a:pt x="252" y="2293"/>
                  </a:cubicBezTo>
                  <a:cubicBezTo>
                    <a:pt x="328" y="2293"/>
                    <a:pt x="412" y="2259"/>
                    <a:pt x="491" y="2177"/>
                  </a:cubicBezTo>
                  <a:cubicBezTo>
                    <a:pt x="500" y="2168"/>
                    <a:pt x="509" y="2150"/>
                    <a:pt x="509" y="2133"/>
                  </a:cubicBezTo>
                  <a:lnTo>
                    <a:pt x="509" y="652"/>
                  </a:lnTo>
                  <a:cubicBezTo>
                    <a:pt x="509" y="571"/>
                    <a:pt x="571" y="509"/>
                    <a:pt x="643" y="509"/>
                  </a:cubicBezTo>
                  <a:lnTo>
                    <a:pt x="6905" y="509"/>
                  </a:lnTo>
                  <a:cubicBezTo>
                    <a:pt x="6923" y="509"/>
                    <a:pt x="6941" y="509"/>
                    <a:pt x="6950" y="491"/>
                  </a:cubicBezTo>
                  <a:cubicBezTo>
                    <a:pt x="7182" y="268"/>
                    <a:pt x="7030" y="1"/>
                    <a:pt x="68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1892525" y="3573350"/>
              <a:ext cx="311375" cy="207350"/>
            </a:xfrm>
            <a:custGeom>
              <a:rect b="b" l="l" r="r" t="t"/>
              <a:pathLst>
                <a:path extrusionOk="0" h="8294" w="12455">
                  <a:moveTo>
                    <a:pt x="6771" y="6751"/>
                  </a:moveTo>
                  <a:lnTo>
                    <a:pt x="7021" y="7777"/>
                  </a:lnTo>
                  <a:lnTo>
                    <a:pt x="5424" y="7777"/>
                  </a:lnTo>
                  <a:lnTo>
                    <a:pt x="5674" y="6751"/>
                  </a:lnTo>
                  <a:close/>
                  <a:moveTo>
                    <a:pt x="255" y="0"/>
                  </a:moveTo>
                  <a:cubicBezTo>
                    <a:pt x="112" y="0"/>
                    <a:pt x="0" y="114"/>
                    <a:pt x="0" y="256"/>
                  </a:cubicBezTo>
                  <a:lnTo>
                    <a:pt x="0" y="5707"/>
                  </a:lnTo>
                  <a:cubicBezTo>
                    <a:pt x="0" y="6287"/>
                    <a:pt x="464" y="6751"/>
                    <a:pt x="1044" y="6751"/>
                  </a:cubicBezTo>
                  <a:lnTo>
                    <a:pt x="5192" y="6751"/>
                  </a:lnTo>
                  <a:lnTo>
                    <a:pt x="4943" y="7777"/>
                  </a:lnTo>
                  <a:lnTo>
                    <a:pt x="3890" y="7777"/>
                  </a:lnTo>
                  <a:cubicBezTo>
                    <a:pt x="3774" y="7777"/>
                    <a:pt x="3658" y="7857"/>
                    <a:pt x="3631" y="7973"/>
                  </a:cubicBezTo>
                  <a:cubicBezTo>
                    <a:pt x="3595" y="8142"/>
                    <a:pt x="3720" y="8294"/>
                    <a:pt x="3881" y="8294"/>
                  </a:cubicBezTo>
                  <a:lnTo>
                    <a:pt x="8556" y="8294"/>
                  </a:lnTo>
                  <a:cubicBezTo>
                    <a:pt x="8680" y="8294"/>
                    <a:pt x="8788" y="8214"/>
                    <a:pt x="8814" y="8098"/>
                  </a:cubicBezTo>
                  <a:cubicBezTo>
                    <a:pt x="8850" y="7928"/>
                    <a:pt x="8725" y="7777"/>
                    <a:pt x="8565" y="7777"/>
                  </a:cubicBezTo>
                  <a:lnTo>
                    <a:pt x="7548" y="7777"/>
                  </a:lnTo>
                  <a:lnTo>
                    <a:pt x="7298" y="6751"/>
                  </a:lnTo>
                  <a:lnTo>
                    <a:pt x="11401" y="6751"/>
                  </a:lnTo>
                  <a:cubicBezTo>
                    <a:pt x="11981" y="6742"/>
                    <a:pt x="12454" y="6269"/>
                    <a:pt x="12436" y="5698"/>
                  </a:cubicBezTo>
                  <a:lnTo>
                    <a:pt x="12436" y="4217"/>
                  </a:lnTo>
                  <a:cubicBezTo>
                    <a:pt x="12454" y="4074"/>
                    <a:pt x="12338" y="3958"/>
                    <a:pt x="12195" y="3958"/>
                  </a:cubicBezTo>
                  <a:cubicBezTo>
                    <a:pt x="12053" y="3958"/>
                    <a:pt x="11955" y="4217"/>
                    <a:pt x="11955" y="4217"/>
                  </a:cubicBezTo>
                  <a:lnTo>
                    <a:pt x="11955" y="5707"/>
                  </a:lnTo>
                  <a:cubicBezTo>
                    <a:pt x="11955" y="6001"/>
                    <a:pt x="11714" y="6242"/>
                    <a:pt x="11419" y="6242"/>
                  </a:cubicBezTo>
                  <a:lnTo>
                    <a:pt x="1044" y="6242"/>
                  </a:lnTo>
                  <a:cubicBezTo>
                    <a:pt x="750" y="6242"/>
                    <a:pt x="509" y="6001"/>
                    <a:pt x="509" y="5707"/>
                  </a:cubicBezTo>
                  <a:lnTo>
                    <a:pt x="509" y="265"/>
                  </a:lnTo>
                  <a:cubicBezTo>
                    <a:pt x="509" y="149"/>
                    <a:pt x="429" y="33"/>
                    <a:pt x="313" y="6"/>
                  </a:cubicBezTo>
                  <a:cubicBezTo>
                    <a:pt x="293" y="2"/>
                    <a:pt x="273" y="0"/>
                    <a:pt x="2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2050200" y="3470300"/>
              <a:ext cx="231750" cy="256650"/>
            </a:xfrm>
            <a:custGeom>
              <a:rect b="b" l="l" r="r" t="t"/>
              <a:pathLst>
                <a:path extrusionOk="0" h="10266" w="9270">
                  <a:moveTo>
                    <a:pt x="3944" y="506"/>
                  </a:moveTo>
                  <a:cubicBezTo>
                    <a:pt x="4104" y="506"/>
                    <a:pt x="4256" y="524"/>
                    <a:pt x="4407" y="542"/>
                  </a:cubicBezTo>
                  <a:cubicBezTo>
                    <a:pt x="5193" y="667"/>
                    <a:pt x="5888" y="1086"/>
                    <a:pt x="6361" y="1729"/>
                  </a:cubicBezTo>
                  <a:cubicBezTo>
                    <a:pt x="7200" y="2879"/>
                    <a:pt x="7119" y="4467"/>
                    <a:pt x="6156" y="5520"/>
                  </a:cubicBezTo>
                  <a:cubicBezTo>
                    <a:pt x="6022" y="5663"/>
                    <a:pt x="5879" y="5788"/>
                    <a:pt x="5719" y="5904"/>
                  </a:cubicBezTo>
                  <a:cubicBezTo>
                    <a:pt x="5558" y="6020"/>
                    <a:pt x="5398" y="6118"/>
                    <a:pt x="5219" y="6198"/>
                  </a:cubicBezTo>
                  <a:cubicBezTo>
                    <a:pt x="4818" y="6394"/>
                    <a:pt x="4381" y="6484"/>
                    <a:pt x="3961" y="6484"/>
                  </a:cubicBezTo>
                  <a:cubicBezTo>
                    <a:pt x="3034" y="6484"/>
                    <a:pt x="2124" y="6046"/>
                    <a:pt x="1544" y="5261"/>
                  </a:cubicBezTo>
                  <a:cubicBezTo>
                    <a:pt x="571" y="3932"/>
                    <a:pt x="866" y="2059"/>
                    <a:pt x="2186" y="1086"/>
                  </a:cubicBezTo>
                  <a:cubicBezTo>
                    <a:pt x="2704" y="712"/>
                    <a:pt x="3319" y="506"/>
                    <a:pt x="3944" y="506"/>
                  </a:cubicBezTo>
                  <a:close/>
                  <a:moveTo>
                    <a:pt x="3942" y="1"/>
                  </a:moveTo>
                  <a:cubicBezTo>
                    <a:pt x="3205" y="1"/>
                    <a:pt x="2493" y="232"/>
                    <a:pt x="1892" y="676"/>
                  </a:cubicBezTo>
                  <a:cubicBezTo>
                    <a:pt x="331" y="1818"/>
                    <a:pt x="0" y="4012"/>
                    <a:pt x="1133" y="5565"/>
                  </a:cubicBezTo>
                  <a:cubicBezTo>
                    <a:pt x="1811" y="6484"/>
                    <a:pt x="2873" y="6992"/>
                    <a:pt x="3961" y="6992"/>
                  </a:cubicBezTo>
                  <a:cubicBezTo>
                    <a:pt x="4390" y="6992"/>
                    <a:pt x="4827" y="6912"/>
                    <a:pt x="5246" y="6742"/>
                  </a:cubicBezTo>
                  <a:lnTo>
                    <a:pt x="7557" y="9900"/>
                  </a:lnTo>
                  <a:cubicBezTo>
                    <a:pt x="7726" y="10132"/>
                    <a:pt x="7994" y="10266"/>
                    <a:pt x="8270" y="10266"/>
                  </a:cubicBezTo>
                  <a:cubicBezTo>
                    <a:pt x="8458" y="10266"/>
                    <a:pt x="8636" y="10204"/>
                    <a:pt x="8797" y="10097"/>
                  </a:cubicBezTo>
                  <a:cubicBezTo>
                    <a:pt x="9180" y="9811"/>
                    <a:pt x="9269" y="9258"/>
                    <a:pt x="8984" y="8865"/>
                  </a:cubicBezTo>
                  <a:lnTo>
                    <a:pt x="7905" y="7393"/>
                  </a:lnTo>
                  <a:cubicBezTo>
                    <a:pt x="7856" y="7329"/>
                    <a:pt x="7778" y="7293"/>
                    <a:pt x="7698" y="7293"/>
                  </a:cubicBezTo>
                  <a:cubicBezTo>
                    <a:pt x="7646" y="7293"/>
                    <a:pt x="7593" y="7308"/>
                    <a:pt x="7548" y="7340"/>
                  </a:cubicBezTo>
                  <a:cubicBezTo>
                    <a:pt x="7441" y="7420"/>
                    <a:pt x="7414" y="7581"/>
                    <a:pt x="7494" y="7697"/>
                  </a:cubicBezTo>
                  <a:lnTo>
                    <a:pt x="8574" y="9160"/>
                  </a:lnTo>
                  <a:cubicBezTo>
                    <a:pt x="8690" y="9329"/>
                    <a:pt x="8654" y="9561"/>
                    <a:pt x="8493" y="9686"/>
                  </a:cubicBezTo>
                  <a:cubicBezTo>
                    <a:pt x="8431" y="9731"/>
                    <a:pt x="8351" y="9758"/>
                    <a:pt x="8270" y="9758"/>
                  </a:cubicBezTo>
                  <a:cubicBezTo>
                    <a:pt x="8154" y="9758"/>
                    <a:pt x="8038" y="9704"/>
                    <a:pt x="7967" y="9606"/>
                  </a:cubicBezTo>
                  <a:lnTo>
                    <a:pt x="5710" y="6519"/>
                  </a:lnTo>
                  <a:cubicBezTo>
                    <a:pt x="5817" y="6457"/>
                    <a:pt x="5924" y="6385"/>
                    <a:pt x="6022" y="6314"/>
                  </a:cubicBezTo>
                  <a:cubicBezTo>
                    <a:pt x="6120" y="6243"/>
                    <a:pt x="6218" y="6162"/>
                    <a:pt x="6308" y="6073"/>
                  </a:cubicBezTo>
                  <a:lnTo>
                    <a:pt x="7039" y="7063"/>
                  </a:lnTo>
                  <a:cubicBezTo>
                    <a:pt x="7084" y="7135"/>
                    <a:pt x="7164" y="7170"/>
                    <a:pt x="7244" y="7170"/>
                  </a:cubicBezTo>
                  <a:cubicBezTo>
                    <a:pt x="7289" y="7170"/>
                    <a:pt x="7343" y="7153"/>
                    <a:pt x="7387" y="7126"/>
                  </a:cubicBezTo>
                  <a:cubicBezTo>
                    <a:pt x="7503" y="7037"/>
                    <a:pt x="7530" y="6876"/>
                    <a:pt x="7450" y="6769"/>
                  </a:cubicBezTo>
                  <a:lnTo>
                    <a:pt x="6665" y="5698"/>
                  </a:lnTo>
                  <a:cubicBezTo>
                    <a:pt x="7664" y="4476"/>
                    <a:pt x="7717" y="2719"/>
                    <a:pt x="6772" y="1434"/>
                  </a:cubicBezTo>
                  <a:cubicBezTo>
                    <a:pt x="6218" y="676"/>
                    <a:pt x="5407" y="185"/>
                    <a:pt x="4488" y="43"/>
                  </a:cubicBezTo>
                  <a:cubicBezTo>
                    <a:pt x="4305" y="14"/>
                    <a:pt x="4123" y="1"/>
                    <a:pt x="3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9" name="Google Shape;859;p24"/>
          <p:cNvSpPr txBox="1"/>
          <p:nvPr/>
        </p:nvSpPr>
        <p:spPr>
          <a:xfrm>
            <a:off x="4433900" y="1078300"/>
            <a:ext cx="4118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Esta palabra tiene múltiples significados en español: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1:</a:t>
            </a: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a:</a:t>
            </a: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el negocio u ocupación de un sastre.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1:</a:t>
            </a: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b:</a:t>
            </a: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el trabajo o hechura de un sastre.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2: </a:t>
            </a: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la fabricación o </a:t>
            </a:r>
            <a:r>
              <a:rPr b="1"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adaptación </a:t>
            </a: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de algo para satisfacer un propósito particular.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3:</a:t>
            </a: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“[la acción de] determinar la combinación adecuada de procesos, entradas, herramientas y técnicas, salidas y fases del ciclo de vida para dirigir un proyecto.”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oogle Shape;864;p25"/>
          <p:cNvGrpSpPr/>
          <p:nvPr/>
        </p:nvGrpSpPr>
        <p:grpSpPr>
          <a:xfrm>
            <a:off x="812662" y="410075"/>
            <a:ext cx="7459851" cy="429585"/>
            <a:chOff x="261525" y="496500"/>
            <a:chExt cx="8157300" cy="469800"/>
          </a:xfrm>
        </p:grpSpPr>
        <p:sp>
          <p:nvSpPr>
            <p:cNvPr id="865" name="Google Shape;865;p25"/>
            <p:cNvSpPr/>
            <p:nvPr/>
          </p:nvSpPr>
          <p:spPr>
            <a:xfrm>
              <a:off x="261525" y="496500"/>
              <a:ext cx="8157300" cy="469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6" name="Google Shape;866;p25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867" name="Google Shape;867;p25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rect b="b" l="l" r="r" t="t"/>
                <a:pathLst>
                  <a:path extrusionOk="0" h="3034" w="3059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5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rect b="b" l="l" r="r" t="t"/>
                <a:pathLst>
                  <a:path extrusionOk="0" h="3034" w="3033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5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rect b="b" l="l" r="r" t="t"/>
                <a:pathLst>
                  <a:path extrusionOk="0" h="3034" w="3033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70" name="Google Shape;870;p25"/>
          <p:cNvSpPr txBox="1"/>
          <p:nvPr/>
        </p:nvSpPr>
        <p:spPr>
          <a:xfrm>
            <a:off x="1049688" y="927088"/>
            <a:ext cx="68115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rPr>
              <a:t>Un traje a la medida de nuestro proyecto</a:t>
            </a:r>
            <a:endParaRPr sz="3900">
              <a:solidFill>
                <a:schemeClr val="accent5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871" name="Google Shape;871;p25"/>
          <p:cNvSpPr/>
          <p:nvPr/>
        </p:nvSpPr>
        <p:spPr>
          <a:xfrm flipH="1">
            <a:off x="5876937" y="1893375"/>
            <a:ext cx="2579967" cy="2857663"/>
          </a:xfrm>
          <a:custGeom>
            <a:rect b="b" l="l" r="r" t="t"/>
            <a:pathLst>
              <a:path extrusionOk="0" h="175263" w="179820">
                <a:moveTo>
                  <a:pt x="62362" y="1"/>
                </a:moveTo>
                <a:cubicBezTo>
                  <a:pt x="41556" y="1"/>
                  <a:pt x="17841" y="14713"/>
                  <a:pt x="9249" y="48232"/>
                </a:cubicBezTo>
                <a:cubicBezTo>
                  <a:pt x="1" y="84247"/>
                  <a:pt x="13334" y="168057"/>
                  <a:pt x="85114" y="174724"/>
                </a:cubicBezTo>
                <a:cubicBezTo>
                  <a:pt x="89019" y="175088"/>
                  <a:pt x="92783" y="175263"/>
                  <a:pt x="96406" y="175263"/>
                </a:cubicBezTo>
                <a:cubicBezTo>
                  <a:pt x="159388" y="175263"/>
                  <a:pt x="179819" y="122556"/>
                  <a:pt x="157044" y="96628"/>
                </a:cubicBezTo>
                <a:cubicBezTo>
                  <a:pt x="132959" y="69210"/>
                  <a:pt x="102633" y="71641"/>
                  <a:pt x="98121" y="30112"/>
                </a:cubicBezTo>
                <a:cubicBezTo>
                  <a:pt x="96034" y="10909"/>
                  <a:pt x="80276" y="1"/>
                  <a:pt x="62362" y="1"/>
                </a:cubicBezTo>
                <a:close/>
              </a:path>
            </a:pathLst>
          </a:cu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25"/>
          <p:cNvSpPr/>
          <p:nvPr/>
        </p:nvSpPr>
        <p:spPr>
          <a:xfrm>
            <a:off x="480487" y="1893375"/>
            <a:ext cx="2579967" cy="2857663"/>
          </a:xfrm>
          <a:custGeom>
            <a:rect b="b" l="l" r="r" t="t"/>
            <a:pathLst>
              <a:path extrusionOk="0" h="175263" w="179820">
                <a:moveTo>
                  <a:pt x="62362" y="1"/>
                </a:moveTo>
                <a:cubicBezTo>
                  <a:pt x="41556" y="1"/>
                  <a:pt x="17841" y="14713"/>
                  <a:pt x="9249" y="48232"/>
                </a:cubicBezTo>
                <a:cubicBezTo>
                  <a:pt x="1" y="84247"/>
                  <a:pt x="13334" y="168057"/>
                  <a:pt x="85114" y="174724"/>
                </a:cubicBezTo>
                <a:cubicBezTo>
                  <a:pt x="89019" y="175088"/>
                  <a:pt x="92783" y="175263"/>
                  <a:pt x="96406" y="175263"/>
                </a:cubicBezTo>
                <a:cubicBezTo>
                  <a:pt x="159388" y="175263"/>
                  <a:pt x="179819" y="122556"/>
                  <a:pt x="157044" y="96628"/>
                </a:cubicBezTo>
                <a:cubicBezTo>
                  <a:pt x="132959" y="69210"/>
                  <a:pt x="102633" y="71641"/>
                  <a:pt x="98121" y="30112"/>
                </a:cubicBezTo>
                <a:cubicBezTo>
                  <a:pt x="96034" y="10909"/>
                  <a:pt x="80276" y="1"/>
                  <a:pt x="62362" y="1"/>
                </a:cubicBezTo>
                <a:close/>
              </a:path>
            </a:pathLst>
          </a:cu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3" name="Google Shape;8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3576" y="2414300"/>
            <a:ext cx="2723724" cy="18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4362" y="2836188"/>
            <a:ext cx="1288075" cy="128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8463" y="2836190"/>
            <a:ext cx="1288075" cy="12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6"/>
          <p:cNvSpPr txBox="1"/>
          <p:nvPr>
            <p:ph idx="4294967295" type="subTitle"/>
          </p:nvPr>
        </p:nvSpPr>
        <p:spPr>
          <a:xfrm>
            <a:off x="4405975" y="2356198"/>
            <a:ext cx="4164300" cy="243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la </a:t>
            </a:r>
            <a:r>
              <a:rPr b="1" lang="en"/>
              <a:t>gerencia de proyectos</a:t>
            </a:r>
            <a:r>
              <a:rPr lang="en"/>
              <a:t> el concepto de </a:t>
            </a:r>
            <a:r>
              <a:rPr i="1" lang="en"/>
              <a:t>tailoring </a:t>
            </a:r>
            <a:r>
              <a:rPr lang="en"/>
              <a:t>se define como adaptación y consiste en la adecuación considerada del enfoque, la gobernanza y los procesos para que resulten más adecuados para el entorno y el proyecto en cuestión. Implica el análisis, el diseño y la modificación deliberada de los recursos humanos, los procesos empleados y las herramientas usadas.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26"/>
          <p:cNvSpPr/>
          <p:nvPr/>
        </p:nvSpPr>
        <p:spPr>
          <a:xfrm>
            <a:off x="802325" y="648900"/>
            <a:ext cx="7679400" cy="408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2" name="Google Shape;882;p26"/>
          <p:cNvGrpSpPr/>
          <p:nvPr/>
        </p:nvGrpSpPr>
        <p:grpSpPr>
          <a:xfrm>
            <a:off x="7420272" y="793000"/>
            <a:ext cx="636814" cy="120078"/>
            <a:chOff x="8209059" y="198000"/>
            <a:chExt cx="636814" cy="120078"/>
          </a:xfrm>
        </p:grpSpPr>
        <p:sp>
          <p:nvSpPr>
            <p:cNvPr id="883" name="Google Shape;883;p26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6" name="Google Shape;886;p26"/>
          <p:cNvGrpSpPr/>
          <p:nvPr/>
        </p:nvGrpSpPr>
        <p:grpSpPr>
          <a:xfrm>
            <a:off x="802322" y="1488463"/>
            <a:ext cx="3099029" cy="2904145"/>
            <a:chOff x="6265001" y="2054335"/>
            <a:chExt cx="1993842" cy="1882142"/>
          </a:xfrm>
        </p:grpSpPr>
        <p:sp>
          <p:nvSpPr>
            <p:cNvPr id="887" name="Google Shape;887;p26"/>
            <p:cNvSpPr/>
            <p:nvPr/>
          </p:nvSpPr>
          <p:spPr>
            <a:xfrm>
              <a:off x="7378166" y="2752826"/>
              <a:ext cx="191474" cy="192952"/>
            </a:xfrm>
            <a:custGeom>
              <a:rect b="b" l="l" r="r" t="t"/>
              <a:pathLst>
                <a:path extrusionOk="0" h="7965" w="7904">
                  <a:moveTo>
                    <a:pt x="7904" y="0"/>
                  </a:moveTo>
                  <a:lnTo>
                    <a:pt x="3387" y="1029"/>
                  </a:lnTo>
                  <a:lnTo>
                    <a:pt x="2722" y="6795"/>
                  </a:lnTo>
                  <a:lnTo>
                    <a:pt x="0" y="7239"/>
                  </a:lnTo>
                  <a:lnTo>
                    <a:pt x="0" y="7965"/>
                  </a:lnTo>
                  <a:lnTo>
                    <a:pt x="7682" y="7965"/>
                  </a:lnTo>
                  <a:lnTo>
                    <a:pt x="7904" y="0"/>
                  </a:lnTo>
                  <a:close/>
                </a:path>
              </a:pathLst>
            </a:custGeom>
            <a:solidFill>
              <a:srgbClr val="F99AAA"/>
            </a:solidFill>
            <a:ln cap="flat" cmpd="sng" w="6550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6"/>
            <p:cNvSpPr/>
            <p:nvPr/>
          </p:nvSpPr>
          <p:spPr>
            <a:xfrm>
              <a:off x="6265001" y="2974585"/>
              <a:ext cx="223718" cy="807904"/>
            </a:xfrm>
            <a:custGeom>
              <a:rect b="b" l="l" r="r" t="t"/>
              <a:pathLst>
                <a:path extrusionOk="0" h="33350" w="9235">
                  <a:moveTo>
                    <a:pt x="9235" y="0"/>
                  </a:moveTo>
                  <a:lnTo>
                    <a:pt x="7078" y="283"/>
                  </a:lnTo>
                  <a:lnTo>
                    <a:pt x="1" y="33349"/>
                  </a:lnTo>
                  <a:lnTo>
                    <a:pt x="1150" y="33349"/>
                  </a:lnTo>
                  <a:lnTo>
                    <a:pt x="9235" y="0"/>
                  </a:lnTo>
                  <a:close/>
                </a:path>
              </a:pathLst>
            </a:custGeom>
            <a:solidFill>
              <a:srgbClr val="5863E0"/>
            </a:solidFill>
            <a:ln cap="flat" cmpd="sng" w="6550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6"/>
            <p:cNvSpPr/>
            <p:nvPr/>
          </p:nvSpPr>
          <p:spPr>
            <a:xfrm>
              <a:off x="7596967" y="2974585"/>
              <a:ext cx="224227" cy="807904"/>
            </a:xfrm>
            <a:custGeom>
              <a:rect b="b" l="l" r="r" t="t"/>
              <a:pathLst>
                <a:path extrusionOk="0" h="33350" w="9256">
                  <a:moveTo>
                    <a:pt x="1" y="0"/>
                  </a:moveTo>
                  <a:lnTo>
                    <a:pt x="8086" y="33349"/>
                  </a:lnTo>
                  <a:lnTo>
                    <a:pt x="9255" y="33349"/>
                  </a:lnTo>
                  <a:lnTo>
                    <a:pt x="2178" y="2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863E0"/>
            </a:solidFill>
            <a:ln cap="flat" cmpd="sng" w="6550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6"/>
            <p:cNvSpPr/>
            <p:nvPr/>
          </p:nvSpPr>
          <p:spPr>
            <a:xfrm>
              <a:off x="8021438" y="2974585"/>
              <a:ext cx="237405" cy="736101"/>
            </a:xfrm>
            <a:custGeom>
              <a:rect b="b" l="l" r="r" t="t"/>
              <a:pathLst>
                <a:path extrusionOk="0" h="30386" w="9800">
                  <a:moveTo>
                    <a:pt x="0" y="0"/>
                  </a:moveTo>
                  <a:lnTo>
                    <a:pt x="8650" y="30385"/>
                  </a:lnTo>
                  <a:lnTo>
                    <a:pt x="9799" y="30385"/>
                  </a:lnTo>
                  <a:lnTo>
                    <a:pt x="2158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63E0"/>
            </a:solidFill>
            <a:ln cap="flat" cmpd="sng" w="6550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6"/>
            <p:cNvSpPr/>
            <p:nvPr/>
          </p:nvSpPr>
          <p:spPr>
            <a:xfrm>
              <a:off x="7004979" y="2918406"/>
              <a:ext cx="311655" cy="20058"/>
            </a:xfrm>
            <a:custGeom>
              <a:rect b="b" l="l" r="r" t="t"/>
              <a:pathLst>
                <a:path extrusionOk="0" h="828" w="12865">
                  <a:moveTo>
                    <a:pt x="1" y="1"/>
                  </a:moveTo>
                  <a:lnTo>
                    <a:pt x="1" y="827"/>
                  </a:lnTo>
                  <a:lnTo>
                    <a:pt x="12865" y="827"/>
                  </a:lnTo>
                  <a:lnTo>
                    <a:pt x="12865" y="1"/>
                  </a:lnTo>
                  <a:close/>
                </a:path>
              </a:pathLst>
            </a:custGeom>
            <a:solidFill>
              <a:srgbClr val="2B1D1C"/>
            </a:solidFill>
            <a:ln cap="flat" cmpd="sng" w="6550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7197423" y="2371348"/>
              <a:ext cx="677985" cy="465508"/>
            </a:xfrm>
            <a:custGeom>
              <a:rect b="b" l="l" r="r" t="t"/>
              <a:pathLst>
                <a:path extrusionOk="0" h="19216" w="27987">
                  <a:moveTo>
                    <a:pt x="1392" y="0"/>
                  </a:moveTo>
                  <a:lnTo>
                    <a:pt x="1" y="18550"/>
                  </a:lnTo>
                  <a:lnTo>
                    <a:pt x="26817" y="19215"/>
                  </a:lnTo>
                  <a:lnTo>
                    <a:pt x="27987" y="303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99AAA"/>
            </a:solidFill>
            <a:ln cap="flat" cmpd="sng" w="6550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6"/>
            <p:cNvSpPr/>
            <p:nvPr/>
          </p:nvSpPr>
          <p:spPr>
            <a:xfrm>
              <a:off x="6345113" y="2918406"/>
              <a:ext cx="1236250" cy="88930"/>
            </a:xfrm>
            <a:custGeom>
              <a:rect b="b" l="l" r="r" t="t"/>
              <a:pathLst>
                <a:path extrusionOk="0" h="3671" w="51032">
                  <a:moveTo>
                    <a:pt x="0" y="1"/>
                  </a:moveTo>
                  <a:lnTo>
                    <a:pt x="0" y="2924"/>
                  </a:lnTo>
                  <a:lnTo>
                    <a:pt x="50991" y="3670"/>
                  </a:lnTo>
                  <a:lnTo>
                    <a:pt x="51032" y="11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863E0"/>
            </a:solidFill>
            <a:ln cap="flat" cmpd="sng" w="6550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7578895" y="2945272"/>
              <a:ext cx="584695" cy="62064"/>
            </a:xfrm>
            <a:custGeom>
              <a:rect b="b" l="l" r="r" t="t"/>
              <a:pathLst>
                <a:path extrusionOk="0" h="2562" w="24136">
                  <a:moveTo>
                    <a:pt x="1" y="0"/>
                  </a:moveTo>
                  <a:lnTo>
                    <a:pt x="1" y="2561"/>
                  </a:lnTo>
                  <a:lnTo>
                    <a:pt x="24135" y="2561"/>
                  </a:lnTo>
                  <a:lnTo>
                    <a:pt x="24135" y="0"/>
                  </a:lnTo>
                  <a:close/>
                </a:path>
              </a:pathLst>
            </a:custGeom>
            <a:solidFill>
              <a:srgbClr val="5863E0"/>
            </a:solidFill>
            <a:ln cap="flat" cmpd="sng" w="6550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6"/>
            <p:cNvSpPr/>
            <p:nvPr/>
          </p:nvSpPr>
          <p:spPr>
            <a:xfrm>
              <a:off x="6826707" y="2344725"/>
              <a:ext cx="183674" cy="262066"/>
            </a:xfrm>
            <a:custGeom>
              <a:rect b="b" l="l" r="r" t="t"/>
              <a:pathLst>
                <a:path extrusionOk="0" h="10818" w="7582">
                  <a:moveTo>
                    <a:pt x="4371" y="1"/>
                  </a:moveTo>
                  <a:cubicBezTo>
                    <a:pt x="4149" y="1"/>
                    <a:pt x="3926" y="31"/>
                    <a:pt x="3710" y="91"/>
                  </a:cubicBezTo>
                  <a:cubicBezTo>
                    <a:pt x="2843" y="333"/>
                    <a:pt x="2138" y="999"/>
                    <a:pt x="1613" y="1745"/>
                  </a:cubicBezTo>
                  <a:cubicBezTo>
                    <a:pt x="505" y="3277"/>
                    <a:pt x="0" y="5152"/>
                    <a:pt x="162" y="7027"/>
                  </a:cubicBezTo>
                  <a:cubicBezTo>
                    <a:pt x="283" y="8297"/>
                    <a:pt x="706" y="9588"/>
                    <a:pt x="363" y="10818"/>
                  </a:cubicBezTo>
                  <a:cubicBezTo>
                    <a:pt x="1311" y="10818"/>
                    <a:pt x="2239" y="10777"/>
                    <a:pt x="3186" y="10697"/>
                  </a:cubicBezTo>
                  <a:cubicBezTo>
                    <a:pt x="3209" y="10699"/>
                    <a:pt x="3231" y="10700"/>
                    <a:pt x="3254" y="10700"/>
                  </a:cubicBezTo>
                  <a:cubicBezTo>
                    <a:pt x="3456" y="10700"/>
                    <a:pt x="3666" y="10620"/>
                    <a:pt x="3811" y="10475"/>
                  </a:cubicBezTo>
                  <a:cubicBezTo>
                    <a:pt x="3912" y="10314"/>
                    <a:pt x="3972" y="10132"/>
                    <a:pt x="3972" y="9951"/>
                  </a:cubicBezTo>
                  <a:lnTo>
                    <a:pt x="4093" y="8318"/>
                  </a:lnTo>
                  <a:cubicBezTo>
                    <a:pt x="4093" y="8116"/>
                    <a:pt x="4154" y="7914"/>
                    <a:pt x="4275" y="7773"/>
                  </a:cubicBezTo>
                  <a:cubicBezTo>
                    <a:pt x="4380" y="7656"/>
                    <a:pt x="4512" y="7616"/>
                    <a:pt x="4659" y="7616"/>
                  </a:cubicBezTo>
                  <a:cubicBezTo>
                    <a:pt x="4954" y="7616"/>
                    <a:pt x="5311" y="7774"/>
                    <a:pt x="5628" y="7774"/>
                  </a:cubicBezTo>
                  <a:cubicBezTo>
                    <a:pt x="5641" y="7774"/>
                    <a:pt x="5654" y="7774"/>
                    <a:pt x="5666" y="7773"/>
                  </a:cubicBezTo>
                  <a:cubicBezTo>
                    <a:pt x="6110" y="7733"/>
                    <a:pt x="6452" y="7330"/>
                    <a:pt x="6594" y="6886"/>
                  </a:cubicBezTo>
                  <a:cubicBezTo>
                    <a:pt x="6674" y="6463"/>
                    <a:pt x="6755" y="6019"/>
                    <a:pt x="6795" y="5576"/>
                  </a:cubicBezTo>
                  <a:cubicBezTo>
                    <a:pt x="6815" y="5455"/>
                    <a:pt x="6856" y="5354"/>
                    <a:pt x="6916" y="5273"/>
                  </a:cubicBezTo>
                  <a:cubicBezTo>
                    <a:pt x="7098" y="5051"/>
                    <a:pt x="7501" y="5051"/>
                    <a:pt x="7582" y="4789"/>
                  </a:cubicBezTo>
                  <a:cubicBezTo>
                    <a:pt x="7319" y="4305"/>
                    <a:pt x="6876" y="3942"/>
                    <a:pt x="6694" y="3438"/>
                  </a:cubicBezTo>
                  <a:cubicBezTo>
                    <a:pt x="6372" y="2571"/>
                    <a:pt x="6634" y="1644"/>
                    <a:pt x="6090" y="837"/>
                  </a:cubicBezTo>
                  <a:cubicBezTo>
                    <a:pt x="5696" y="277"/>
                    <a:pt x="5040" y="1"/>
                    <a:pt x="4371" y="1"/>
                  </a:cubicBezTo>
                  <a:close/>
                </a:path>
              </a:pathLst>
            </a:custGeom>
            <a:solidFill>
              <a:srgbClr val="D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6"/>
            <p:cNvSpPr/>
            <p:nvPr/>
          </p:nvSpPr>
          <p:spPr>
            <a:xfrm>
              <a:off x="6823776" y="2341745"/>
              <a:ext cx="190505" cy="267977"/>
            </a:xfrm>
            <a:custGeom>
              <a:rect b="b" l="l" r="r" t="t"/>
              <a:pathLst>
                <a:path extrusionOk="0" h="11062" w="7864">
                  <a:moveTo>
                    <a:pt x="4459" y="275"/>
                  </a:moveTo>
                  <a:cubicBezTo>
                    <a:pt x="5066" y="275"/>
                    <a:pt x="5716" y="503"/>
                    <a:pt x="6090" y="1041"/>
                  </a:cubicBezTo>
                  <a:cubicBezTo>
                    <a:pt x="6412" y="1485"/>
                    <a:pt x="6453" y="1968"/>
                    <a:pt x="6493" y="2493"/>
                  </a:cubicBezTo>
                  <a:cubicBezTo>
                    <a:pt x="6513" y="2876"/>
                    <a:pt x="6573" y="3239"/>
                    <a:pt x="6694" y="3602"/>
                  </a:cubicBezTo>
                  <a:cubicBezTo>
                    <a:pt x="6815" y="3904"/>
                    <a:pt x="6997" y="4186"/>
                    <a:pt x="7219" y="4448"/>
                  </a:cubicBezTo>
                  <a:cubicBezTo>
                    <a:pt x="7340" y="4590"/>
                    <a:pt x="7461" y="4751"/>
                    <a:pt x="7561" y="4912"/>
                  </a:cubicBezTo>
                  <a:cubicBezTo>
                    <a:pt x="7481" y="4993"/>
                    <a:pt x="7400" y="5053"/>
                    <a:pt x="7299" y="5073"/>
                  </a:cubicBezTo>
                  <a:cubicBezTo>
                    <a:pt x="7178" y="5134"/>
                    <a:pt x="7057" y="5194"/>
                    <a:pt x="6957" y="5315"/>
                  </a:cubicBezTo>
                  <a:cubicBezTo>
                    <a:pt x="6876" y="5416"/>
                    <a:pt x="6815" y="5537"/>
                    <a:pt x="6795" y="5658"/>
                  </a:cubicBezTo>
                  <a:cubicBezTo>
                    <a:pt x="6775" y="5840"/>
                    <a:pt x="6755" y="6021"/>
                    <a:pt x="6735" y="6203"/>
                  </a:cubicBezTo>
                  <a:cubicBezTo>
                    <a:pt x="6715" y="6465"/>
                    <a:pt x="6654" y="6727"/>
                    <a:pt x="6594" y="6989"/>
                  </a:cubicBezTo>
                  <a:cubicBezTo>
                    <a:pt x="6473" y="7352"/>
                    <a:pt x="6170" y="7735"/>
                    <a:pt x="5787" y="7755"/>
                  </a:cubicBezTo>
                  <a:cubicBezTo>
                    <a:pt x="5606" y="7755"/>
                    <a:pt x="5424" y="7735"/>
                    <a:pt x="5263" y="7695"/>
                  </a:cubicBezTo>
                  <a:cubicBezTo>
                    <a:pt x="5102" y="7654"/>
                    <a:pt x="4925" y="7609"/>
                    <a:pt x="4756" y="7609"/>
                  </a:cubicBezTo>
                  <a:cubicBezTo>
                    <a:pt x="4587" y="7609"/>
                    <a:pt x="4426" y="7654"/>
                    <a:pt x="4295" y="7795"/>
                  </a:cubicBezTo>
                  <a:cubicBezTo>
                    <a:pt x="4154" y="7977"/>
                    <a:pt x="4093" y="8199"/>
                    <a:pt x="4093" y="8420"/>
                  </a:cubicBezTo>
                  <a:lnTo>
                    <a:pt x="3973" y="10054"/>
                  </a:lnTo>
                  <a:cubicBezTo>
                    <a:pt x="3973" y="10215"/>
                    <a:pt x="3932" y="10376"/>
                    <a:pt x="3831" y="10517"/>
                  </a:cubicBezTo>
                  <a:cubicBezTo>
                    <a:pt x="3705" y="10626"/>
                    <a:pt x="3530" y="10702"/>
                    <a:pt x="3349" y="10702"/>
                  </a:cubicBezTo>
                  <a:cubicBezTo>
                    <a:pt x="3329" y="10702"/>
                    <a:pt x="3308" y="10701"/>
                    <a:pt x="3287" y="10699"/>
                  </a:cubicBezTo>
                  <a:cubicBezTo>
                    <a:pt x="2420" y="10779"/>
                    <a:pt x="1533" y="10800"/>
                    <a:pt x="646" y="10800"/>
                  </a:cubicBezTo>
                  <a:cubicBezTo>
                    <a:pt x="827" y="9953"/>
                    <a:pt x="686" y="9086"/>
                    <a:pt x="565" y="8239"/>
                  </a:cubicBezTo>
                  <a:cubicBezTo>
                    <a:pt x="505" y="7876"/>
                    <a:pt x="444" y="7513"/>
                    <a:pt x="404" y="7150"/>
                  </a:cubicBezTo>
                  <a:cubicBezTo>
                    <a:pt x="263" y="5295"/>
                    <a:pt x="767" y="3460"/>
                    <a:pt x="1835" y="1948"/>
                  </a:cubicBezTo>
                  <a:cubicBezTo>
                    <a:pt x="2440" y="1101"/>
                    <a:pt x="3126" y="557"/>
                    <a:pt x="3852" y="355"/>
                  </a:cubicBezTo>
                  <a:cubicBezTo>
                    <a:pt x="4040" y="303"/>
                    <a:pt x="4247" y="275"/>
                    <a:pt x="4459" y="275"/>
                  </a:cubicBezTo>
                  <a:close/>
                  <a:moveTo>
                    <a:pt x="4497" y="1"/>
                  </a:moveTo>
                  <a:cubicBezTo>
                    <a:pt x="4262" y="1"/>
                    <a:pt x="4024" y="38"/>
                    <a:pt x="3791" y="113"/>
                  </a:cubicBezTo>
                  <a:cubicBezTo>
                    <a:pt x="3025" y="335"/>
                    <a:pt x="2299" y="900"/>
                    <a:pt x="1634" y="1807"/>
                  </a:cubicBezTo>
                  <a:cubicBezTo>
                    <a:pt x="525" y="3360"/>
                    <a:pt x="0" y="5255"/>
                    <a:pt x="162" y="7170"/>
                  </a:cubicBezTo>
                  <a:cubicBezTo>
                    <a:pt x="202" y="7533"/>
                    <a:pt x="263" y="7916"/>
                    <a:pt x="323" y="8279"/>
                  </a:cubicBezTo>
                  <a:cubicBezTo>
                    <a:pt x="464" y="9187"/>
                    <a:pt x="605" y="10054"/>
                    <a:pt x="384" y="10900"/>
                  </a:cubicBezTo>
                  <a:lnTo>
                    <a:pt x="343" y="11062"/>
                  </a:lnTo>
                  <a:lnTo>
                    <a:pt x="847" y="11062"/>
                  </a:lnTo>
                  <a:cubicBezTo>
                    <a:pt x="1654" y="11062"/>
                    <a:pt x="2501" y="11021"/>
                    <a:pt x="3307" y="10961"/>
                  </a:cubicBezTo>
                  <a:cubicBezTo>
                    <a:pt x="3341" y="10965"/>
                    <a:pt x="3374" y="10967"/>
                    <a:pt x="3407" y="10967"/>
                  </a:cubicBezTo>
                  <a:cubicBezTo>
                    <a:pt x="3886" y="10967"/>
                    <a:pt x="4271" y="10566"/>
                    <a:pt x="4214" y="10094"/>
                  </a:cubicBezTo>
                  <a:lnTo>
                    <a:pt x="4356" y="8441"/>
                  </a:lnTo>
                  <a:cubicBezTo>
                    <a:pt x="4335" y="8279"/>
                    <a:pt x="4396" y="8118"/>
                    <a:pt x="4477" y="7977"/>
                  </a:cubicBezTo>
                  <a:cubicBezTo>
                    <a:pt x="4557" y="7896"/>
                    <a:pt x="4653" y="7866"/>
                    <a:pt x="4771" y="7866"/>
                  </a:cubicBezTo>
                  <a:cubicBezTo>
                    <a:pt x="4890" y="7866"/>
                    <a:pt x="5031" y="7896"/>
                    <a:pt x="5202" y="7937"/>
                  </a:cubicBezTo>
                  <a:cubicBezTo>
                    <a:pt x="5404" y="7997"/>
                    <a:pt x="5606" y="8017"/>
                    <a:pt x="5807" y="8017"/>
                  </a:cubicBezTo>
                  <a:cubicBezTo>
                    <a:pt x="6352" y="7977"/>
                    <a:pt x="6715" y="7473"/>
                    <a:pt x="6836" y="7070"/>
                  </a:cubicBezTo>
                  <a:cubicBezTo>
                    <a:pt x="6916" y="6787"/>
                    <a:pt x="6977" y="6525"/>
                    <a:pt x="6997" y="6243"/>
                  </a:cubicBezTo>
                  <a:cubicBezTo>
                    <a:pt x="7017" y="6061"/>
                    <a:pt x="7037" y="5900"/>
                    <a:pt x="7078" y="5719"/>
                  </a:cubicBezTo>
                  <a:cubicBezTo>
                    <a:pt x="7078" y="5638"/>
                    <a:pt x="7118" y="5537"/>
                    <a:pt x="7178" y="5477"/>
                  </a:cubicBezTo>
                  <a:cubicBezTo>
                    <a:pt x="7239" y="5396"/>
                    <a:pt x="7340" y="5336"/>
                    <a:pt x="7440" y="5315"/>
                  </a:cubicBezTo>
                  <a:cubicBezTo>
                    <a:pt x="7622" y="5255"/>
                    <a:pt x="7783" y="5134"/>
                    <a:pt x="7864" y="4952"/>
                  </a:cubicBezTo>
                  <a:lnTo>
                    <a:pt x="7864" y="4892"/>
                  </a:lnTo>
                  <a:lnTo>
                    <a:pt x="7844" y="4852"/>
                  </a:lnTo>
                  <a:cubicBezTo>
                    <a:pt x="7723" y="4650"/>
                    <a:pt x="7602" y="4469"/>
                    <a:pt x="7440" y="4287"/>
                  </a:cubicBezTo>
                  <a:cubicBezTo>
                    <a:pt x="7239" y="4065"/>
                    <a:pt x="7078" y="3803"/>
                    <a:pt x="6936" y="3521"/>
                  </a:cubicBezTo>
                  <a:cubicBezTo>
                    <a:pt x="6836" y="3178"/>
                    <a:pt x="6775" y="2815"/>
                    <a:pt x="6755" y="2472"/>
                  </a:cubicBezTo>
                  <a:cubicBezTo>
                    <a:pt x="6715" y="1948"/>
                    <a:pt x="6674" y="1404"/>
                    <a:pt x="6311" y="900"/>
                  </a:cubicBezTo>
                  <a:cubicBezTo>
                    <a:pt x="5873" y="326"/>
                    <a:pt x="5198" y="1"/>
                    <a:pt x="44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6"/>
            <p:cNvSpPr/>
            <p:nvPr/>
          </p:nvSpPr>
          <p:spPr>
            <a:xfrm>
              <a:off x="6743179" y="2272242"/>
              <a:ext cx="269648" cy="271247"/>
            </a:xfrm>
            <a:custGeom>
              <a:rect b="b" l="l" r="r" t="t"/>
              <a:pathLst>
                <a:path extrusionOk="0" h="11197" w="11131">
                  <a:moveTo>
                    <a:pt x="6605" y="1"/>
                  </a:moveTo>
                  <a:cubicBezTo>
                    <a:pt x="6344" y="1"/>
                    <a:pt x="6083" y="26"/>
                    <a:pt x="5828" y="79"/>
                  </a:cubicBezTo>
                  <a:cubicBezTo>
                    <a:pt x="5344" y="180"/>
                    <a:pt x="4920" y="482"/>
                    <a:pt x="4678" y="926"/>
                  </a:cubicBezTo>
                  <a:cubicBezTo>
                    <a:pt x="4339" y="792"/>
                    <a:pt x="3974" y="728"/>
                    <a:pt x="3605" y="728"/>
                  </a:cubicBezTo>
                  <a:cubicBezTo>
                    <a:pt x="2810" y="728"/>
                    <a:pt x="1998" y="1021"/>
                    <a:pt x="1392" y="1531"/>
                  </a:cubicBezTo>
                  <a:cubicBezTo>
                    <a:pt x="525" y="2277"/>
                    <a:pt x="1" y="3386"/>
                    <a:pt x="1" y="4555"/>
                  </a:cubicBezTo>
                  <a:cubicBezTo>
                    <a:pt x="1" y="5704"/>
                    <a:pt x="404" y="6834"/>
                    <a:pt x="1110" y="7741"/>
                  </a:cubicBezTo>
                  <a:cubicBezTo>
                    <a:pt x="1755" y="8588"/>
                    <a:pt x="2662" y="9314"/>
                    <a:pt x="2944" y="10342"/>
                  </a:cubicBezTo>
                  <a:cubicBezTo>
                    <a:pt x="3025" y="10644"/>
                    <a:pt x="3086" y="10987"/>
                    <a:pt x="3368" y="11128"/>
                  </a:cubicBezTo>
                  <a:cubicBezTo>
                    <a:pt x="3474" y="11174"/>
                    <a:pt x="3580" y="11196"/>
                    <a:pt x="3685" y="11196"/>
                  </a:cubicBezTo>
                  <a:cubicBezTo>
                    <a:pt x="3721" y="11196"/>
                    <a:pt x="3756" y="11194"/>
                    <a:pt x="3791" y="11189"/>
                  </a:cubicBezTo>
                  <a:cubicBezTo>
                    <a:pt x="4436" y="11128"/>
                    <a:pt x="5061" y="11007"/>
                    <a:pt x="5666" y="10785"/>
                  </a:cubicBezTo>
                  <a:cubicBezTo>
                    <a:pt x="5928" y="10705"/>
                    <a:pt x="6150" y="10584"/>
                    <a:pt x="6352" y="10402"/>
                  </a:cubicBezTo>
                  <a:cubicBezTo>
                    <a:pt x="6614" y="10080"/>
                    <a:pt x="6755" y="9676"/>
                    <a:pt x="6775" y="9253"/>
                  </a:cubicBezTo>
                  <a:cubicBezTo>
                    <a:pt x="6856" y="8709"/>
                    <a:pt x="7279" y="8205"/>
                    <a:pt x="7279" y="7640"/>
                  </a:cubicBezTo>
                  <a:lnTo>
                    <a:pt x="7279" y="7640"/>
                  </a:lnTo>
                  <a:cubicBezTo>
                    <a:pt x="7224" y="7668"/>
                    <a:pt x="7165" y="7681"/>
                    <a:pt x="7108" y="7681"/>
                  </a:cubicBezTo>
                  <a:cubicBezTo>
                    <a:pt x="6914" y="7681"/>
                    <a:pt x="6730" y="7535"/>
                    <a:pt x="6715" y="7317"/>
                  </a:cubicBezTo>
                  <a:lnTo>
                    <a:pt x="6715" y="7116"/>
                  </a:lnTo>
                  <a:cubicBezTo>
                    <a:pt x="6695" y="6854"/>
                    <a:pt x="6533" y="6672"/>
                    <a:pt x="6493" y="6410"/>
                  </a:cubicBezTo>
                  <a:cubicBezTo>
                    <a:pt x="6475" y="6117"/>
                    <a:pt x="6706" y="5857"/>
                    <a:pt x="6990" y="5857"/>
                  </a:cubicBezTo>
                  <a:cubicBezTo>
                    <a:pt x="7019" y="5857"/>
                    <a:pt x="7048" y="5860"/>
                    <a:pt x="7078" y="5866"/>
                  </a:cubicBezTo>
                  <a:cubicBezTo>
                    <a:pt x="7239" y="5906"/>
                    <a:pt x="7380" y="5967"/>
                    <a:pt x="7521" y="6027"/>
                  </a:cubicBezTo>
                  <a:cubicBezTo>
                    <a:pt x="7481" y="6007"/>
                    <a:pt x="7945" y="5261"/>
                    <a:pt x="7965" y="4898"/>
                  </a:cubicBezTo>
                  <a:cubicBezTo>
                    <a:pt x="8025" y="4555"/>
                    <a:pt x="8025" y="4212"/>
                    <a:pt x="7985" y="3890"/>
                  </a:cubicBezTo>
                  <a:lnTo>
                    <a:pt x="7985" y="3890"/>
                  </a:lnTo>
                  <a:cubicBezTo>
                    <a:pt x="8358" y="4248"/>
                    <a:pt x="8820" y="4413"/>
                    <a:pt x="9276" y="4413"/>
                  </a:cubicBezTo>
                  <a:cubicBezTo>
                    <a:pt x="10102" y="4413"/>
                    <a:pt x="10910" y="3872"/>
                    <a:pt x="11130" y="2962"/>
                  </a:cubicBezTo>
                  <a:lnTo>
                    <a:pt x="11130" y="2962"/>
                  </a:lnTo>
                  <a:cubicBezTo>
                    <a:pt x="11083" y="2980"/>
                    <a:pt x="11035" y="2988"/>
                    <a:pt x="10989" y="2988"/>
                  </a:cubicBezTo>
                  <a:cubicBezTo>
                    <a:pt x="10721" y="2988"/>
                    <a:pt x="10479" y="2716"/>
                    <a:pt x="10324" y="2458"/>
                  </a:cubicBezTo>
                  <a:cubicBezTo>
                    <a:pt x="10142" y="2156"/>
                    <a:pt x="10102" y="1813"/>
                    <a:pt x="9941" y="1490"/>
                  </a:cubicBezTo>
                  <a:cubicBezTo>
                    <a:pt x="9699" y="1027"/>
                    <a:pt x="9316" y="644"/>
                    <a:pt x="8812" y="442"/>
                  </a:cubicBezTo>
                  <a:cubicBezTo>
                    <a:pt x="8348" y="220"/>
                    <a:pt x="7824" y="99"/>
                    <a:pt x="7300" y="59"/>
                  </a:cubicBezTo>
                  <a:cubicBezTo>
                    <a:pt x="7071" y="21"/>
                    <a:pt x="6838" y="1"/>
                    <a:pt x="6605" y="1"/>
                  </a:cubicBez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6"/>
            <p:cNvSpPr/>
            <p:nvPr/>
          </p:nvSpPr>
          <p:spPr>
            <a:xfrm>
              <a:off x="6740248" y="2269020"/>
              <a:ext cx="276964" cy="277207"/>
            </a:xfrm>
            <a:custGeom>
              <a:rect b="b" l="l" r="r" t="t"/>
              <a:pathLst>
                <a:path extrusionOk="0" h="11443" w="11433">
                  <a:moveTo>
                    <a:pt x="6757" y="235"/>
                  </a:moveTo>
                  <a:cubicBezTo>
                    <a:pt x="6984" y="235"/>
                    <a:pt x="7212" y="255"/>
                    <a:pt x="7441" y="293"/>
                  </a:cubicBezTo>
                  <a:cubicBezTo>
                    <a:pt x="7945" y="333"/>
                    <a:pt x="8449" y="454"/>
                    <a:pt x="8913" y="656"/>
                  </a:cubicBezTo>
                  <a:cubicBezTo>
                    <a:pt x="9376" y="857"/>
                    <a:pt x="9759" y="1220"/>
                    <a:pt x="9981" y="1664"/>
                  </a:cubicBezTo>
                  <a:cubicBezTo>
                    <a:pt x="10042" y="1805"/>
                    <a:pt x="10102" y="1946"/>
                    <a:pt x="10142" y="2087"/>
                  </a:cubicBezTo>
                  <a:cubicBezTo>
                    <a:pt x="10203" y="2269"/>
                    <a:pt x="10284" y="2470"/>
                    <a:pt x="10364" y="2652"/>
                  </a:cubicBezTo>
                  <a:cubicBezTo>
                    <a:pt x="10586" y="3015"/>
                    <a:pt x="10848" y="3236"/>
                    <a:pt x="11110" y="3236"/>
                  </a:cubicBezTo>
                  <a:cubicBezTo>
                    <a:pt x="10847" y="3990"/>
                    <a:pt x="10145" y="4423"/>
                    <a:pt x="9429" y="4423"/>
                  </a:cubicBezTo>
                  <a:cubicBezTo>
                    <a:pt x="8995" y="4423"/>
                    <a:pt x="8557" y="4264"/>
                    <a:pt x="8207" y="3922"/>
                  </a:cubicBezTo>
                  <a:lnTo>
                    <a:pt x="7925" y="3640"/>
                  </a:lnTo>
                  <a:lnTo>
                    <a:pt x="8005" y="4043"/>
                  </a:lnTo>
                  <a:cubicBezTo>
                    <a:pt x="8046" y="4285"/>
                    <a:pt x="8046" y="4547"/>
                    <a:pt x="8005" y="4789"/>
                  </a:cubicBezTo>
                  <a:cubicBezTo>
                    <a:pt x="7985" y="4870"/>
                    <a:pt x="7965" y="4930"/>
                    <a:pt x="7965" y="5011"/>
                  </a:cubicBezTo>
                  <a:cubicBezTo>
                    <a:pt x="7904" y="5313"/>
                    <a:pt x="7783" y="5616"/>
                    <a:pt x="7642" y="5878"/>
                  </a:cubicBezTo>
                  <a:lnTo>
                    <a:pt x="7582" y="5999"/>
                  </a:lnTo>
                  <a:cubicBezTo>
                    <a:pt x="7461" y="5938"/>
                    <a:pt x="7360" y="5898"/>
                    <a:pt x="7239" y="5878"/>
                  </a:cubicBezTo>
                  <a:cubicBezTo>
                    <a:pt x="7197" y="5870"/>
                    <a:pt x="7156" y="5866"/>
                    <a:pt x="7115" y="5866"/>
                  </a:cubicBezTo>
                  <a:cubicBezTo>
                    <a:pt x="6748" y="5866"/>
                    <a:pt x="6457" y="6182"/>
                    <a:pt x="6493" y="6563"/>
                  </a:cubicBezTo>
                  <a:cubicBezTo>
                    <a:pt x="6533" y="6684"/>
                    <a:pt x="6574" y="6825"/>
                    <a:pt x="6614" y="6946"/>
                  </a:cubicBezTo>
                  <a:cubicBezTo>
                    <a:pt x="6675" y="7047"/>
                    <a:pt x="6715" y="7148"/>
                    <a:pt x="6715" y="7249"/>
                  </a:cubicBezTo>
                  <a:lnTo>
                    <a:pt x="6715" y="7471"/>
                  </a:lnTo>
                  <a:cubicBezTo>
                    <a:pt x="6735" y="7612"/>
                    <a:pt x="6816" y="7753"/>
                    <a:pt x="6937" y="7854"/>
                  </a:cubicBezTo>
                  <a:cubicBezTo>
                    <a:pt x="7037" y="7914"/>
                    <a:pt x="7138" y="7934"/>
                    <a:pt x="7259" y="7934"/>
                  </a:cubicBezTo>
                  <a:cubicBezTo>
                    <a:pt x="7219" y="8156"/>
                    <a:pt x="7138" y="8378"/>
                    <a:pt x="7037" y="8600"/>
                  </a:cubicBezTo>
                  <a:cubicBezTo>
                    <a:pt x="6916" y="8842"/>
                    <a:pt x="6836" y="9104"/>
                    <a:pt x="6775" y="9366"/>
                  </a:cubicBezTo>
                  <a:cubicBezTo>
                    <a:pt x="6775" y="9749"/>
                    <a:pt x="6634" y="10132"/>
                    <a:pt x="6392" y="10434"/>
                  </a:cubicBezTo>
                  <a:cubicBezTo>
                    <a:pt x="6211" y="10596"/>
                    <a:pt x="5989" y="10717"/>
                    <a:pt x="5747" y="10797"/>
                  </a:cubicBezTo>
                  <a:cubicBezTo>
                    <a:pt x="5162" y="10999"/>
                    <a:pt x="4537" y="11140"/>
                    <a:pt x="3912" y="11181"/>
                  </a:cubicBezTo>
                  <a:cubicBezTo>
                    <a:pt x="3868" y="11188"/>
                    <a:pt x="3824" y="11193"/>
                    <a:pt x="3779" y="11193"/>
                  </a:cubicBezTo>
                  <a:cubicBezTo>
                    <a:pt x="3703" y="11193"/>
                    <a:pt x="3626" y="11179"/>
                    <a:pt x="3549" y="11140"/>
                  </a:cubicBezTo>
                  <a:cubicBezTo>
                    <a:pt x="3348" y="11060"/>
                    <a:pt x="3287" y="10818"/>
                    <a:pt x="3227" y="10555"/>
                  </a:cubicBezTo>
                  <a:lnTo>
                    <a:pt x="3186" y="10434"/>
                  </a:lnTo>
                  <a:cubicBezTo>
                    <a:pt x="2985" y="9688"/>
                    <a:pt x="2440" y="9084"/>
                    <a:pt x="1936" y="8499"/>
                  </a:cubicBezTo>
                  <a:cubicBezTo>
                    <a:pt x="1735" y="8277"/>
                    <a:pt x="1513" y="8055"/>
                    <a:pt x="1331" y="7793"/>
                  </a:cubicBezTo>
                  <a:cubicBezTo>
                    <a:pt x="646" y="6906"/>
                    <a:pt x="263" y="5797"/>
                    <a:pt x="243" y="4668"/>
                  </a:cubicBezTo>
                  <a:cubicBezTo>
                    <a:pt x="263" y="3539"/>
                    <a:pt x="747" y="2470"/>
                    <a:pt x="1594" y="1724"/>
                  </a:cubicBezTo>
                  <a:cubicBezTo>
                    <a:pt x="2198" y="1240"/>
                    <a:pt x="2965" y="978"/>
                    <a:pt x="3731" y="978"/>
                  </a:cubicBezTo>
                  <a:cubicBezTo>
                    <a:pt x="3776" y="976"/>
                    <a:pt x="3821" y="974"/>
                    <a:pt x="3866" y="974"/>
                  </a:cubicBezTo>
                  <a:cubicBezTo>
                    <a:pt x="4179" y="974"/>
                    <a:pt x="4479" y="1036"/>
                    <a:pt x="4779" y="1160"/>
                  </a:cubicBezTo>
                  <a:lnTo>
                    <a:pt x="4880" y="1200"/>
                  </a:lnTo>
                  <a:lnTo>
                    <a:pt x="4920" y="1099"/>
                  </a:lnTo>
                  <a:cubicBezTo>
                    <a:pt x="5162" y="696"/>
                    <a:pt x="5566" y="414"/>
                    <a:pt x="6009" y="313"/>
                  </a:cubicBezTo>
                  <a:cubicBezTo>
                    <a:pt x="6254" y="260"/>
                    <a:pt x="6504" y="235"/>
                    <a:pt x="6757" y="235"/>
                  </a:cubicBezTo>
                  <a:close/>
                  <a:moveTo>
                    <a:pt x="6809" y="1"/>
                  </a:moveTo>
                  <a:cubicBezTo>
                    <a:pt x="6516" y="1"/>
                    <a:pt x="6222" y="32"/>
                    <a:pt x="5928" y="91"/>
                  </a:cubicBezTo>
                  <a:cubicBezTo>
                    <a:pt x="5445" y="192"/>
                    <a:pt x="5021" y="474"/>
                    <a:pt x="4739" y="898"/>
                  </a:cubicBezTo>
                  <a:cubicBezTo>
                    <a:pt x="4387" y="786"/>
                    <a:pt x="4027" y="732"/>
                    <a:pt x="3671" y="732"/>
                  </a:cubicBezTo>
                  <a:cubicBezTo>
                    <a:pt x="2865" y="732"/>
                    <a:pt x="2076" y="1011"/>
                    <a:pt x="1432" y="1543"/>
                  </a:cubicBezTo>
                  <a:cubicBezTo>
                    <a:pt x="525" y="2329"/>
                    <a:pt x="1" y="3458"/>
                    <a:pt x="1" y="4668"/>
                  </a:cubicBezTo>
                  <a:cubicBezTo>
                    <a:pt x="1" y="5858"/>
                    <a:pt x="404" y="7007"/>
                    <a:pt x="1130" y="7954"/>
                  </a:cubicBezTo>
                  <a:cubicBezTo>
                    <a:pt x="1331" y="8196"/>
                    <a:pt x="1533" y="8438"/>
                    <a:pt x="1755" y="8680"/>
                  </a:cubicBezTo>
                  <a:cubicBezTo>
                    <a:pt x="2259" y="9245"/>
                    <a:pt x="2743" y="9809"/>
                    <a:pt x="2944" y="10515"/>
                  </a:cubicBezTo>
                  <a:lnTo>
                    <a:pt x="2985" y="10616"/>
                  </a:lnTo>
                  <a:cubicBezTo>
                    <a:pt x="3045" y="10918"/>
                    <a:pt x="3126" y="11241"/>
                    <a:pt x="3428" y="11382"/>
                  </a:cubicBezTo>
                  <a:cubicBezTo>
                    <a:pt x="3529" y="11422"/>
                    <a:pt x="3650" y="11443"/>
                    <a:pt x="3771" y="11443"/>
                  </a:cubicBezTo>
                  <a:lnTo>
                    <a:pt x="3932" y="11422"/>
                  </a:lnTo>
                  <a:cubicBezTo>
                    <a:pt x="4578" y="11382"/>
                    <a:pt x="5223" y="11241"/>
                    <a:pt x="5828" y="11019"/>
                  </a:cubicBezTo>
                  <a:cubicBezTo>
                    <a:pt x="6090" y="10939"/>
                    <a:pt x="6352" y="10797"/>
                    <a:pt x="6554" y="10596"/>
                  </a:cubicBezTo>
                  <a:cubicBezTo>
                    <a:pt x="6836" y="10253"/>
                    <a:pt x="6997" y="9830"/>
                    <a:pt x="7017" y="9386"/>
                  </a:cubicBezTo>
                  <a:cubicBezTo>
                    <a:pt x="7078" y="9144"/>
                    <a:pt x="7138" y="8902"/>
                    <a:pt x="7259" y="8680"/>
                  </a:cubicBezTo>
                  <a:cubicBezTo>
                    <a:pt x="7400" y="8398"/>
                    <a:pt x="7481" y="8075"/>
                    <a:pt x="7501" y="7753"/>
                  </a:cubicBezTo>
                  <a:lnTo>
                    <a:pt x="7501" y="7571"/>
                  </a:lnTo>
                  <a:lnTo>
                    <a:pt x="7320" y="7632"/>
                  </a:lnTo>
                  <a:cubicBezTo>
                    <a:pt x="7283" y="7659"/>
                    <a:pt x="7243" y="7670"/>
                    <a:pt x="7202" y="7670"/>
                  </a:cubicBezTo>
                  <a:cubicBezTo>
                    <a:pt x="7152" y="7670"/>
                    <a:pt x="7102" y="7654"/>
                    <a:pt x="7058" y="7632"/>
                  </a:cubicBezTo>
                  <a:cubicBezTo>
                    <a:pt x="6997" y="7592"/>
                    <a:pt x="6957" y="7531"/>
                    <a:pt x="6957" y="7450"/>
                  </a:cubicBezTo>
                  <a:cubicBezTo>
                    <a:pt x="6957" y="7370"/>
                    <a:pt x="6957" y="7309"/>
                    <a:pt x="6957" y="7229"/>
                  </a:cubicBezTo>
                  <a:cubicBezTo>
                    <a:pt x="6937" y="7087"/>
                    <a:pt x="6896" y="6946"/>
                    <a:pt x="6836" y="6825"/>
                  </a:cubicBezTo>
                  <a:cubicBezTo>
                    <a:pt x="6775" y="6725"/>
                    <a:pt x="6755" y="6624"/>
                    <a:pt x="6735" y="6523"/>
                  </a:cubicBezTo>
                  <a:cubicBezTo>
                    <a:pt x="6717" y="6302"/>
                    <a:pt x="6883" y="6115"/>
                    <a:pt x="7112" y="6115"/>
                  </a:cubicBezTo>
                  <a:cubicBezTo>
                    <a:pt x="7134" y="6115"/>
                    <a:pt x="7156" y="6116"/>
                    <a:pt x="7179" y="6120"/>
                  </a:cubicBezTo>
                  <a:cubicBezTo>
                    <a:pt x="7300" y="6160"/>
                    <a:pt x="7421" y="6200"/>
                    <a:pt x="7541" y="6241"/>
                  </a:cubicBezTo>
                  <a:cubicBezTo>
                    <a:pt x="7563" y="6251"/>
                    <a:pt x="7608" y="6274"/>
                    <a:pt x="7651" y="6274"/>
                  </a:cubicBezTo>
                  <a:cubicBezTo>
                    <a:pt x="7688" y="6274"/>
                    <a:pt x="7724" y="6257"/>
                    <a:pt x="7743" y="6200"/>
                  </a:cubicBezTo>
                  <a:lnTo>
                    <a:pt x="7804" y="6100"/>
                  </a:lnTo>
                  <a:lnTo>
                    <a:pt x="7844" y="5999"/>
                  </a:lnTo>
                  <a:cubicBezTo>
                    <a:pt x="8025" y="5696"/>
                    <a:pt x="8146" y="5374"/>
                    <a:pt x="8207" y="5031"/>
                  </a:cubicBezTo>
                  <a:cubicBezTo>
                    <a:pt x="8227" y="4950"/>
                    <a:pt x="8247" y="4890"/>
                    <a:pt x="8247" y="4829"/>
                  </a:cubicBezTo>
                  <a:cubicBezTo>
                    <a:pt x="8267" y="4648"/>
                    <a:pt x="8267" y="4487"/>
                    <a:pt x="8267" y="4325"/>
                  </a:cubicBezTo>
                  <a:cubicBezTo>
                    <a:pt x="8622" y="4570"/>
                    <a:pt x="9019" y="4683"/>
                    <a:pt x="9408" y="4683"/>
                  </a:cubicBezTo>
                  <a:cubicBezTo>
                    <a:pt x="10304" y="4683"/>
                    <a:pt x="11162" y="4085"/>
                    <a:pt x="11372" y="3115"/>
                  </a:cubicBezTo>
                  <a:lnTo>
                    <a:pt x="11433" y="2874"/>
                  </a:lnTo>
                  <a:lnTo>
                    <a:pt x="11211" y="2974"/>
                  </a:lnTo>
                  <a:cubicBezTo>
                    <a:pt x="11178" y="2988"/>
                    <a:pt x="11145" y="2994"/>
                    <a:pt x="11112" y="2994"/>
                  </a:cubicBezTo>
                  <a:cubicBezTo>
                    <a:pt x="10849" y="2994"/>
                    <a:pt x="10620" y="2603"/>
                    <a:pt x="10566" y="2531"/>
                  </a:cubicBezTo>
                  <a:cubicBezTo>
                    <a:pt x="10485" y="2369"/>
                    <a:pt x="10405" y="2188"/>
                    <a:pt x="10364" y="2007"/>
                  </a:cubicBezTo>
                  <a:cubicBezTo>
                    <a:pt x="10304" y="1865"/>
                    <a:pt x="10263" y="1704"/>
                    <a:pt x="10183" y="1563"/>
                  </a:cubicBezTo>
                  <a:cubicBezTo>
                    <a:pt x="9941" y="1059"/>
                    <a:pt x="9517" y="676"/>
                    <a:pt x="9013" y="454"/>
                  </a:cubicBezTo>
                  <a:cubicBezTo>
                    <a:pt x="8509" y="232"/>
                    <a:pt x="7985" y="91"/>
                    <a:pt x="7441" y="51"/>
                  </a:cubicBezTo>
                  <a:cubicBezTo>
                    <a:pt x="7230" y="17"/>
                    <a:pt x="7020" y="1"/>
                    <a:pt x="68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6"/>
            <p:cNvSpPr/>
            <p:nvPr/>
          </p:nvSpPr>
          <p:spPr>
            <a:xfrm>
              <a:off x="6978114" y="3718401"/>
              <a:ext cx="57171" cy="85781"/>
            </a:xfrm>
            <a:custGeom>
              <a:rect b="b" l="l" r="r" t="t"/>
              <a:pathLst>
                <a:path extrusionOk="0" h="3541" w="2360">
                  <a:moveTo>
                    <a:pt x="1460" y="0"/>
                  </a:moveTo>
                  <a:cubicBezTo>
                    <a:pt x="1030" y="0"/>
                    <a:pt x="461" y="439"/>
                    <a:pt x="1" y="528"/>
                  </a:cubicBezTo>
                  <a:cubicBezTo>
                    <a:pt x="21" y="1476"/>
                    <a:pt x="344" y="2484"/>
                    <a:pt x="646" y="3371"/>
                  </a:cubicBezTo>
                  <a:cubicBezTo>
                    <a:pt x="666" y="3432"/>
                    <a:pt x="686" y="3472"/>
                    <a:pt x="727" y="3512"/>
                  </a:cubicBezTo>
                  <a:cubicBezTo>
                    <a:pt x="755" y="3526"/>
                    <a:pt x="794" y="3541"/>
                    <a:pt x="835" y="3541"/>
                  </a:cubicBezTo>
                  <a:cubicBezTo>
                    <a:pt x="853" y="3541"/>
                    <a:pt x="870" y="3538"/>
                    <a:pt x="888" y="3532"/>
                  </a:cubicBezTo>
                  <a:lnTo>
                    <a:pt x="2199" y="3532"/>
                  </a:lnTo>
                  <a:cubicBezTo>
                    <a:pt x="2360" y="3532"/>
                    <a:pt x="2078" y="508"/>
                    <a:pt x="1856" y="206"/>
                  </a:cubicBezTo>
                  <a:cubicBezTo>
                    <a:pt x="1749" y="57"/>
                    <a:pt x="1614" y="0"/>
                    <a:pt x="1460" y="0"/>
                  </a:cubicBezTo>
                  <a:close/>
                </a:path>
              </a:pathLst>
            </a:custGeom>
            <a:solidFill>
              <a:srgbClr val="E08A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6"/>
            <p:cNvSpPr/>
            <p:nvPr/>
          </p:nvSpPr>
          <p:spPr>
            <a:xfrm>
              <a:off x="6975183" y="3715324"/>
              <a:ext cx="63542" cy="92079"/>
            </a:xfrm>
            <a:custGeom>
              <a:rect b="b" l="l" r="r" t="t"/>
              <a:pathLst>
                <a:path extrusionOk="0" h="3801" w="2623">
                  <a:moveTo>
                    <a:pt x="1568" y="271"/>
                  </a:moveTo>
                  <a:cubicBezTo>
                    <a:pt x="1694" y="271"/>
                    <a:pt x="1795" y="320"/>
                    <a:pt x="1876" y="433"/>
                  </a:cubicBezTo>
                  <a:cubicBezTo>
                    <a:pt x="2037" y="635"/>
                    <a:pt x="2299" y="3075"/>
                    <a:pt x="2239" y="3559"/>
                  </a:cubicBezTo>
                  <a:lnTo>
                    <a:pt x="908" y="3559"/>
                  </a:lnTo>
                  <a:cubicBezTo>
                    <a:pt x="908" y="3518"/>
                    <a:pt x="888" y="3498"/>
                    <a:pt x="888" y="3478"/>
                  </a:cubicBezTo>
                  <a:cubicBezTo>
                    <a:pt x="545" y="2611"/>
                    <a:pt x="344" y="1704"/>
                    <a:pt x="243" y="776"/>
                  </a:cubicBezTo>
                  <a:cubicBezTo>
                    <a:pt x="444" y="695"/>
                    <a:pt x="646" y="615"/>
                    <a:pt x="828" y="534"/>
                  </a:cubicBezTo>
                  <a:cubicBezTo>
                    <a:pt x="1141" y="378"/>
                    <a:pt x="1382" y="271"/>
                    <a:pt x="1568" y="271"/>
                  </a:cubicBezTo>
                  <a:close/>
                  <a:moveTo>
                    <a:pt x="1572" y="0"/>
                  </a:moveTo>
                  <a:cubicBezTo>
                    <a:pt x="1301" y="0"/>
                    <a:pt x="1000" y="150"/>
                    <a:pt x="727" y="292"/>
                  </a:cubicBezTo>
                  <a:cubicBezTo>
                    <a:pt x="525" y="393"/>
                    <a:pt x="323" y="474"/>
                    <a:pt x="102" y="534"/>
                  </a:cubicBezTo>
                  <a:lnTo>
                    <a:pt x="1" y="554"/>
                  </a:lnTo>
                  <a:lnTo>
                    <a:pt x="1" y="655"/>
                  </a:lnTo>
                  <a:cubicBezTo>
                    <a:pt x="21" y="1623"/>
                    <a:pt x="344" y="2651"/>
                    <a:pt x="646" y="3559"/>
                  </a:cubicBezTo>
                  <a:cubicBezTo>
                    <a:pt x="666" y="3639"/>
                    <a:pt x="707" y="3700"/>
                    <a:pt x="767" y="3740"/>
                  </a:cubicBezTo>
                  <a:cubicBezTo>
                    <a:pt x="828" y="3780"/>
                    <a:pt x="908" y="3800"/>
                    <a:pt x="989" y="3800"/>
                  </a:cubicBezTo>
                  <a:lnTo>
                    <a:pt x="1009" y="3780"/>
                  </a:lnTo>
                  <a:lnTo>
                    <a:pt x="2420" y="3780"/>
                  </a:lnTo>
                  <a:lnTo>
                    <a:pt x="2461" y="3700"/>
                  </a:lnTo>
                  <a:cubicBezTo>
                    <a:pt x="2622" y="3397"/>
                    <a:pt x="2299" y="574"/>
                    <a:pt x="2078" y="272"/>
                  </a:cubicBezTo>
                  <a:cubicBezTo>
                    <a:pt x="1937" y="73"/>
                    <a:pt x="1762" y="0"/>
                    <a:pt x="15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6"/>
            <p:cNvSpPr/>
            <p:nvPr/>
          </p:nvSpPr>
          <p:spPr>
            <a:xfrm>
              <a:off x="6846741" y="3339346"/>
              <a:ext cx="207608" cy="411607"/>
            </a:xfrm>
            <a:custGeom>
              <a:rect b="b" l="l" r="r" t="t"/>
              <a:pathLst>
                <a:path extrusionOk="0" h="16991" w="8570">
                  <a:moveTo>
                    <a:pt x="6008" y="0"/>
                  </a:moveTo>
                  <a:cubicBezTo>
                    <a:pt x="5775" y="0"/>
                    <a:pt x="5475" y="83"/>
                    <a:pt x="5242" y="106"/>
                  </a:cubicBezTo>
                  <a:lnTo>
                    <a:pt x="3629" y="247"/>
                  </a:lnTo>
                  <a:cubicBezTo>
                    <a:pt x="3085" y="247"/>
                    <a:pt x="2561" y="347"/>
                    <a:pt x="2037" y="529"/>
                  </a:cubicBezTo>
                  <a:cubicBezTo>
                    <a:pt x="1546" y="732"/>
                    <a:pt x="829" y="1374"/>
                    <a:pt x="289" y="1374"/>
                  </a:cubicBezTo>
                  <a:cubicBezTo>
                    <a:pt x="185" y="1374"/>
                    <a:pt x="88" y="1350"/>
                    <a:pt x="0" y="1295"/>
                  </a:cubicBezTo>
                  <a:lnTo>
                    <a:pt x="0" y="1295"/>
                  </a:lnTo>
                  <a:cubicBezTo>
                    <a:pt x="282" y="5509"/>
                    <a:pt x="1129" y="9663"/>
                    <a:pt x="2500" y="13655"/>
                  </a:cubicBezTo>
                  <a:cubicBezTo>
                    <a:pt x="2863" y="14723"/>
                    <a:pt x="3287" y="15812"/>
                    <a:pt x="3327" y="16961"/>
                  </a:cubicBezTo>
                  <a:cubicBezTo>
                    <a:pt x="3610" y="16981"/>
                    <a:pt x="3894" y="16990"/>
                    <a:pt x="4176" y="16990"/>
                  </a:cubicBezTo>
                  <a:cubicBezTo>
                    <a:pt x="5685" y="16990"/>
                    <a:pt x="7177" y="16718"/>
                    <a:pt x="8569" y="16175"/>
                  </a:cubicBezTo>
                  <a:cubicBezTo>
                    <a:pt x="7763" y="10872"/>
                    <a:pt x="7017" y="5570"/>
                    <a:pt x="6372" y="247"/>
                  </a:cubicBezTo>
                  <a:cubicBezTo>
                    <a:pt x="6344" y="56"/>
                    <a:pt x="6198" y="0"/>
                    <a:pt x="6008" y="0"/>
                  </a:cubicBez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6"/>
            <p:cNvSpPr/>
            <p:nvPr/>
          </p:nvSpPr>
          <p:spPr>
            <a:xfrm>
              <a:off x="6843301" y="3336318"/>
              <a:ext cx="214948" cy="417833"/>
            </a:xfrm>
            <a:custGeom>
              <a:rect b="b" l="l" r="r" t="t"/>
              <a:pathLst>
                <a:path extrusionOk="0" h="17248" w="8873">
                  <a:moveTo>
                    <a:pt x="6164" y="251"/>
                  </a:moveTo>
                  <a:cubicBezTo>
                    <a:pt x="6236" y="251"/>
                    <a:pt x="6296" y="262"/>
                    <a:pt x="6332" y="291"/>
                  </a:cubicBezTo>
                  <a:cubicBezTo>
                    <a:pt x="6372" y="311"/>
                    <a:pt x="6372" y="351"/>
                    <a:pt x="6393" y="372"/>
                  </a:cubicBezTo>
                  <a:cubicBezTo>
                    <a:pt x="7038" y="5634"/>
                    <a:pt x="7764" y="10977"/>
                    <a:pt x="8590" y="16219"/>
                  </a:cubicBezTo>
                  <a:cubicBezTo>
                    <a:pt x="7251" y="16728"/>
                    <a:pt x="5826" y="16994"/>
                    <a:pt x="4400" y="16994"/>
                  </a:cubicBezTo>
                  <a:cubicBezTo>
                    <a:pt x="4130" y="16994"/>
                    <a:pt x="3860" y="16985"/>
                    <a:pt x="3590" y="16965"/>
                  </a:cubicBezTo>
                  <a:cubicBezTo>
                    <a:pt x="3529" y="15957"/>
                    <a:pt x="3187" y="14990"/>
                    <a:pt x="2864" y="14042"/>
                  </a:cubicBezTo>
                  <a:lnTo>
                    <a:pt x="2763" y="13739"/>
                  </a:lnTo>
                  <a:cubicBezTo>
                    <a:pt x="1412" y="9828"/>
                    <a:pt x="566" y="5735"/>
                    <a:pt x="283" y="1602"/>
                  </a:cubicBezTo>
                  <a:lnTo>
                    <a:pt x="283" y="1602"/>
                  </a:lnTo>
                  <a:cubicBezTo>
                    <a:pt x="337" y="1614"/>
                    <a:pt x="393" y="1620"/>
                    <a:pt x="449" y="1620"/>
                  </a:cubicBezTo>
                  <a:cubicBezTo>
                    <a:pt x="830" y="1620"/>
                    <a:pt x="1250" y="1344"/>
                    <a:pt x="1654" y="1098"/>
                  </a:cubicBezTo>
                  <a:cubicBezTo>
                    <a:pt x="1836" y="977"/>
                    <a:pt x="2037" y="876"/>
                    <a:pt x="2239" y="775"/>
                  </a:cubicBezTo>
                  <a:cubicBezTo>
                    <a:pt x="2723" y="614"/>
                    <a:pt x="3247" y="513"/>
                    <a:pt x="3792" y="493"/>
                  </a:cubicBezTo>
                  <a:lnTo>
                    <a:pt x="5405" y="351"/>
                  </a:lnTo>
                  <a:cubicBezTo>
                    <a:pt x="5505" y="351"/>
                    <a:pt x="5606" y="331"/>
                    <a:pt x="5727" y="311"/>
                  </a:cubicBezTo>
                  <a:cubicBezTo>
                    <a:pt x="5869" y="285"/>
                    <a:pt x="6036" y="251"/>
                    <a:pt x="6164" y="251"/>
                  </a:cubicBezTo>
                  <a:close/>
                  <a:moveTo>
                    <a:pt x="6158" y="1"/>
                  </a:moveTo>
                  <a:cubicBezTo>
                    <a:pt x="6011" y="1"/>
                    <a:pt x="5846" y="28"/>
                    <a:pt x="5687" y="49"/>
                  </a:cubicBezTo>
                  <a:cubicBezTo>
                    <a:pt x="5586" y="69"/>
                    <a:pt x="5465" y="110"/>
                    <a:pt x="5384" y="110"/>
                  </a:cubicBezTo>
                  <a:lnTo>
                    <a:pt x="3771" y="231"/>
                  </a:lnTo>
                  <a:cubicBezTo>
                    <a:pt x="3207" y="251"/>
                    <a:pt x="2662" y="351"/>
                    <a:pt x="2138" y="533"/>
                  </a:cubicBezTo>
                  <a:cubicBezTo>
                    <a:pt x="1916" y="634"/>
                    <a:pt x="1715" y="755"/>
                    <a:pt x="1513" y="896"/>
                  </a:cubicBezTo>
                  <a:cubicBezTo>
                    <a:pt x="1143" y="1121"/>
                    <a:pt x="735" y="1372"/>
                    <a:pt x="421" y="1372"/>
                  </a:cubicBezTo>
                  <a:cubicBezTo>
                    <a:pt x="341" y="1372"/>
                    <a:pt x="268" y="1356"/>
                    <a:pt x="203" y="1319"/>
                  </a:cubicBezTo>
                  <a:lnTo>
                    <a:pt x="1" y="1198"/>
                  </a:lnTo>
                  <a:lnTo>
                    <a:pt x="21" y="1440"/>
                  </a:lnTo>
                  <a:cubicBezTo>
                    <a:pt x="303" y="5674"/>
                    <a:pt x="1150" y="9828"/>
                    <a:pt x="2521" y="13820"/>
                  </a:cubicBezTo>
                  <a:lnTo>
                    <a:pt x="2622" y="14143"/>
                  </a:lnTo>
                  <a:cubicBezTo>
                    <a:pt x="2965" y="15090"/>
                    <a:pt x="3308" y="16098"/>
                    <a:pt x="3348" y="17107"/>
                  </a:cubicBezTo>
                  <a:lnTo>
                    <a:pt x="3348" y="17207"/>
                  </a:lnTo>
                  <a:lnTo>
                    <a:pt x="3469" y="17207"/>
                  </a:lnTo>
                  <a:cubicBezTo>
                    <a:pt x="3771" y="17248"/>
                    <a:pt x="4074" y="17248"/>
                    <a:pt x="4376" y="17248"/>
                  </a:cubicBezTo>
                  <a:cubicBezTo>
                    <a:pt x="5868" y="17248"/>
                    <a:pt x="7360" y="16965"/>
                    <a:pt x="8772" y="16421"/>
                  </a:cubicBezTo>
                  <a:lnTo>
                    <a:pt x="8873" y="16381"/>
                  </a:lnTo>
                  <a:lnTo>
                    <a:pt x="8852" y="16280"/>
                  </a:lnTo>
                  <a:cubicBezTo>
                    <a:pt x="8026" y="10997"/>
                    <a:pt x="7280" y="5634"/>
                    <a:pt x="6634" y="331"/>
                  </a:cubicBezTo>
                  <a:cubicBezTo>
                    <a:pt x="6634" y="231"/>
                    <a:pt x="6574" y="150"/>
                    <a:pt x="6493" y="89"/>
                  </a:cubicBezTo>
                  <a:cubicBezTo>
                    <a:pt x="6407" y="23"/>
                    <a:pt x="6290" y="1"/>
                    <a:pt x="6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6"/>
            <p:cNvSpPr/>
            <p:nvPr/>
          </p:nvSpPr>
          <p:spPr>
            <a:xfrm>
              <a:off x="6980076" y="3790592"/>
              <a:ext cx="130936" cy="81905"/>
            </a:xfrm>
            <a:custGeom>
              <a:rect b="b" l="l" r="r" t="t"/>
              <a:pathLst>
                <a:path extrusionOk="0" h="3381" w="5405">
                  <a:moveTo>
                    <a:pt x="1403" y="0"/>
                  </a:moveTo>
                  <a:cubicBezTo>
                    <a:pt x="1083" y="0"/>
                    <a:pt x="761" y="71"/>
                    <a:pt x="464" y="210"/>
                  </a:cubicBezTo>
                  <a:cubicBezTo>
                    <a:pt x="343" y="935"/>
                    <a:pt x="1" y="1802"/>
                    <a:pt x="21" y="2528"/>
                  </a:cubicBezTo>
                  <a:cubicBezTo>
                    <a:pt x="21" y="2710"/>
                    <a:pt x="61" y="2891"/>
                    <a:pt x="142" y="3053"/>
                  </a:cubicBezTo>
                  <a:cubicBezTo>
                    <a:pt x="293" y="3322"/>
                    <a:pt x="629" y="3381"/>
                    <a:pt x="959" y="3381"/>
                  </a:cubicBezTo>
                  <a:cubicBezTo>
                    <a:pt x="1023" y="3381"/>
                    <a:pt x="1087" y="3378"/>
                    <a:pt x="1150" y="3375"/>
                  </a:cubicBezTo>
                  <a:lnTo>
                    <a:pt x="4315" y="3173"/>
                  </a:lnTo>
                  <a:cubicBezTo>
                    <a:pt x="4719" y="3153"/>
                    <a:pt x="5202" y="3073"/>
                    <a:pt x="5344" y="2690"/>
                  </a:cubicBezTo>
                  <a:cubicBezTo>
                    <a:pt x="5404" y="2468"/>
                    <a:pt x="5364" y="2226"/>
                    <a:pt x="5223" y="2065"/>
                  </a:cubicBezTo>
                  <a:cubicBezTo>
                    <a:pt x="5061" y="1883"/>
                    <a:pt x="4880" y="1762"/>
                    <a:pt x="4678" y="1681"/>
                  </a:cubicBezTo>
                  <a:cubicBezTo>
                    <a:pt x="4295" y="1520"/>
                    <a:pt x="3892" y="1460"/>
                    <a:pt x="3509" y="1298"/>
                  </a:cubicBezTo>
                  <a:cubicBezTo>
                    <a:pt x="3106" y="1177"/>
                    <a:pt x="2803" y="855"/>
                    <a:pt x="2682" y="452"/>
                  </a:cubicBezTo>
                  <a:cubicBezTo>
                    <a:pt x="2682" y="371"/>
                    <a:pt x="2662" y="290"/>
                    <a:pt x="2622" y="230"/>
                  </a:cubicBezTo>
                  <a:cubicBezTo>
                    <a:pt x="2581" y="199"/>
                    <a:pt x="2536" y="184"/>
                    <a:pt x="2491" y="184"/>
                  </a:cubicBezTo>
                  <a:cubicBezTo>
                    <a:pt x="2445" y="184"/>
                    <a:pt x="2400" y="199"/>
                    <a:pt x="2360" y="230"/>
                  </a:cubicBezTo>
                  <a:cubicBezTo>
                    <a:pt x="2062" y="76"/>
                    <a:pt x="1733" y="0"/>
                    <a:pt x="1403" y="0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6"/>
            <p:cNvSpPr/>
            <p:nvPr/>
          </p:nvSpPr>
          <p:spPr>
            <a:xfrm>
              <a:off x="6977145" y="3787588"/>
              <a:ext cx="137283" cy="88203"/>
            </a:xfrm>
            <a:custGeom>
              <a:rect b="b" l="l" r="r" t="t"/>
              <a:pathLst>
                <a:path extrusionOk="0" h="3641" w="5667">
                  <a:moveTo>
                    <a:pt x="1508" y="245"/>
                  </a:moveTo>
                  <a:cubicBezTo>
                    <a:pt x="1820" y="245"/>
                    <a:pt x="2132" y="316"/>
                    <a:pt x="2420" y="455"/>
                  </a:cubicBezTo>
                  <a:lnTo>
                    <a:pt x="2501" y="495"/>
                  </a:lnTo>
                  <a:lnTo>
                    <a:pt x="2561" y="434"/>
                  </a:lnTo>
                  <a:lnTo>
                    <a:pt x="2622" y="434"/>
                  </a:lnTo>
                  <a:cubicBezTo>
                    <a:pt x="2642" y="475"/>
                    <a:pt x="2662" y="515"/>
                    <a:pt x="2662" y="555"/>
                  </a:cubicBezTo>
                  <a:lnTo>
                    <a:pt x="2662" y="616"/>
                  </a:lnTo>
                  <a:cubicBezTo>
                    <a:pt x="2783" y="1059"/>
                    <a:pt x="3126" y="1402"/>
                    <a:pt x="3569" y="1543"/>
                  </a:cubicBezTo>
                  <a:cubicBezTo>
                    <a:pt x="3751" y="1624"/>
                    <a:pt x="3952" y="1705"/>
                    <a:pt x="4174" y="1745"/>
                  </a:cubicBezTo>
                  <a:cubicBezTo>
                    <a:pt x="4356" y="1805"/>
                    <a:pt x="4537" y="1866"/>
                    <a:pt x="4739" y="1926"/>
                  </a:cubicBezTo>
                  <a:cubicBezTo>
                    <a:pt x="4920" y="1987"/>
                    <a:pt x="5102" y="2108"/>
                    <a:pt x="5243" y="2269"/>
                  </a:cubicBezTo>
                  <a:cubicBezTo>
                    <a:pt x="5344" y="2410"/>
                    <a:pt x="5384" y="2592"/>
                    <a:pt x="5344" y="2773"/>
                  </a:cubicBezTo>
                  <a:cubicBezTo>
                    <a:pt x="5243" y="3015"/>
                    <a:pt x="4961" y="3136"/>
                    <a:pt x="4416" y="3177"/>
                  </a:cubicBezTo>
                  <a:lnTo>
                    <a:pt x="1251" y="3378"/>
                  </a:lnTo>
                  <a:cubicBezTo>
                    <a:pt x="1191" y="3382"/>
                    <a:pt x="1129" y="3384"/>
                    <a:pt x="1068" y="3384"/>
                  </a:cubicBezTo>
                  <a:cubicBezTo>
                    <a:pt x="775" y="3384"/>
                    <a:pt x="477" y="3332"/>
                    <a:pt x="343" y="3116"/>
                  </a:cubicBezTo>
                  <a:cubicBezTo>
                    <a:pt x="283" y="2975"/>
                    <a:pt x="242" y="2814"/>
                    <a:pt x="263" y="2672"/>
                  </a:cubicBezTo>
                  <a:cubicBezTo>
                    <a:pt x="283" y="2168"/>
                    <a:pt x="363" y="1684"/>
                    <a:pt x="505" y="1201"/>
                  </a:cubicBezTo>
                  <a:cubicBezTo>
                    <a:pt x="585" y="918"/>
                    <a:pt x="646" y="676"/>
                    <a:pt x="686" y="414"/>
                  </a:cubicBezTo>
                  <a:cubicBezTo>
                    <a:pt x="951" y="300"/>
                    <a:pt x="1230" y="245"/>
                    <a:pt x="1508" y="245"/>
                  </a:cubicBezTo>
                  <a:close/>
                  <a:moveTo>
                    <a:pt x="1503" y="1"/>
                  </a:moveTo>
                  <a:cubicBezTo>
                    <a:pt x="1170" y="1"/>
                    <a:pt x="837" y="71"/>
                    <a:pt x="525" y="213"/>
                  </a:cubicBezTo>
                  <a:lnTo>
                    <a:pt x="464" y="253"/>
                  </a:lnTo>
                  <a:lnTo>
                    <a:pt x="444" y="313"/>
                  </a:lnTo>
                  <a:cubicBezTo>
                    <a:pt x="404" y="576"/>
                    <a:pt x="343" y="858"/>
                    <a:pt x="263" y="1160"/>
                  </a:cubicBezTo>
                  <a:cubicBezTo>
                    <a:pt x="122" y="1644"/>
                    <a:pt x="41" y="2148"/>
                    <a:pt x="21" y="2672"/>
                  </a:cubicBezTo>
                  <a:cubicBezTo>
                    <a:pt x="1" y="2874"/>
                    <a:pt x="41" y="3076"/>
                    <a:pt x="142" y="3257"/>
                  </a:cubicBezTo>
                  <a:cubicBezTo>
                    <a:pt x="323" y="3560"/>
                    <a:pt x="706" y="3620"/>
                    <a:pt x="1049" y="3620"/>
                  </a:cubicBezTo>
                  <a:cubicBezTo>
                    <a:pt x="1130" y="3620"/>
                    <a:pt x="1210" y="3620"/>
                    <a:pt x="1271" y="3640"/>
                  </a:cubicBezTo>
                  <a:lnTo>
                    <a:pt x="4456" y="3439"/>
                  </a:lnTo>
                  <a:cubicBezTo>
                    <a:pt x="4860" y="3418"/>
                    <a:pt x="5424" y="3318"/>
                    <a:pt x="5586" y="2874"/>
                  </a:cubicBezTo>
                  <a:cubicBezTo>
                    <a:pt x="5666" y="2612"/>
                    <a:pt x="5626" y="2310"/>
                    <a:pt x="5444" y="2108"/>
                  </a:cubicBezTo>
                  <a:cubicBezTo>
                    <a:pt x="5283" y="1926"/>
                    <a:pt x="5082" y="1785"/>
                    <a:pt x="4840" y="1705"/>
                  </a:cubicBezTo>
                  <a:cubicBezTo>
                    <a:pt x="4658" y="1624"/>
                    <a:pt x="4456" y="1563"/>
                    <a:pt x="4255" y="1503"/>
                  </a:cubicBezTo>
                  <a:cubicBezTo>
                    <a:pt x="4053" y="1463"/>
                    <a:pt x="3872" y="1402"/>
                    <a:pt x="3670" y="1322"/>
                  </a:cubicBezTo>
                  <a:cubicBezTo>
                    <a:pt x="3469" y="1241"/>
                    <a:pt x="3005" y="999"/>
                    <a:pt x="2924" y="555"/>
                  </a:cubicBezTo>
                  <a:lnTo>
                    <a:pt x="2924" y="515"/>
                  </a:lnTo>
                  <a:cubicBezTo>
                    <a:pt x="2904" y="434"/>
                    <a:pt x="2884" y="354"/>
                    <a:pt x="2843" y="293"/>
                  </a:cubicBezTo>
                  <a:cubicBezTo>
                    <a:pt x="2783" y="233"/>
                    <a:pt x="2702" y="192"/>
                    <a:pt x="2622" y="192"/>
                  </a:cubicBezTo>
                  <a:cubicBezTo>
                    <a:pt x="2581" y="192"/>
                    <a:pt x="2521" y="192"/>
                    <a:pt x="2481" y="213"/>
                  </a:cubicBezTo>
                  <a:cubicBezTo>
                    <a:pt x="2168" y="71"/>
                    <a:pt x="1835" y="1"/>
                    <a:pt x="15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6"/>
            <p:cNvSpPr/>
            <p:nvPr/>
          </p:nvSpPr>
          <p:spPr>
            <a:xfrm>
              <a:off x="7000110" y="3174347"/>
              <a:ext cx="336558" cy="228757"/>
            </a:xfrm>
            <a:custGeom>
              <a:rect b="b" l="l" r="r" t="t"/>
              <a:pathLst>
                <a:path extrusionOk="0" h="9443" w="13893">
                  <a:moveTo>
                    <a:pt x="7344" y="1"/>
                  </a:moveTo>
                  <a:cubicBezTo>
                    <a:pt x="5377" y="1"/>
                    <a:pt x="3434" y="394"/>
                    <a:pt x="1754" y="1009"/>
                  </a:cubicBezTo>
                  <a:cubicBezTo>
                    <a:pt x="807" y="1352"/>
                    <a:pt x="988" y="3126"/>
                    <a:pt x="524" y="4114"/>
                  </a:cubicBezTo>
                  <a:cubicBezTo>
                    <a:pt x="0" y="5263"/>
                    <a:pt x="61" y="6917"/>
                    <a:pt x="1250" y="7622"/>
                  </a:cubicBezTo>
                  <a:cubicBezTo>
                    <a:pt x="1701" y="7885"/>
                    <a:pt x="2176" y="7969"/>
                    <a:pt x="2667" y="7969"/>
                  </a:cubicBezTo>
                  <a:cubicBezTo>
                    <a:pt x="3515" y="7969"/>
                    <a:pt x="4406" y="7719"/>
                    <a:pt x="5286" y="7719"/>
                  </a:cubicBezTo>
                  <a:cubicBezTo>
                    <a:pt x="5651" y="7719"/>
                    <a:pt x="6014" y="7762"/>
                    <a:pt x="6372" y="7884"/>
                  </a:cubicBezTo>
                  <a:cubicBezTo>
                    <a:pt x="6755" y="8025"/>
                    <a:pt x="7420" y="7824"/>
                    <a:pt x="7400" y="8247"/>
                  </a:cubicBezTo>
                  <a:cubicBezTo>
                    <a:pt x="7374" y="9127"/>
                    <a:pt x="8151" y="9442"/>
                    <a:pt x="9198" y="9442"/>
                  </a:cubicBezTo>
                  <a:cubicBezTo>
                    <a:pt x="10646" y="9442"/>
                    <a:pt x="12614" y="8838"/>
                    <a:pt x="13691" y="8288"/>
                  </a:cubicBezTo>
                  <a:cubicBezTo>
                    <a:pt x="13702" y="8279"/>
                    <a:pt x="13711" y="8275"/>
                    <a:pt x="13718" y="8275"/>
                  </a:cubicBezTo>
                  <a:cubicBezTo>
                    <a:pt x="13750" y="8275"/>
                    <a:pt x="13730" y="8361"/>
                    <a:pt x="13752" y="8361"/>
                  </a:cubicBezTo>
                  <a:cubicBezTo>
                    <a:pt x="13756" y="8361"/>
                    <a:pt x="13762" y="8357"/>
                    <a:pt x="13771" y="8348"/>
                  </a:cubicBezTo>
                  <a:cubicBezTo>
                    <a:pt x="13852" y="8187"/>
                    <a:pt x="13892" y="8005"/>
                    <a:pt x="13832" y="7844"/>
                  </a:cubicBezTo>
                  <a:cubicBezTo>
                    <a:pt x="13630" y="6191"/>
                    <a:pt x="13489" y="4316"/>
                    <a:pt x="13126" y="2682"/>
                  </a:cubicBezTo>
                  <a:cubicBezTo>
                    <a:pt x="13066" y="2198"/>
                    <a:pt x="12864" y="1735"/>
                    <a:pt x="12582" y="1331"/>
                  </a:cubicBezTo>
                  <a:cubicBezTo>
                    <a:pt x="12279" y="989"/>
                    <a:pt x="11896" y="767"/>
                    <a:pt x="11453" y="646"/>
                  </a:cubicBezTo>
                  <a:cubicBezTo>
                    <a:pt x="10127" y="196"/>
                    <a:pt x="8730" y="1"/>
                    <a:pt x="7344" y="1"/>
                  </a:cubicBez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6"/>
            <p:cNvSpPr/>
            <p:nvPr/>
          </p:nvSpPr>
          <p:spPr>
            <a:xfrm>
              <a:off x="6996694" y="3170738"/>
              <a:ext cx="343389" cy="235225"/>
            </a:xfrm>
            <a:custGeom>
              <a:rect b="b" l="l" r="r" t="t"/>
              <a:pathLst>
                <a:path extrusionOk="0" h="9710" w="14175">
                  <a:moveTo>
                    <a:pt x="7488" y="267"/>
                  </a:moveTo>
                  <a:cubicBezTo>
                    <a:pt x="8923" y="267"/>
                    <a:pt x="10309" y="477"/>
                    <a:pt x="11573" y="896"/>
                  </a:cubicBezTo>
                  <a:cubicBezTo>
                    <a:pt x="11977" y="1017"/>
                    <a:pt x="12340" y="1259"/>
                    <a:pt x="12642" y="1561"/>
                  </a:cubicBezTo>
                  <a:cubicBezTo>
                    <a:pt x="12904" y="1944"/>
                    <a:pt x="13086" y="2408"/>
                    <a:pt x="13166" y="2872"/>
                  </a:cubicBezTo>
                  <a:cubicBezTo>
                    <a:pt x="13408" y="4122"/>
                    <a:pt x="13590" y="5372"/>
                    <a:pt x="13711" y="6642"/>
                  </a:cubicBezTo>
                  <a:cubicBezTo>
                    <a:pt x="13771" y="7106"/>
                    <a:pt x="13811" y="7570"/>
                    <a:pt x="13872" y="7993"/>
                  </a:cubicBezTo>
                  <a:cubicBezTo>
                    <a:pt x="13872" y="8094"/>
                    <a:pt x="13872" y="8195"/>
                    <a:pt x="13872" y="8295"/>
                  </a:cubicBezTo>
                  <a:cubicBezTo>
                    <a:pt x="13832" y="8295"/>
                    <a:pt x="13791" y="8295"/>
                    <a:pt x="13771" y="8316"/>
                  </a:cubicBezTo>
                  <a:cubicBezTo>
                    <a:pt x="12649" y="8899"/>
                    <a:pt x="10736" y="9461"/>
                    <a:pt x="9351" y="9461"/>
                  </a:cubicBezTo>
                  <a:cubicBezTo>
                    <a:pt x="8820" y="9461"/>
                    <a:pt x="8367" y="9378"/>
                    <a:pt x="8065" y="9183"/>
                  </a:cubicBezTo>
                  <a:cubicBezTo>
                    <a:pt x="7803" y="9021"/>
                    <a:pt x="7642" y="8719"/>
                    <a:pt x="7682" y="8396"/>
                  </a:cubicBezTo>
                  <a:cubicBezTo>
                    <a:pt x="7682" y="7993"/>
                    <a:pt x="7279" y="7973"/>
                    <a:pt x="6976" y="7973"/>
                  </a:cubicBezTo>
                  <a:cubicBezTo>
                    <a:pt x="6835" y="7973"/>
                    <a:pt x="6694" y="7953"/>
                    <a:pt x="6553" y="7912"/>
                  </a:cubicBezTo>
                  <a:cubicBezTo>
                    <a:pt x="6170" y="7791"/>
                    <a:pt x="5807" y="7731"/>
                    <a:pt x="5424" y="7731"/>
                  </a:cubicBezTo>
                  <a:cubicBezTo>
                    <a:pt x="4960" y="7751"/>
                    <a:pt x="4516" y="7791"/>
                    <a:pt x="4093" y="7872"/>
                  </a:cubicBezTo>
                  <a:cubicBezTo>
                    <a:pt x="3659" y="7937"/>
                    <a:pt x="3242" y="7997"/>
                    <a:pt x="2840" y="7997"/>
                  </a:cubicBezTo>
                  <a:cubicBezTo>
                    <a:pt x="2364" y="7997"/>
                    <a:pt x="1909" y="7912"/>
                    <a:pt x="1472" y="7650"/>
                  </a:cubicBezTo>
                  <a:cubicBezTo>
                    <a:pt x="363" y="7005"/>
                    <a:pt x="262" y="5453"/>
                    <a:pt x="786" y="4323"/>
                  </a:cubicBezTo>
                  <a:cubicBezTo>
                    <a:pt x="968" y="3900"/>
                    <a:pt x="1069" y="3456"/>
                    <a:pt x="1149" y="3013"/>
                  </a:cubicBezTo>
                  <a:cubicBezTo>
                    <a:pt x="1290" y="2226"/>
                    <a:pt x="1411" y="1460"/>
                    <a:pt x="1956" y="1279"/>
                  </a:cubicBezTo>
                  <a:cubicBezTo>
                    <a:pt x="3780" y="603"/>
                    <a:pt x="5673" y="267"/>
                    <a:pt x="7488" y="267"/>
                  </a:cubicBezTo>
                  <a:close/>
                  <a:moveTo>
                    <a:pt x="7487" y="0"/>
                  </a:moveTo>
                  <a:cubicBezTo>
                    <a:pt x="5642" y="0"/>
                    <a:pt x="3718" y="343"/>
                    <a:pt x="1875" y="1017"/>
                  </a:cubicBezTo>
                  <a:cubicBezTo>
                    <a:pt x="1210" y="1279"/>
                    <a:pt x="1048" y="2126"/>
                    <a:pt x="887" y="2952"/>
                  </a:cubicBezTo>
                  <a:cubicBezTo>
                    <a:pt x="847" y="3376"/>
                    <a:pt x="726" y="3799"/>
                    <a:pt x="565" y="4202"/>
                  </a:cubicBezTo>
                  <a:cubicBezTo>
                    <a:pt x="0" y="5432"/>
                    <a:pt x="121" y="7146"/>
                    <a:pt x="1351" y="7872"/>
                  </a:cubicBezTo>
                  <a:cubicBezTo>
                    <a:pt x="1819" y="8155"/>
                    <a:pt x="2316" y="8244"/>
                    <a:pt x="2820" y="8244"/>
                  </a:cubicBezTo>
                  <a:cubicBezTo>
                    <a:pt x="3250" y="8244"/>
                    <a:pt x="3686" y="8179"/>
                    <a:pt x="4113" y="8114"/>
                  </a:cubicBezTo>
                  <a:cubicBezTo>
                    <a:pt x="4548" y="8058"/>
                    <a:pt x="4988" y="7996"/>
                    <a:pt x="5425" y="7996"/>
                  </a:cubicBezTo>
                  <a:cubicBezTo>
                    <a:pt x="5778" y="7996"/>
                    <a:pt x="6129" y="8037"/>
                    <a:pt x="6472" y="8154"/>
                  </a:cubicBezTo>
                  <a:cubicBezTo>
                    <a:pt x="6634" y="8195"/>
                    <a:pt x="6795" y="8215"/>
                    <a:pt x="6976" y="8215"/>
                  </a:cubicBezTo>
                  <a:cubicBezTo>
                    <a:pt x="7339" y="8235"/>
                    <a:pt x="7420" y="8275"/>
                    <a:pt x="7420" y="8396"/>
                  </a:cubicBezTo>
                  <a:cubicBezTo>
                    <a:pt x="7380" y="8799"/>
                    <a:pt x="7581" y="9203"/>
                    <a:pt x="7944" y="9404"/>
                  </a:cubicBezTo>
                  <a:cubicBezTo>
                    <a:pt x="8332" y="9608"/>
                    <a:pt x="8771" y="9709"/>
                    <a:pt x="9214" y="9709"/>
                  </a:cubicBezTo>
                  <a:cubicBezTo>
                    <a:pt x="9255" y="9709"/>
                    <a:pt x="9295" y="9708"/>
                    <a:pt x="9335" y="9707"/>
                  </a:cubicBezTo>
                  <a:cubicBezTo>
                    <a:pt x="10807" y="9707"/>
                    <a:pt x="12743" y="9102"/>
                    <a:pt x="13811" y="8578"/>
                  </a:cubicBezTo>
                  <a:cubicBezTo>
                    <a:pt x="13832" y="8598"/>
                    <a:pt x="13852" y="8598"/>
                    <a:pt x="13872" y="8618"/>
                  </a:cubicBezTo>
                  <a:cubicBezTo>
                    <a:pt x="13883" y="8622"/>
                    <a:pt x="13894" y="8623"/>
                    <a:pt x="13905" y="8623"/>
                  </a:cubicBezTo>
                  <a:cubicBezTo>
                    <a:pt x="13954" y="8623"/>
                    <a:pt x="14000" y="8590"/>
                    <a:pt x="14033" y="8558"/>
                  </a:cubicBezTo>
                  <a:cubicBezTo>
                    <a:pt x="14134" y="8376"/>
                    <a:pt x="14174" y="8154"/>
                    <a:pt x="14114" y="7953"/>
                  </a:cubicBezTo>
                  <a:cubicBezTo>
                    <a:pt x="14074" y="7529"/>
                    <a:pt x="14013" y="7066"/>
                    <a:pt x="13973" y="6602"/>
                  </a:cubicBezTo>
                  <a:cubicBezTo>
                    <a:pt x="13852" y="5332"/>
                    <a:pt x="13670" y="4061"/>
                    <a:pt x="13408" y="2811"/>
                  </a:cubicBezTo>
                  <a:cubicBezTo>
                    <a:pt x="13327" y="2287"/>
                    <a:pt x="13146" y="1803"/>
                    <a:pt x="12844" y="1380"/>
                  </a:cubicBezTo>
                  <a:cubicBezTo>
                    <a:pt x="12521" y="1037"/>
                    <a:pt x="12118" y="775"/>
                    <a:pt x="11654" y="654"/>
                  </a:cubicBezTo>
                  <a:cubicBezTo>
                    <a:pt x="10369" y="216"/>
                    <a:pt x="8953" y="0"/>
                    <a:pt x="74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6"/>
            <p:cNvSpPr/>
            <p:nvPr/>
          </p:nvSpPr>
          <p:spPr>
            <a:xfrm>
              <a:off x="7310748" y="3718401"/>
              <a:ext cx="57171" cy="85781"/>
            </a:xfrm>
            <a:custGeom>
              <a:rect b="b" l="l" r="r" t="t"/>
              <a:pathLst>
                <a:path extrusionOk="0" h="3541" w="2360">
                  <a:moveTo>
                    <a:pt x="1468" y="0"/>
                  </a:moveTo>
                  <a:cubicBezTo>
                    <a:pt x="1030" y="0"/>
                    <a:pt x="461" y="439"/>
                    <a:pt x="1" y="528"/>
                  </a:cubicBezTo>
                  <a:cubicBezTo>
                    <a:pt x="21" y="1476"/>
                    <a:pt x="343" y="2484"/>
                    <a:pt x="646" y="3371"/>
                  </a:cubicBezTo>
                  <a:cubicBezTo>
                    <a:pt x="666" y="3432"/>
                    <a:pt x="686" y="3472"/>
                    <a:pt x="726" y="3512"/>
                  </a:cubicBezTo>
                  <a:cubicBezTo>
                    <a:pt x="755" y="3526"/>
                    <a:pt x="794" y="3541"/>
                    <a:pt x="835" y="3541"/>
                  </a:cubicBezTo>
                  <a:cubicBezTo>
                    <a:pt x="852" y="3541"/>
                    <a:pt x="870" y="3538"/>
                    <a:pt x="888" y="3532"/>
                  </a:cubicBezTo>
                  <a:lnTo>
                    <a:pt x="2198" y="3532"/>
                  </a:lnTo>
                  <a:cubicBezTo>
                    <a:pt x="2360" y="3532"/>
                    <a:pt x="2077" y="508"/>
                    <a:pt x="1876" y="206"/>
                  </a:cubicBezTo>
                  <a:cubicBezTo>
                    <a:pt x="1764" y="57"/>
                    <a:pt x="1624" y="0"/>
                    <a:pt x="1468" y="0"/>
                  </a:cubicBezTo>
                  <a:close/>
                </a:path>
              </a:pathLst>
            </a:custGeom>
            <a:solidFill>
              <a:srgbClr val="E08A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6"/>
            <p:cNvSpPr/>
            <p:nvPr/>
          </p:nvSpPr>
          <p:spPr>
            <a:xfrm>
              <a:off x="7307817" y="3715324"/>
              <a:ext cx="63518" cy="92079"/>
            </a:xfrm>
            <a:custGeom>
              <a:rect b="b" l="l" r="r" t="t"/>
              <a:pathLst>
                <a:path extrusionOk="0" h="3801" w="2622">
                  <a:moveTo>
                    <a:pt x="1568" y="271"/>
                  </a:moveTo>
                  <a:cubicBezTo>
                    <a:pt x="1694" y="271"/>
                    <a:pt x="1795" y="320"/>
                    <a:pt x="1876" y="433"/>
                  </a:cubicBezTo>
                  <a:cubicBezTo>
                    <a:pt x="2037" y="635"/>
                    <a:pt x="2299" y="3075"/>
                    <a:pt x="2239" y="3559"/>
                  </a:cubicBezTo>
                  <a:lnTo>
                    <a:pt x="928" y="3559"/>
                  </a:lnTo>
                  <a:cubicBezTo>
                    <a:pt x="908" y="3538"/>
                    <a:pt x="888" y="3498"/>
                    <a:pt x="888" y="3478"/>
                  </a:cubicBezTo>
                  <a:cubicBezTo>
                    <a:pt x="545" y="2611"/>
                    <a:pt x="343" y="1704"/>
                    <a:pt x="263" y="776"/>
                  </a:cubicBezTo>
                  <a:cubicBezTo>
                    <a:pt x="444" y="695"/>
                    <a:pt x="646" y="615"/>
                    <a:pt x="827" y="534"/>
                  </a:cubicBezTo>
                  <a:cubicBezTo>
                    <a:pt x="1140" y="378"/>
                    <a:pt x="1382" y="271"/>
                    <a:pt x="1568" y="271"/>
                  </a:cubicBezTo>
                  <a:close/>
                  <a:moveTo>
                    <a:pt x="1591" y="0"/>
                  </a:moveTo>
                  <a:cubicBezTo>
                    <a:pt x="1317" y="0"/>
                    <a:pt x="1011" y="150"/>
                    <a:pt x="726" y="292"/>
                  </a:cubicBezTo>
                  <a:cubicBezTo>
                    <a:pt x="525" y="393"/>
                    <a:pt x="323" y="474"/>
                    <a:pt x="101" y="534"/>
                  </a:cubicBezTo>
                  <a:lnTo>
                    <a:pt x="1" y="554"/>
                  </a:lnTo>
                  <a:lnTo>
                    <a:pt x="1" y="655"/>
                  </a:lnTo>
                  <a:cubicBezTo>
                    <a:pt x="21" y="1623"/>
                    <a:pt x="343" y="2651"/>
                    <a:pt x="646" y="3559"/>
                  </a:cubicBezTo>
                  <a:cubicBezTo>
                    <a:pt x="666" y="3639"/>
                    <a:pt x="706" y="3700"/>
                    <a:pt x="787" y="3740"/>
                  </a:cubicBezTo>
                  <a:cubicBezTo>
                    <a:pt x="847" y="3780"/>
                    <a:pt x="908" y="3800"/>
                    <a:pt x="989" y="3800"/>
                  </a:cubicBezTo>
                  <a:lnTo>
                    <a:pt x="1009" y="3780"/>
                  </a:lnTo>
                  <a:lnTo>
                    <a:pt x="2339" y="3780"/>
                  </a:lnTo>
                  <a:cubicBezTo>
                    <a:pt x="2380" y="3780"/>
                    <a:pt x="2440" y="3760"/>
                    <a:pt x="2460" y="3700"/>
                  </a:cubicBezTo>
                  <a:cubicBezTo>
                    <a:pt x="2622" y="3397"/>
                    <a:pt x="2319" y="574"/>
                    <a:pt x="2098" y="272"/>
                  </a:cubicBezTo>
                  <a:cubicBezTo>
                    <a:pt x="1957" y="73"/>
                    <a:pt x="1782" y="0"/>
                    <a:pt x="15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6"/>
            <p:cNvSpPr/>
            <p:nvPr/>
          </p:nvSpPr>
          <p:spPr>
            <a:xfrm>
              <a:off x="6943932" y="3379245"/>
              <a:ext cx="36410" cy="375391"/>
            </a:xfrm>
            <a:custGeom>
              <a:rect b="b" l="l" r="r" t="t"/>
              <a:pathLst>
                <a:path extrusionOk="0" h="15496" w="1503">
                  <a:moveTo>
                    <a:pt x="373" y="1"/>
                  </a:moveTo>
                  <a:cubicBezTo>
                    <a:pt x="263" y="1"/>
                    <a:pt x="152" y="72"/>
                    <a:pt x="142" y="213"/>
                  </a:cubicBezTo>
                  <a:cubicBezTo>
                    <a:pt x="0" y="5173"/>
                    <a:pt x="424" y="10173"/>
                    <a:pt x="726" y="15133"/>
                  </a:cubicBezTo>
                  <a:cubicBezTo>
                    <a:pt x="746" y="15375"/>
                    <a:pt x="943" y="15496"/>
                    <a:pt x="1132" y="15496"/>
                  </a:cubicBezTo>
                  <a:cubicBezTo>
                    <a:pt x="1321" y="15496"/>
                    <a:pt x="1503" y="15375"/>
                    <a:pt x="1493" y="15133"/>
                  </a:cubicBezTo>
                  <a:cubicBezTo>
                    <a:pt x="1311" y="10153"/>
                    <a:pt x="1230" y="5152"/>
                    <a:pt x="605" y="213"/>
                  </a:cubicBezTo>
                  <a:cubicBezTo>
                    <a:pt x="595" y="72"/>
                    <a:pt x="484" y="1"/>
                    <a:pt x="3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6"/>
            <p:cNvSpPr/>
            <p:nvPr/>
          </p:nvSpPr>
          <p:spPr>
            <a:xfrm>
              <a:off x="6814789" y="3737345"/>
              <a:ext cx="293292" cy="119986"/>
            </a:xfrm>
            <a:custGeom>
              <a:rect b="b" l="l" r="r" t="t"/>
              <a:pathLst>
                <a:path extrusionOk="0" h="4953" w="12107">
                  <a:moveTo>
                    <a:pt x="5046" y="1"/>
                  </a:moveTo>
                  <a:cubicBezTo>
                    <a:pt x="3991" y="1"/>
                    <a:pt x="2909" y="122"/>
                    <a:pt x="2065" y="694"/>
                  </a:cubicBezTo>
                  <a:cubicBezTo>
                    <a:pt x="997" y="1420"/>
                    <a:pt x="432" y="2690"/>
                    <a:pt x="109" y="3900"/>
                  </a:cubicBezTo>
                  <a:cubicBezTo>
                    <a:pt x="0" y="4275"/>
                    <a:pt x="321" y="4519"/>
                    <a:pt x="624" y="4519"/>
                  </a:cubicBezTo>
                  <a:cubicBezTo>
                    <a:pt x="826" y="4519"/>
                    <a:pt x="1021" y="4411"/>
                    <a:pt x="1077" y="4162"/>
                  </a:cubicBezTo>
                  <a:cubicBezTo>
                    <a:pt x="1279" y="3154"/>
                    <a:pt x="1642" y="2085"/>
                    <a:pt x="2529" y="1460"/>
                  </a:cubicBezTo>
                  <a:cubicBezTo>
                    <a:pt x="3201" y="976"/>
                    <a:pt x="4079" y="886"/>
                    <a:pt x="4936" y="886"/>
                  </a:cubicBezTo>
                  <a:cubicBezTo>
                    <a:pt x="5365" y="886"/>
                    <a:pt x="5789" y="909"/>
                    <a:pt x="6178" y="916"/>
                  </a:cubicBezTo>
                  <a:cubicBezTo>
                    <a:pt x="7348" y="936"/>
                    <a:pt x="8658" y="1057"/>
                    <a:pt x="9687" y="1742"/>
                  </a:cubicBezTo>
                  <a:cubicBezTo>
                    <a:pt x="10614" y="2387"/>
                    <a:pt x="11279" y="3416"/>
                    <a:pt x="11138" y="4565"/>
                  </a:cubicBezTo>
                  <a:cubicBezTo>
                    <a:pt x="11105" y="4812"/>
                    <a:pt x="11333" y="4952"/>
                    <a:pt x="11553" y="4952"/>
                  </a:cubicBezTo>
                  <a:cubicBezTo>
                    <a:pt x="11728" y="4952"/>
                    <a:pt x="11898" y="4863"/>
                    <a:pt x="11925" y="4666"/>
                  </a:cubicBezTo>
                  <a:cubicBezTo>
                    <a:pt x="12106" y="3396"/>
                    <a:pt x="11602" y="2125"/>
                    <a:pt x="10594" y="1339"/>
                  </a:cubicBezTo>
                  <a:cubicBezTo>
                    <a:pt x="9465" y="371"/>
                    <a:pt x="7973" y="109"/>
                    <a:pt x="6521" y="49"/>
                  </a:cubicBezTo>
                  <a:cubicBezTo>
                    <a:pt x="6056" y="29"/>
                    <a:pt x="5554" y="1"/>
                    <a:pt x="50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6"/>
            <p:cNvSpPr/>
            <p:nvPr/>
          </p:nvSpPr>
          <p:spPr>
            <a:xfrm>
              <a:off x="7068643" y="3865957"/>
              <a:ext cx="52617" cy="48111"/>
            </a:xfrm>
            <a:custGeom>
              <a:rect b="b" l="l" r="r" t="t"/>
              <a:pathLst>
                <a:path extrusionOk="0" h="1986" w="2172">
                  <a:moveTo>
                    <a:pt x="1111" y="0"/>
                  </a:moveTo>
                  <a:cubicBezTo>
                    <a:pt x="645" y="0"/>
                    <a:pt x="194" y="321"/>
                    <a:pt x="115" y="849"/>
                  </a:cubicBezTo>
                  <a:cubicBezTo>
                    <a:pt x="0" y="1470"/>
                    <a:pt x="496" y="1986"/>
                    <a:pt x="1065" y="1986"/>
                  </a:cubicBezTo>
                  <a:cubicBezTo>
                    <a:pt x="1197" y="1986"/>
                    <a:pt x="1333" y="1958"/>
                    <a:pt x="1466" y="1897"/>
                  </a:cubicBezTo>
                  <a:cubicBezTo>
                    <a:pt x="1627" y="1812"/>
                    <a:pt x="1749" y="1695"/>
                    <a:pt x="1833" y="1560"/>
                  </a:cubicBezTo>
                  <a:lnTo>
                    <a:pt x="1833" y="1560"/>
                  </a:lnTo>
                  <a:cubicBezTo>
                    <a:pt x="1902" y="1502"/>
                    <a:pt x="1963" y="1432"/>
                    <a:pt x="2010" y="1353"/>
                  </a:cubicBezTo>
                  <a:cubicBezTo>
                    <a:pt x="2171" y="990"/>
                    <a:pt x="2091" y="567"/>
                    <a:pt x="1809" y="284"/>
                  </a:cubicBezTo>
                  <a:cubicBezTo>
                    <a:pt x="1607" y="89"/>
                    <a:pt x="1357" y="0"/>
                    <a:pt x="11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6"/>
            <p:cNvSpPr/>
            <p:nvPr/>
          </p:nvSpPr>
          <p:spPr>
            <a:xfrm>
              <a:off x="6797904" y="3854911"/>
              <a:ext cx="44937" cy="40698"/>
            </a:xfrm>
            <a:custGeom>
              <a:rect b="b" l="l" r="r" t="t"/>
              <a:pathLst>
                <a:path extrusionOk="0" h="1680" w="1855">
                  <a:moveTo>
                    <a:pt x="920" y="1"/>
                  </a:moveTo>
                  <a:cubicBezTo>
                    <a:pt x="435" y="1"/>
                    <a:pt x="0" y="419"/>
                    <a:pt x="60" y="962"/>
                  </a:cubicBezTo>
                  <a:cubicBezTo>
                    <a:pt x="123" y="1398"/>
                    <a:pt x="523" y="1680"/>
                    <a:pt x="916" y="1680"/>
                  </a:cubicBezTo>
                  <a:cubicBezTo>
                    <a:pt x="1158" y="1680"/>
                    <a:pt x="1398" y="1572"/>
                    <a:pt x="1552" y="1325"/>
                  </a:cubicBezTo>
                  <a:cubicBezTo>
                    <a:pt x="1560" y="1313"/>
                    <a:pt x="1567" y="1301"/>
                    <a:pt x="1573" y="1288"/>
                  </a:cubicBezTo>
                  <a:lnTo>
                    <a:pt x="1573" y="1288"/>
                  </a:lnTo>
                  <a:cubicBezTo>
                    <a:pt x="1610" y="1251"/>
                    <a:pt x="1644" y="1209"/>
                    <a:pt x="1673" y="1164"/>
                  </a:cubicBezTo>
                  <a:cubicBezTo>
                    <a:pt x="1855" y="801"/>
                    <a:pt x="1754" y="357"/>
                    <a:pt x="1411" y="156"/>
                  </a:cubicBezTo>
                  <a:cubicBezTo>
                    <a:pt x="1253" y="49"/>
                    <a:pt x="1084" y="1"/>
                    <a:pt x="9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6"/>
            <p:cNvSpPr/>
            <p:nvPr/>
          </p:nvSpPr>
          <p:spPr>
            <a:xfrm>
              <a:off x="6907304" y="3756483"/>
              <a:ext cx="61507" cy="132365"/>
            </a:xfrm>
            <a:custGeom>
              <a:rect b="b" l="l" r="r" t="t"/>
              <a:pathLst>
                <a:path extrusionOk="0" h="5464" w="2539">
                  <a:moveTo>
                    <a:pt x="2483" y="1"/>
                  </a:moveTo>
                  <a:cubicBezTo>
                    <a:pt x="2476" y="1"/>
                    <a:pt x="2468" y="2"/>
                    <a:pt x="2460" y="5"/>
                  </a:cubicBezTo>
                  <a:lnTo>
                    <a:pt x="2480" y="5"/>
                  </a:lnTo>
                  <a:cubicBezTo>
                    <a:pt x="1553" y="105"/>
                    <a:pt x="948" y="972"/>
                    <a:pt x="585" y="1759"/>
                  </a:cubicBezTo>
                  <a:cubicBezTo>
                    <a:pt x="141" y="2827"/>
                    <a:pt x="0" y="3997"/>
                    <a:pt x="141" y="5146"/>
                  </a:cubicBezTo>
                  <a:cubicBezTo>
                    <a:pt x="162" y="5358"/>
                    <a:pt x="338" y="5464"/>
                    <a:pt x="504" y="5464"/>
                  </a:cubicBezTo>
                  <a:cubicBezTo>
                    <a:pt x="671" y="5464"/>
                    <a:pt x="827" y="5358"/>
                    <a:pt x="807" y="5146"/>
                  </a:cubicBezTo>
                  <a:cubicBezTo>
                    <a:pt x="686" y="4158"/>
                    <a:pt x="787" y="3150"/>
                    <a:pt x="1129" y="2202"/>
                  </a:cubicBezTo>
                  <a:cubicBezTo>
                    <a:pt x="1452" y="1396"/>
                    <a:pt x="2077" y="811"/>
                    <a:pt x="2521" y="85"/>
                  </a:cubicBezTo>
                  <a:cubicBezTo>
                    <a:pt x="2538" y="50"/>
                    <a:pt x="2525" y="1"/>
                    <a:pt x="24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6"/>
            <p:cNvSpPr/>
            <p:nvPr/>
          </p:nvSpPr>
          <p:spPr>
            <a:xfrm>
              <a:off x="6902338" y="3896215"/>
              <a:ext cx="42103" cy="40262"/>
            </a:xfrm>
            <a:custGeom>
              <a:rect b="b" l="l" r="r" t="t"/>
              <a:pathLst>
                <a:path extrusionOk="0" h="1662" w="1738">
                  <a:moveTo>
                    <a:pt x="820" y="1"/>
                  </a:moveTo>
                  <a:cubicBezTo>
                    <a:pt x="508" y="1"/>
                    <a:pt x="205" y="198"/>
                    <a:pt x="104" y="527"/>
                  </a:cubicBezTo>
                  <a:cubicBezTo>
                    <a:pt x="92" y="568"/>
                    <a:pt x="84" y="609"/>
                    <a:pt x="80" y="650"/>
                  </a:cubicBezTo>
                  <a:lnTo>
                    <a:pt x="80" y="650"/>
                  </a:lnTo>
                  <a:cubicBezTo>
                    <a:pt x="50" y="735"/>
                    <a:pt x="36" y="826"/>
                    <a:pt x="39" y="916"/>
                  </a:cubicBezTo>
                  <a:lnTo>
                    <a:pt x="39" y="916"/>
                  </a:lnTo>
                  <a:cubicBezTo>
                    <a:pt x="0" y="1069"/>
                    <a:pt x="16" y="1242"/>
                    <a:pt x="104" y="1374"/>
                  </a:cubicBezTo>
                  <a:cubicBezTo>
                    <a:pt x="229" y="1571"/>
                    <a:pt x="450" y="1662"/>
                    <a:pt x="676" y="1662"/>
                  </a:cubicBezTo>
                  <a:cubicBezTo>
                    <a:pt x="772" y="1662"/>
                    <a:pt x="870" y="1645"/>
                    <a:pt x="961" y="1614"/>
                  </a:cubicBezTo>
                  <a:lnTo>
                    <a:pt x="961" y="1614"/>
                  </a:lnTo>
                  <a:cubicBezTo>
                    <a:pt x="1126" y="1575"/>
                    <a:pt x="1280" y="1481"/>
                    <a:pt x="1395" y="1334"/>
                  </a:cubicBezTo>
                  <a:cubicBezTo>
                    <a:pt x="1738" y="951"/>
                    <a:pt x="1637" y="366"/>
                    <a:pt x="1193" y="104"/>
                  </a:cubicBezTo>
                  <a:cubicBezTo>
                    <a:pt x="1076" y="34"/>
                    <a:pt x="948" y="1"/>
                    <a:pt x="8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6"/>
            <p:cNvSpPr/>
            <p:nvPr/>
          </p:nvSpPr>
          <p:spPr>
            <a:xfrm>
              <a:off x="6663091" y="2578548"/>
              <a:ext cx="574423" cy="600174"/>
            </a:xfrm>
            <a:custGeom>
              <a:rect b="b" l="l" r="r" t="t"/>
              <a:pathLst>
                <a:path extrusionOk="0" h="24775" w="23712">
                  <a:moveTo>
                    <a:pt x="10237" y="0"/>
                  </a:moveTo>
                  <a:cubicBezTo>
                    <a:pt x="9621" y="0"/>
                    <a:pt x="8996" y="48"/>
                    <a:pt x="8367" y="57"/>
                  </a:cubicBezTo>
                  <a:cubicBezTo>
                    <a:pt x="7944" y="57"/>
                    <a:pt x="7500" y="117"/>
                    <a:pt x="7077" y="238"/>
                  </a:cubicBezTo>
                  <a:cubicBezTo>
                    <a:pt x="6573" y="480"/>
                    <a:pt x="6109" y="823"/>
                    <a:pt x="5726" y="1246"/>
                  </a:cubicBezTo>
                  <a:lnTo>
                    <a:pt x="2823" y="4089"/>
                  </a:lnTo>
                  <a:cubicBezTo>
                    <a:pt x="1996" y="4916"/>
                    <a:pt x="1129" y="5783"/>
                    <a:pt x="686" y="6872"/>
                  </a:cubicBezTo>
                  <a:cubicBezTo>
                    <a:pt x="363" y="7739"/>
                    <a:pt x="302" y="8707"/>
                    <a:pt x="282" y="9634"/>
                  </a:cubicBezTo>
                  <a:cubicBezTo>
                    <a:pt x="161" y="12517"/>
                    <a:pt x="60" y="12175"/>
                    <a:pt x="20" y="15058"/>
                  </a:cubicBezTo>
                  <a:cubicBezTo>
                    <a:pt x="20" y="15784"/>
                    <a:pt x="0" y="16530"/>
                    <a:pt x="282" y="17215"/>
                  </a:cubicBezTo>
                  <a:cubicBezTo>
                    <a:pt x="927" y="18909"/>
                    <a:pt x="3024" y="22800"/>
                    <a:pt x="4819" y="23163"/>
                  </a:cubicBezTo>
                  <a:cubicBezTo>
                    <a:pt x="7581" y="23728"/>
                    <a:pt x="10384" y="24091"/>
                    <a:pt x="13227" y="24232"/>
                  </a:cubicBezTo>
                  <a:cubicBezTo>
                    <a:pt x="13711" y="24252"/>
                    <a:pt x="13771" y="24696"/>
                    <a:pt x="14255" y="24716"/>
                  </a:cubicBezTo>
                  <a:cubicBezTo>
                    <a:pt x="14752" y="24746"/>
                    <a:pt x="15240" y="24775"/>
                    <a:pt x="15710" y="24775"/>
                  </a:cubicBezTo>
                  <a:cubicBezTo>
                    <a:pt x="17090" y="24775"/>
                    <a:pt x="18328" y="24533"/>
                    <a:pt x="19275" y="23405"/>
                  </a:cubicBezTo>
                  <a:cubicBezTo>
                    <a:pt x="20425" y="22034"/>
                    <a:pt x="19739" y="19977"/>
                    <a:pt x="19719" y="18163"/>
                  </a:cubicBezTo>
                  <a:cubicBezTo>
                    <a:pt x="21050" y="18062"/>
                    <a:pt x="22622" y="17820"/>
                    <a:pt x="23247" y="16651"/>
                  </a:cubicBezTo>
                  <a:cubicBezTo>
                    <a:pt x="23711" y="15764"/>
                    <a:pt x="23449" y="14715"/>
                    <a:pt x="23187" y="13767"/>
                  </a:cubicBezTo>
                  <a:cubicBezTo>
                    <a:pt x="22259" y="10521"/>
                    <a:pt x="22280" y="6852"/>
                    <a:pt x="19880" y="4493"/>
                  </a:cubicBezTo>
                  <a:cubicBezTo>
                    <a:pt x="17824" y="2476"/>
                    <a:pt x="15061" y="1367"/>
                    <a:pt x="12380" y="339"/>
                  </a:cubicBezTo>
                  <a:cubicBezTo>
                    <a:pt x="11681" y="66"/>
                    <a:pt x="10965" y="0"/>
                    <a:pt x="10237" y="0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6"/>
            <p:cNvSpPr/>
            <p:nvPr/>
          </p:nvSpPr>
          <p:spPr>
            <a:xfrm>
              <a:off x="6660160" y="2575302"/>
              <a:ext cx="580286" cy="606400"/>
            </a:xfrm>
            <a:custGeom>
              <a:rect b="b" l="l" r="r" t="t"/>
              <a:pathLst>
                <a:path extrusionOk="0" h="25032" w="23954">
                  <a:moveTo>
                    <a:pt x="10427" y="253"/>
                  </a:moveTo>
                  <a:cubicBezTo>
                    <a:pt x="11120" y="253"/>
                    <a:pt x="11789" y="321"/>
                    <a:pt x="12440" y="574"/>
                  </a:cubicBezTo>
                  <a:cubicBezTo>
                    <a:pt x="14961" y="1562"/>
                    <a:pt x="17844" y="2671"/>
                    <a:pt x="19900" y="4707"/>
                  </a:cubicBezTo>
                  <a:cubicBezTo>
                    <a:pt x="21614" y="6381"/>
                    <a:pt x="22058" y="8699"/>
                    <a:pt x="22542" y="11139"/>
                  </a:cubicBezTo>
                  <a:cubicBezTo>
                    <a:pt x="22723" y="12067"/>
                    <a:pt x="22925" y="13014"/>
                    <a:pt x="23167" y="13922"/>
                  </a:cubicBezTo>
                  <a:cubicBezTo>
                    <a:pt x="23449" y="14889"/>
                    <a:pt x="23671" y="15877"/>
                    <a:pt x="23247" y="16704"/>
                  </a:cubicBezTo>
                  <a:cubicBezTo>
                    <a:pt x="22663" y="17813"/>
                    <a:pt x="21191" y="18075"/>
                    <a:pt x="19840" y="18176"/>
                  </a:cubicBezTo>
                  <a:lnTo>
                    <a:pt x="19719" y="18176"/>
                  </a:lnTo>
                  <a:lnTo>
                    <a:pt x="19719" y="18277"/>
                  </a:lnTo>
                  <a:cubicBezTo>
                    <a:pt x="19719" y="18781"/>
                    <a:pt x="19780" y="19285"/>
                    <a:pt x="19820" y="19789"/>
                  </a:cubicBezTo>
                  <a:cubicBezTo>
                    <a:pt x="19981" y="21180"/>
                    <a:pt x="20102" y="22491"/>
                    <a:pt x="19296" y="23458"/>
                  </a:cubicBezTo>
                  <a:cubicBezTo>
                    <a:pt x="18377" y="24555"/>
                    <a:pt x="17174" y="24791"/>
                    <a:pt x="15849" y="24791"/>
                  </a:cubicBezTo>
                  <a:cubicBezTo>
                    <a:pt x="15371" y="24791"/>
                    <a:pt x="14878" y="24761"/>
                    <a:pt x="14376" y="24729"/>
                  </a:cubicBezTo>
                  <a:lnTo>
                    <a:pt x="14356" y="24729"/>
                  </a:lnTo>
                  <a:cubicBezTo>
                    <a:pt x="14194" y="24709"/>
                    <a:pt x="14033" y="24628"/>
                    <a:pt x="13932" y="24507"/>
                  </a:cubicBezTo>
                  <a:cubicBezTo>
                    <a:pt x="13771" y="24346"/>
                    <a:pt x="13569" y="24245"/>
                    <a:pt x="13348" y="24245"/>
                  </a:cubicBezTo>
                  <a:cubicBezTo>
                    <a:pt x="10525" y="24104"/>
                    <a:pt x="7722" y="23741"/>
                    <a:pt x="4960" y="23196"/>
                  </a:cubicBezTo>
                  <a:cubicBezTo>
                    <a:pt x="3287" y="22854"/>
                    <a:pt x="1250" y="19184"/>
                    <a:pt x="524" y="17309"/>
                  </a:cubicBezTo>
                  <a:cubicBezTo>
                    <a:pt x="262" y="16644"/>
                    <a:pt x="282" y="15918"/>
                    <a:pt x="282" y="15192"/>
                  </a:cubicBezTo>
                  <a:cubicBezTo>
                    <a:pt x="302" y="13579"/>
                    <a:pt x="343" y="12994"/>
                    <a:pt x="383" y="12248"/>
                  </a:cubicBezTo>
                  <a:cubicBezTo>
                    <a:pt x="423" y="11684"/>
                    <a:pt x="484" y="11038"/>
                    <a:pt x="524" y="9768"/>
                  </a:cubicBezTo>
                  <a:cubicBezTo>
                    <a:pt x="544" y="8921"/>
                    <a:pt x="585" y="7953"/>
                    <a:pt x="928" y="7066"/>
                  </a:cubicBezTo>
                  <a:cubicBezTo>
                    <a:pt x="1351" y="5978"/>
                    <a:pt x="2258" y="5090"/>
                    <a:pt x="3024" y="4324"/>
                  </a:cubicBezTo>
                  <a:lnTo>
                    <a:pt x="5928" y="1461"/>
                  </a:lnTo>
                  <a:cubicBezTo>
                    <a:pt x="6291" y="1058"/>
                    <a:pt x="6734" y="715"/>
                    <a:pt x="7238" y="493"/>
                  </a:cubicBezTo>
                  <a:cubicBezTo>
                    <a:pt x="7642" y="352"/>
                    <a:pt x="8065" y="312"/>
                    <a:pt x="8488" y="312"/>
                  </a:cubicBezTo>
                  <a:cubicBezTo>
                    <a:pt x="8771" y="312"/>
                    <a:pt x="9053" y="292"/>
                    <a:pt x="9335" y="292"/>
                  </a:cubicBezTo>
                  <a:cubicBezTo>
                    <a:pt x="9706" y="271"/>
                    <a:pt x="10070" y="253"/>
                    <a:pt x="10427" y="253"/>
                  </a:cubicBezTo>
                  <a:close/>
                  <a:moveTo>
                    <a:pt x="10399" y="0"/>
                  </a:moveTo>
                  <a:cubicBezTo>
                    <a:pt x="10041" y="0"/>
                    <a:pt x="9685" y="16"/>
                    <a:pt x="9335" y="30"/>
                  </a:cubicBezTo>
                  <a:cubicBezTo>
                    <a:pt x="9053" y="50"/>
                    <a:pt x="8771" y="70"/>
                    <a:pt x="8488" y="70"/>
                  </a:cubicBezTo>
                  <a:cubicBezTo>
                    <a:pt x="8431" y="67"/>
                    <a:pt x="8373" y="66"/>
                    <a:pt x="8316" y="66"/>
                  </a:cubicBezTo>
                  <a:cubicBezTo>
                    <a:pt x="7914" y="66"/>
                    <a:pt x="7528" y="128"/>
                    <a:pt x="7158" y="251"/>
                  </a:cubicBezTo>
                  <a:cubicBezTo>
                    <a:pt x="6613" y="493"/>
                    <a:pt x="6150" y="836"/>
                    <a:pt x="5767" y="1280"/>
                  </a:cubicBezTo>
                  <a:lnTo>
                    <a:pt x="2863" y="4143"/>
                  </a:lnTo>
                  <a:cubicBezTo>
                    <a:pt x="2057" y="4929"/>
                    <a:pt x="1149" y="5836"/>
                    <a:pt x="706" y="6965"/>
                  </a:cubicBezTo>
                  <a:cubicBezTo>
                    <a:pt x="343" y="7893"/>
                    <a:pt x="302" y="8881"/>
                    <a:pt x="282" y="9768"/>
                  </a:cubicBezTo>
                  <a:cubicBezTo>
                    <a:pt x="222" y="11018"/>
                    <a:pt x="181" y="11663"/>
                    <a:pt x="141" y="12228"/>
                  </a:cubicBezTo>
                  <a:cubicBezTo>
                    <a:pt x="101" y="12974"/>
                    <a:pt x="61" y="13559"/>
                    <a:pt x="20" y="15192"/>
                  </a:cubicBezTo>
                  <a:cubicBezTo>
                    <a:pt x="20" y="15877"/>
                    <a:pt x="0" y="16684"/>
                    <a:pt x="282" y="17390"/>
                  </a:cubicBezTo>
                  <a:cubicBezTo>
                    <a:pt x="948" y="19124"/>
                    <a:pt x="3045" y="23055"/>
                    <a:pt x="4920" y="23438"/>
                  </a:cubicBezTo>
                  <a:cubicBezTo>
                    <a:pt x="7682" y="23983"/>
                    <a:pt x="10505" y="24346"/>
                    <a:pt x="13327" y="24487"/>
                  </a:cubicBezTo>
                  <a:cubicBezTo>
                    <a:pt x="13509" y="24507"/>
                    <a:pt x="13650" y="24588"/>
                    <a:pt x="13771" y="24709"/>
                  </a:cubicBezTo>
                  <a:cubicBezTo>
                    <a:pt x="13932" y="24870"/>
                    <a:pt x="14134" y="24951"/>
                    <a:pt x="14356" y="24971"/>
                  </a:cubicBezTo>
                  <a:cubicBezTo>
                    <a:pt x="14840" y="25011"/>
                    <a:pt x="15324" y="25031"/>
                    <a:pt x="15807" y="25031"/>
                  </a:cubicBezTo>
                  <a:cubicBezTo>
                    <a:pt x="17179" y="25031"/>
                    <a:pt x="18509" y="24789"/>
                    <a:pt x="19497" y="23620"/>
                  </a:cubicBezTo>
                  <a:cubicBezTo>
                    <a:pt x="20384" y="22571"/>
                    <a:pt x="20243" y="21140"/>
                    <a:pt x="20082" y="19769"/>
                  </a:cubicBezTo>
                  <a:cubicBezTo>
                    <a:pt x="20042" y="19325"/>
                    <a:pt x="20001" y="18861"/>
                    <a:pt x="19981" y="18418"/>
                  </a:cubicBezTo>
                  <a:cubicBezTo>
                    <a:pt x="21372" y="18297"/>
                    <a:pt x="22864" y="18015"/>
                    <a:pt x="23489" y="16825"/>
                  </a:cubicBezTo>
                  <a:cubicBezTo>
                    <a:pt x="23953" y="15918"/>
                    <a:pt x="23711" y="14849"/>
                    <a:pt x="23429" y="13841"/>
                  </a:cubicBezTo>
                  <a:cubicBezTo>
                    <a:pt x="23167" y="12954"/>
                    <a:pt x="22985" y="12006"/>
                    <a:pt x="22804" y="11099"/>
                  </a:cubicBezTo>
                  <a:cubicBezTo>
                    <a:pt x="22340" y="8720"/>
                    <a:pt x="21856" y="6260"/>
                    <a:pt x="20102" y="4526"/>
                  </a:cubicBezTo>
                  <a:cubicBezTo>
                    <a:pt x="17985" y="2449"/>
                    <a:pt x="15082" y="1340"/>
                    <a:pt x="12541" y="332"/>
                  </a:cubicBezTo>
                  <a:cubicBezTo>
                    <a:pt x="11842" y="63"/>
                    <a:pt x="11116" y="0"/>
                    <a:pt x="103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6"/>
            <p:cNvSpPr/>
            <p:nvPr/>
          </p:nvSpPr>
          <p:spPr>
            <a:xfrm>
              <a:off x="6668930" y="2840546"/>
              <a:ext cx="471176" cy="561608"/>
            </a:xfrm>
            <a:custGeom>
              <a:rect b="b" l="l" r="r" t="t"/>
              <a:pathLst>
                <a:path extrusionOk="0" h="23183" w="19450">
                  <a:moveTo>
                    <a:pt x="8732" y="0"/>
                  </a:moveTo>
                  <a:cubicBezTo>
                    <a:pt x="5618" y="0"/>
                    <a:pt x="2634" y="558"/>
                    <a:pt x="1795" y="1722"/>
                  </a:cubicBezTo>
                  <a:cubicBezTo>
                    <a:pt x="1" y="4223"/>
                    <a:pt x="1493" y="16542"/>
                    <a:pt x="1735" y="17893"/>
                  </a:cubicBezTo>
                  <a:cubicBezTo>
                    <a:pt x="1883" y="18781"/>
                    <a:pt x="2426" y="18969"/>
                    <a:pt x="2771" y="18995"/>
                  </a:cubicBezTo>
                  <a:lnTo>
                    <a:pt x="2771" y="18995"/>
                  </a:lnTo>
                  <a:cubicBezTo>
                    <a:pt x="2503" y="19036"/>
                    <a:pt x="2137" y="19172"/>
                    <a:pt x="2037" y="19607"/>
                  </a:cubicBezTo>
                  <a:cubicBezTo>
                    <a:pt x="1876" y="20312"/>
                    <a:pt x="1795" y="22591"/>
                    <a:pt x="2179" y="22913"/>
                  </a:cubicBezTo>
                  <a:cubicBezTo>
                    <a:pt x="2387" y="23078"/>
                    <a:pt x="6964" y="23183"/>
                    <a:pt x="11237" y="23183"/>
                  </a:cubicBezTo>
                  <a:cubicBezTo>
                    <a:pt x="14828" y="23183"/>
                    <a:pt x="18204" y="23109"/>
                    <a:pt x="18591" y="22934"/>
                  </a:cubicBezTo>
                  <a:cubicBezTo>
                    <a:pt x="19449" y="22534"/>
                    <a:pt x="19398" y="18597"/>
                    <a:pt x="18321" y="18597"/>
                  </a:cubicBezTo>
                  <a:cubicBezTo>
                    <a:pt x="18310" y="18597"/>
                    <a:pt x="18299" y="18598"/>
                    <a:pt x="18288" y="18599"/>
                  </a:cubicBezTo>
                  <a:cubicBezTo>
                    <a:pt x="18288" y="18599"/>
                    <a:pt x="18752" y="18357"/>
                    <a:pt x="18833" y="17490"/>
                  </a:cubicBezTo>
                  <a:cubicBezTo>
                    <a:pt x="18913" y="16623"/>
                    <a:pt x="18450" y="4848"/>
                    <a:pt x="16958" y="2186"/>
                  </a:cubicBezTo>
                  <a:cubicBezTo>
                    <a:pt x="16155" y="755"/>
                    <a:pt x="12355" y="0"/>
                    <a:pt x="8732" y="0"/>
                  </a:cubicBez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6"/>
            <p:cNvSpPr/>
            <p:nvPr/>
          </p:nvSpPr>
          <p:spPr>
            <a:xfrm>
              <a:off x="6665514" y="2837711"/>
              <a:ext cx="474786" cy="567204"/>
            </a:xfrm>
            <a:custGeom>
              <a:rect b="b" l="l" r="r" t="t"/>
              <a:pathLst>
                <a:path extrusionOk="0" h="23414" w="19599">
                  <a:moveTo>
                    <a:pt x="8893" y="224"/>
                  </a:moveTo>
                  <a:cubicBezTo>
                    <a:pt x="9387" y="224"/>
                    <a:pt x="9881" y="238"/>
                    <a:pt x="10364" y="267"/>
                  </a:cubicBezTo>
                  <a:cubicBezTo>
                    <a:pt x="13792" y="468"/>
                    <a:pt x="16393" y="1275"/>
                    <a:pt x="16978" y="2344"/>
                  </a:cubicBezTo>
                  <a:cubicBezTo>
                    <a:pt x="18470" y="5005"/>
                    <a:pt x="18913" y="16800"/>
                    <a:pt x="18853" y="17586"/>
                  </a:cubicBezTo>
                  <a:cubicBezTo>
                    <a:pt x="18792" y="18353"/>
                    <a:pt x="18389" y="18595"/>
                    <a:pt x="18369" y="18595"/>
                  </a:cubicBezTo>
                  <a:lnTo>
                    <a:pt x="17804" y="18877"/>
                  </a:lnTo>
                  <a:lnTo>
                    <a:pt x="17804" y="18877"/>
                  </a:lnTo>
                  <a:lnTo>
                    <a:pt x="18450" y="18837"/>
                  </a:lnTo>
                  <a:cubicBezTo>
                    <a:pt x="18461" y="18835"/>
                    <a:pt x="18472" y="18835"/>
                    <a:pt x="18483" y="18835"/>
                  </a:cubicBezTo>
                  <a:cubicBezTo>
                    <a:pt x="18824" y="18835"/>
                    <a:pt x="18996" y="19429"/>
                    <a:pt x="19054" y="19683"/>
                  </a:cubicBezTo>
                  <a:cubicBezTo>
                    <a:pt x="19377" y="20913"/>
                    <a:pt x="19175" y="22708"/>
                    <a:pt x="18692" y="22930"/>
                  </a:cubicBezTo>
                  <a:cubicBezTo>
                    <a:pt x="18344" y="23088"/>
                    <a:pt x="14557" y="23164"/>
                    <a:pt x="10719" y="23164"/>
                  </a:cubicBezTo>
                  <a:cubicBezTo>
                    <a:pt x="6756" y="23164"/>
                    <a:pt x="2738" y="23083"/>
                    <a:pt x="2400" y="22930"/>
                  </a:cubicBezTo>
                  <a:cubicBezTo>
                    <a:pt x="2078" y="22667"/>
                    <a:pt x="2138" y="20510"/>
                    <a:pt x="2299" y="19764"/>
                  </a:cubicBezTo>
                  <a:cubicBezTo>
                    <a:pt x="2380" y="19462"/>
                    <a:pt x="2622" y="19260"/>
                    <a:pt x="2924" y="19240"/>
                  </a:cubicBezTo>
                  <a:cubicBezTo>
                    <a:pt x="3025" y="19240"/>
                    <a:pt x="3126" y="19240"/>
                    <a:pt x="3227" y="19220"/>
                  </a:cubicBezTo>
                  <a:lnTo>
                    <a:pt x="4033" y="19038"/>
                  </a:lnTo>
                  <a:lnTo>
                    <a:pt x="3207" y="18978"/>
                  </a:lnTo>
                  <a:cubicBezTo>
                    <a:pt x="3156" y="18968"/>
                    <a:pt x="3106" y="18963"/>
                    <a:pt x="3055" y="18963"/>
                  </a:cubicBezTo>
                  <a:cubicBezTo>
                    <a:pt x="3005" y="18963"/>
                    <a:pt x="2955" y="18968"/>
                    <a:pt x="2904" y="18978"/>
                  </a:cubicBezTo>
                  <a:cubicBezTo>
                    <a:pt x="2743" y="18958"/>
                    <a:pt x="2582" y="18897"/>
                    <a:pt x="2461" y="18816"/>
                  </a:cubicBezTo>
                  <a:cubicBezTo>
                    <a:pt x="2178" y="18615"/>
                    <a:pt x="2017" y="18292"/>
                    <a:pt x="1977" y="17970"/>
                  </a:cubicBezTo>
                  <a:cubicBezTo>
                    <a:pt x="1755" y="16720"/>
                    <a:pt x="263" y="4380"/>
                    <a:pt x="2037" y="1900"/>
                  </a:cubicBezTo>
                  <a:cubicBezTo>
                    <a:pt x="2868" y="757"/>
                    <a:pt x="5886" y="224"/>
                    <a:pt x="8893" y="224"/>
                  </a:cubicBezTo>
                  <a:close/>
                  <a:moveTo>
                    <a:pt x="8851" y="0"/>
                  </a:moveTo>
                  <a:cubicBezTo>
                    <a:pt x="5864" y="0"/>
                    <a:pt x="2748" y="520"/>
                    <a:pt x="1836" y="1759"/>
                  </a:cubicBezTo>
                  <a:cubicBezTo>
                    <a:pt x="1" y="4319"/>
                    <a:pt x="1513" y="16780"/>
                    <a:pt x="1735" y="18030"/>
                  </a:cubicBezTo>
                  <a:cubicBezTo>
                    <a:pt x="1795" y="18433"/>
                    <a:pt x="1997" y="18796"/>
                    <a:pt x="2320" y="19038"/>
                  </a:cubicBezTo>
                  <a:cubicBezTo>
                    <a:pt x="2380" y="19079"/>
                    <a:pt x="2420" y="19099"/>
                    <a:pt x="2481" y="19119"/>
                  </a:cubicBezTo>
                  <a:cubicBezTo>
                    <a:pt x="2259" y="19240"/>
                    <a:pt x="2118" y="19462"/>
                    <a:pt x="2057" y="19704"/>
                  </a:cubicBezTo>
                  <a:cubicBezTo>
                    <a:pt x="1936" y="20248"/>
                    <a:pt x="1755" y="22728"/>
                    <a:pt x="2239" y="23131"/>
                  </a:cubicBezTo>
                  <a:cubicBezTo>
                    <a:pt x="2481" y="23313"/>
                    <a:pt x="6796" y="23413"/>
                    <a:pt x="10969" y="23413"/>
                  </a:cubicBezTo>
                  <a:cubicBezTo>
                    <a:pt x="14760" y="23413"/>
                    <a:pt x="18409" y="23333"/>
                    <a:pt x="18792" y="23151"/>
                  </a:cubicBezTo>
                  <a:cubicBezTo>
                    <a:pt x="19498" y="22829"/>
                    <a:pt x="19599" y="20792"/>
                    <a:pt x="19296" y="19623"/>
                  </a:cubicBezTo>
                  <a:cubicBezTo>
                    <a:pt x="19135" y="19018"/>
                    <a:pt x="18913" y="18736"/>
                    <a:pt x="18712" y="18635"/>
                  </a:cubicBezTo>
                  <a:cubicBezTo>
                    <a:pt x="18954" y="18353"/>
                    <a:pt x="19095" y="17990"/>
                    <a:pt x="19115" y="17627"/>
                  </a:cubicBezTo>
                  <a:cubicBezTo>
                    <a:pt x="19175" y="16861"/>
                    <a:pt x="18752" y="5025"/>
                    <a:pt x="17199" y="2243"/>
                  </a:cubicBezTo>
                  <a:cubicBezTo>
                    <a:pt x="16413" y="872"/>
                    <a:pt x="13167" y="206"/>
                    <a:pt x="10364" y="45"/>
                  </a:cubicBezTo>
                  <a:cubicBezTo>
                    <a:pt x="9872" y="16"/>
                    <a:pt x="9363" y="0"/>
                    <a:pt x="88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6"/>
            <p:cNvSpPr/>
            <p:nvPr/>
          </p:nvSpPr>
          <p:spPr>
            <a:xfrm>
              <a:off x="7179351" y="3339346"/>
              <a:ext cx="208117" cy="411607"/>
            </a:xfrm>
            <a:custGeom>
              <a:rect b="b" l="l" r="r" t="t"/>
              <a:pathLst>
                <a:path extrusionOk="0" h="16991" w="8591">
                  <a:moveTo>
                    <a:pt x="6008" y="0"/>
                  </a:moveTo>
                  <a:cubicBezTo>
                    <a:pt x="5776" y="0"/>
                    <a:pt x="5476" y="83"/>
                    <a:pt x="5243" y="106"/>
                  </a:cubicBezTo>
                  <a:lnTo>
                    <a:pt x="3630" y="247"/>
                  </a:lnTo>
                  <a:cubicBezTo>
                    <a:pt x="3086" y="247"/>
                    <a:pt x="2561" y="347"/>
                    <a:pt x="2037" y="529"/>
                  </a:cubicBezTo>
                  <a:cubicBezTo>
                    <a:pt x="1547" y="732"/>
                    <a:pt x="830" y="1374"/>
                    <a:pt x="290" y="1374"/>
                  </a:cubicBezTo>
                  <a:cubicBezTo>
                    <a:pt x="186" y="1374"/>
                    <a:pt x="89" y="1350"/>
                    <a:pt x="1" y="1295"/>
                  </a:cubicBezTo>
                  <a:lnTo>
                    <a:pt x="1" y="1295"/>
                  </a:lnTo>
                  <a:cubicBezTo>
                    <a:pt x="283" y="5509"/>
                    <a:pt x="1130" y="9663"/>
                    <a:pt x="2501" y="13655"/>
                  </a:cubicBezTo>
                  <a:cubicBezTo>
                    <a:pt x="2864" y="14723"/>
                    <a:pt x="3287" y="15812"/>
                    <a:pt x="3348" y="16961"/>
                  </a:cubicBezTo>
                  <a:cubicBezTo>
                    <a:pt x="3628" y="16981"/>
                    <a:pt x="3909" y="16990"/>
                    <a:pt x="4189" y="16990"/>
                  </a:cubicBezTo>
                  <a:cubicBezTo>
                    <a:pt x="5686" y="16990"/>
                    <a:pt x="7181" y="16718"/>
                    <a:pt x="8590" y="16175"/>
                  </a:cubicBezTo>
                  <a:cubicBezTo>
                    <a:pt x="7763" y="10872"/>
                    <a:pt x="7017" y="5570"/>
                    <a:pt x="6372" y="247"/>
                  </a:cubicBezTo>
                  <a:cubicBezTo>
                    <a:pt x="6345" y="56"/>
                    <a:pt x="6199" y="0"/>
                    <a:pt x="6008" y="0"/>
                  </a:cubicBez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6"/>
            <p:cNvSpPr/>
            <p:nvPr/>
          </p:nvSpPr>
          <p:spPr>
            <a:xfrm>
              <a:off x="7175936" y="3336318"/>
              <a:ext cx="214948" cy="417833"/>
            </a:xfrm>
            <a:custGeom>
              <a:rect b="b" l="l" r="r" t="t"/>
              <a:pathLst>
                <a:path extrusionOk="0" h="17248" w="8873">
                  <a:moveTo>
                    <a:pt x="6164" y="251"/>
                  </a:moveTo>
                  <a:cubicBezTo>
                    <a:pt x="6236" y="251"/>
                    <a:pt x="6295" y="262"/>
                    <a:pt x="6332" y="291"/>
                  </a:cubicBezTo>
                  <a:cubicBezTo>
                    <a:pt x="6372" y="311"/>
                    <a:pt x="6392" y="351"/>
                    <a:pt x="6392" y="372"/>
                  </a:cubicBezTo>
                  <a:cubicBezTo>
                    <a:pt x="7037" y="5634"/>
                    <a:pt x="7763" y="10977"/>
                    <a:pt x="8590" y="16219"/>
                  </a:cubicBezTo>
                  <a:cubicBezTo>
                    <a:pt x="7251" y="16728"/>
                    <a:pt x="5826" y="16994"/>
                    <a:pt x="4400" y="16994"/>
                  </a:cubicBezTo>
                  <a:cubicBezTo>
                    <a:pt x="4130" y="16994"/>
                    <a:pt x="3859" y="16985"/>
                    <a:pt x="3590" y="16965"/>
                  </a:cubicBezTo>
                  <a:cubicBezTo>
                    <a:pt x="3529" y="15957"/>
                    <a:pt x="3186" y="14990"/>
                    <a:pt x="2864" y="14042"/>
                  </a:cubicBezTo>
                  <a:lnTo>
                    <a:pt x="2763" y="13739"/>
                  </a:lnTo>
                  <a:cubicBezTo>
                    <a:pt x="1412" y="9808"/>
                    <a:pt x="585" y="5735"/>
                    <a:pt x="283" y="1602"/>
                  </a:cubicBezTo>
                  <a:lnTo>
                    <a:pt x="283" y="1602"/>
                  </a:lnTo>
                  <a:cubicBezTo>
                    <a:pt x="337" y="1614"/>
                    <a:pt x="393" y="1620"/>
                    <a:pt x="449" y="1620"/>
                  </a:cubicBezTo>
                  <a:cubicBezTo>
                    <a:pt x="834" y="1620"/>
                    <a:pt x="1267" y="1344"/>
                    <a:pt x="1654" y="1098"/>
                  </a:cubicBezTo>
                  <a:cubicBezTo>
                    <a:pt x="1835" y="977"/>
                    <a:pt x="2037" y="876"/>
                    <a:pt x="2239" y="775"/>
                  </a:cubicBezTo>
                  <a:cubicBezTo>
                    <a:pt x="2743" y="614"/>
                    <a:pt x="3247" y="513"/>
                    <a:pt x="3791" y="493"/>
                  </a:cubicBezTo>
                  <a:lnTo>
                    <a:pt x="5404" y="351"/>
                  </a:lnTo>
                  <a:cubicBezTo>
                    <a:pt x="5505" y="351"/>
                    <a:pt x="5606" y="331"/>
                    <a:pt x="5727" y="311"/>
                  </a:cubicBezTo>
                  <a:cubicBezTo>
                    <a:pt x="5869" y="285"/>
                    <a:pt x="6036" y="251"/>
                    <a:pt x="6164" y="251"/>
                  </a:cubicBezTo>
                  <a:close/>
                  <a:moveTo>
                    <a:pt x="6158" y="1"/>
                  </a:moveTo>
                  <a:cubicBezTo>
                    <a:pt x="6011" y="1"/>
                    <a:pt x="5846" y="28"/>
                    <a:pt x="5687" y="49"/>
                  </a:cubicBezTo>
                  <a:cubicBezTo>
                    <a:pt x="5586" y="69"/>
                    <a:pt x="5485" y="110"/>
                    <a:pt x="5384" y="110"/>
                  </a:cubicBezTo>
                  <a:lnTo>
                    <a:pt x="3771" y="231"/>
                  </a:lnTo>
                  <a:cubicBezTo>
                    <a:pt x="3207" y="251"/>
                    <a:pt x="2662" y="351"/>
                    <a:pt x="2138" y="533"/>
                  </a:cubicBezTo>
                  <a:cubicBezTo>
                    <a:pt x="1936" y="634"/>
                    <a:pt x="1715" y="755"/>
                    <a:pt x="1533" y="896"/>
                  </a:cubicBezTo>
                  <a:cubicBezTo>
                    <a:pt x="1147" y="1121"/>
                    <a:pt x="735" y="1372"/>
                    <a:pt x="431" y="1372"/>
                  </a:cubicBezTo>
                  <a:cubicBezTo>
                    <a:pt x="354" y="1372"/>
                    <a:pt x="284" y="1356"/>
                    <a:pt x="222" y="1319"/>
                  </a:cubicBezTo>
                  <a:lnTo>
                    <a:pt x="1" y="1198"/>
                  </a:lnTo>
                  <a:lnTo>
                    <a:pt x="21" y="1440"/>
                  </a:lnTo>
                  <a:cubicBezTo>
                    <a:pt x="303" y="5674"/>
                    <a:pt x="1150" y="9828"/>
                    <a:pt x="2521" y="13820"/>
                  </a:cubicBezTo>
                  <a:lnTo>
                    <a:pt x="2642" y="14143"/>
                  </a:lnTo>
                  <a:cubicBezTo>
                    <a:pt x="2965" y="15090"/>
                    <a:pt x="3307" y="16098"/>
                    <a:pt x="3348" y="17107"/>
                  </a:cubicBezTo>
                  <a:lnTo>
                    <a:pt x="3348" y="17207"/>
                  </a:lnTo>
                  <a:lnTo>
                    <a:pt x="3469" y="17207"/>
                  </a:lnTo>
                  <a:cubicBezTo>
                    <a:pt x="3771" y="17248"/>
                    <a:pt x="4074" y="17248"/>
                    <a:pt x="4376" y="17248"/>
                  </a:cubicBezTo>
                  <a:cubicBezTo>
                    <a:pt x="5868" y="17248"/>
                    <a:pt x="7360" y="16965"/>
                    <a:pt x="8771" y="16421"/>
                  </a:cubicBezTo>
                  <a:lnTo>
                    <a:pt x="8872" y="16381"/>
                  </a:lnTo>
                  <a:lnTo>
                    <a:pt x="8852" y="16280"/>
                  </a:lnTo>
                  <a:cubicBezTo>
                    <a:pt x="8025" y="10997"/>
                    <a:pt x="7300" y="5634"/>
                    <a:pt x="6634" y="331"/>
                  </a:cubicBezTo>
                  <a:cubicBezTo>
                    <a:pt x="6634" y="231"/>
                    <a:pt x="6574" y="150"/>
                    <a:pt x="6493" y="89"/>
                  </a:cubicBezTo>
                  <a:cubicBezTo>
                    <a:pt x="6407" y="23"/>
                    <a:pt x="6290" y="1"/>
                    <a:pt x="6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7313195" y="3790592"/>
              <a:ext cx="130912" cy="81905"/>
            </a:xfrm>
            <a:custGeom>
              <a:rect b="b" l="l" r="r" t="t"/>
              <a:pathLst>
                <a:path extrusionOk="0" h="3381" w="5404">
                  <a:moveTo>
                    <a:pt x="1385" y="0"/>
                  </a:moveTo>
                  <a:cubicBezTo>
                    <a:pt x="1063" y="0"/>
                    <a:pt x="741" y="71"/>
                    <a:pt x="444" y="210"/>
                  </a:cubicBezTo>
                  <a:cubicBezTo>
                    <a:pt x="323" y="935"/>
                    <a:pt x="0" y="1802"/>
                    <a:pt x="0" y="2528"/>
                  </a:cubicBezTo>
                  <a:cubicBezTo>
                    <a:pt x="0" y="2710"/>
                    <a:pt x="41" y="2891"/>
                    <a:pt x="121" y="3053"/>
                  </a:cubicBezTo>
                  <a:cubicBezTo>
                    <a:pt x="273" y="3322"/>
                    <a:pt x="609" y="3381"/>
                    <a:pt x="938" y="3381"/>
                  </a:cubicBezTo>
                  <a:cubicBezTo>
                    <a:pt x="1003" y="3381"/>
                    <a:pt x="1067" y="3378"/>
                    <a:pt x="1129" y="3375"/>
                  </a:cubicBezTo>
                  <a:lnTo>
                    <a:pt x="4295" y="3173"/>
                  </a:lnTo>
                  <a:cubicBezTo>
                    <a:pt x="4698" y="3153"/>
                    <a:pt x="5182" y="3073"/>
                    <a:pt x="5323" y="2690"/>
                  </a:cubicBezTo>
                  <a:cubicBezTo>
                    <a:pt x="5404" y="2468"/>
                    <a:pt x="5343" y="2226"/>
                    <a:pt x="5202" y="2065"/>
                  </a:cubicBezTo>
                  <a:cubicBezTo>
                    <a:pt x="5061" y="1883"/>
                    <a:pt x="4860" y="1762"/>
                    <a:pt x="4658" y="1681"/>
                  </a:cubicBezTo>
                  <a:cubicBezTo>
                    <a:pt x="4275" y="1520"/>
                    <a:pt x="3872" y="1460"/>
                    <a:pt x="3489" y="1298"/>
                  </a:cubicBezTo>
                  <a:cubicBezTo>
                    <a:pt x="3085" y="1177"/>
                    <a:pt x="2783" y="855"/>
                    <a:pt x="2662" y="452"/>
                  </a:cubicBezTo>
                  <a:cubicBezTo>
                    <a:pt x="2662" y="371"/>
                    <a:pt x="2642" y="290"/>
                    <a:pt x="2601" y="230"/>
                  </a:cubicBezTo>
                  <a:cubicBezTo>
                    <a:pt x="2561" y="199"/>
                    <a:pt x="2516" y="184"/>
                    <a:pt x="2473" y="184"/>
                  </a:cubicBezTo>
                  <a:cubicBezTo>
                    <a:pt x="2430" y="184"/>
                    <a:pt x="2390" y="199"/>
                    <a:pt x="2359" y="230"/>
                  </a:cubicBezTo>
                  <a:cubicBezTo>
                    <a:pt x="2052" y="76"/>
                    <a:pt x="1718" y="0"/>
                    <a:pt x="1385" y="0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6"/>
            <p:cNvSpPr/>
            <p:nvPr/>
          </p:nvSpPr>
          <p:spPr>
            <a:xfrm>
              <a:off x="7309779" y="3787976"/>
              <a:ext cx="137259" cy="87816"/>
            </a:xfrm>
            <a:custGeom>
              <a:rect b="b" l="l" r="r" t="t"/>
              <a:pathLst>
                <a:path extrusionOk="0" h="3625" w="5666">
                  <a:moveTo>
                    <a:pt x="1519" y="229"/>
                  </a:moveTo>
                  <a:cubicBezTo>
                    <a:pt x="1835" y="229"/>
                    <a:pt x="2151" y="300"/>
                    <a:pt x="2440" y="439"/>
                  </a:cubicBezTo>
                  <a:lnTo>
                    <a:pt x="2521" y="499"/>
                  </a:lnTo>
                  <a:lnTo>
                    <a:pt x="2581" y="418"/>
                  </a:lnTo>
                  <a:lnTo>
                    <a:pt x="2642" y="418"/>
                  </a:lnTo>
                  <a:cubicBezTo>
                    <a:pt x="2662" y="459"/>
                    <a:pt x="2662" y="499"/>
                    <a:pt x="2682" y="539"/>
                  </a:cubicBezTo>
                  <a:lnTo>
                    <a:pt x="2682" y="600"/>
                  </a:lnTo>
                  <a:cubicBezTo>
                    <a:pt x="2803" y="1043"/>
                    <a:pt x="3125" y="1386"/>
                    <a:pt x="3569" y="1527"/>
                  </a:cubicBezTo>
                  <a:cubicBezTo>
                    <a:pt x="3771" y="1608"/>
                    <a:pt x="3972" y="1689"/>
                    <a:pt x="4174" y="1729"/>
                  </a:cubicBezTo>
                  <a:cubicBezTo>
                    <a:pt x="4355" y="1789"/>
                    <a:pt x="4557" y="1850"/>
                    <a:pt x="4738" y="1910"/>
                  </a:cubicBezTo>
                  <a:cubicBezTo>
                    <a:pt x="4920" y="1971"/>
                    <a:pt x="5101" y="2092"/>
                    <a:pt x="5243" y="2253"/>
                  </a:cubicBezTo>
                  <a:cubicBezTo>
                    <a:pt x="5363" y="2394"/>
                    <a:pt x="5404" y="2576"/>
                    <a:pt x="5343" y="2757"/>
                  </a:cubicBezTo>
                  <a:cubicBezTo>
                    <a:pt x="5263" y="2999"/>
                    <a:pt x="4960" y="3120"/>
                    <a:pt x="4416" y="3161"/>
                  </a:cubicBezTo>
                  <a:lnTo>
                    <a:pt x="1250" y="3362"/>
                  </a:lnTo>
                  <a:cubicBezTo>
                    <a:pt x="1194" y="3366"/>
                    <a:pt x="1136" y="3368"/>
                    <a:pt x="1076" y="3368"/>
                  </a:cubicBezTo>
                  <a:cubicBezTo>
                    <a:pt x="794" y="3368"/>
                    <a:pt x="493" y="3316"/>
                    <a:pt x="343" y="3100"/>
                  </a:cubicBezTo>
                  <a:cubicBezTo>
                    <a:pt x="283" y="2959"/>
                    <a:pt x="242" y="2798"/>
                    <a:pt x="262" y="2656"/>
                  </a:cubicBezTo>
                  <a:cubicBezTo>
                    <a:pt x="283" y="2152"/>
                    <a:pt x="363" y="1668"/>
                    <a:pt x="524" y="1185"/>
                  </a:cubicBezTo>
                  <a:cubicBezTo>
                    <a:pt x="585" y="902"/>
                    <a:pt x="645" y="660"/>
                    <a:pt x="706" y="398"/>
                  </a:cubicBezTo>
                  <a:cubicBezTo>
                    <a:pt x="962" y="284"/>
                    <a:pt x="1240" y="229"/>
                    <a:pt x="1519" y="229"/>
                  </a:cubicBezTo>
                  <a:close/>
                  <a:moveTo>
                    <a:pt x="1492" y="0"/>
                  </a:moveTo>
                  <a:cubicBezTo>
                    <a:pt x="1160" y="0"/>
                    <a:pt x="827" y="66"/>
                    <a:pt x="524" y="197"/>
                  </a:cubicBezTo>
                  <a:lnTo>
                    <a:pt x="464" y="237"/>
                  </a:lnTo>
                  <a:lnTo>
                    <a:pt x="464" y="297"/>
                  </a:lnTo>
                  <a:cubicBezTo>
                    <a:pt x="424" y="560"/>
                    <a:pt x="343" y="842"/>
                    <a:pt x="262" y="1144"/>
                  </a:cubicBezTo>
                  <a:cubicBezTo>
                    <a:pt x="121" y="1628"/>
                    <a:pt x="41" y="2132"/>
                    <a:pt x="20" y="2656"/>
                  </a:cubicBezTo>
                  <a:cubicBezTo>
                    <a:pt x="0" y="2858"/>
                    <a:pt x="41" y="3060"/>
                    <a:pt x="141" y="3241"/>
                  </a:cubicBezTo>
                  <a:cubicBezTo>
                    <a:pt x="323" y="3544"/>
                    <a:pt x="706" y="3604"/>
                    <a:pt x="1049" y="3604"/>
                  </a:cubicBezTo>
                  <a:cubicBezTo>
                    <a:pt x="1129" y="3604"/>
                    <a:pt x="1210" y="3604"/>
                    <a:pt x="1270" y="3624"/>
                  </a:cubicBezTo>
                  <a:lnTo>
                    <a:pt x="4436" y="3423"/>
                  </a:lnTo>
                  <a:cubicBezTo>
                    <a:pt x="4839" y="3402"/>
                    <a:pt x="5424" y="3302"/>
                    <a:pt x="5585" y="2858"/>
                  </a:cubicBezTo>
                  <a:cubicBezTo>
                    <a:pt x="5666" y="2596"/>
                    <a:pt x="5605" y="2314"/>
                    <a:pt x="5444" y="2092"/>
                  </a:cubicBezTo>
                  <a:cubicBezTo>
                    <a:pt x="5283" y="1910"/>
                    <a:pt x="5061" y="1769"/>
                    <a:pt x="4839" y="1689"/>
                  </a:cubicBezTo>
                  <a:cubicBezTo>
                    <a:pt x="4638" y="1608"/>
                    <a:pt x="4456" y="1547"/>
                    <a:pt x="4255" y="1487"/>
                  </a:cubicBezTo>
                  <a:cubicBezTo>
                    <a:pt x="4053" y="1447"/>
                    <a:pt x="3851" y="1386"/>
                    <a:pt x="3670" y="1306"/>
                  </a:cubicBezTo>
                  <a:cubicBezTo>
                    <a:pt x="3468" y="1225"/>
                    <a:pt x="3004" y="983"/>
                    <a:pt x="2924" y="539"/>
                  </a:cubicBezTo>
                  <a:lnTo>
                    <a:pt x="2924" y="499"/>
                  </a:lnTo>
                  <a:cubicBezTo>
                    <a:pt x="2904" y="418"/>
                    <a:pt x="2883" y="338"/>
                    <a:pt x="2843" y="277"/>
                  </a:cubicBezTo>
                  <a:cubicBezTo>
                    <a:pt x="2783" y="217"/>
                    <a:pt x="2702" y="176"/>
                    <a:pt x="2621" y="176"/>
                  </a:cubicBezTo>
                  <a:cubicBezTo>
                    <a:pt x="2561" y="176"/>
                    <a:pt x="2521" y="176"/>
                    <a:pt x="2460" y="197"/>
                  </a:cubicBezTo>
                  <a:cubicBezTo>
                    <a:pt x="2158" y="66"/>
                    <a:pt x="1825" y="0"/>
                    <a:pt x="14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6"/>
            <p:cNvSpPr/>
            <p:nvPr/>
          </p:nvSpPr>
          <p:spPr>
            <a:xfrm>
              <a:off x="7093885" y="2761716"/>
              <a:ext cx="49831" cy="249517"/>
            </a:xfrm>
            <a:custGeom>
              <a:rect b="b" l="l" r="r" t="t"/>
              <a:pathLst>
                <a:path extrusionOk="0" h="10300" w="2057">
                  <a:moveTo>
                    <a:pt x="847" y="0"/>
                  </a:moveTo>
                  <a:cubicBezTo>
                    <a:pt x="833" y="0"/>
                    <a:pt x="818" y="5"/>
                    <a:pt x="807" y="16"/>
                  </a:cubicBezTo>
                  <a:lnTo>
                    <a:pt x="827" y="16"/>
                  </a:lnTo>
                  <a:cubicBezTo>
                    <a:pt x="61" y="1388"/>
                    <a:pt x="303" y="2960"/>
                    <a:pt x="726" y="4392"/>
                  </a:cubicBezTo>
                  <a:cubicBezTo>
                    <a:pt x="1009" y="5279"/>
                    <a:pt x="1311" y="6146"/>
                    <a:pt x="1492" y="7053"/>
                  </a:cubicBezTo>
                  <a:cubicBezTo>
                    <a:pt x="1674" y="8102"/>
                    <a:pt x="1755" y="9170"/>
                    <a:pt x="1755" y="10239"/>
                  </a:cubicBezTo>
                  <a:cubicBezTo>
                    <a:pt x="1765" y="10279"/>
                    <a:pt x="1800" y="10299"/>
                    <a:pt x="1833" y="10299"/>
                  </a:cubicBezTo>
                  <a:cubicBezTo>
                    <a:pt x="1865" y="10299"/>
                    <a:pt x="1896" y="10279"/>
                    <a:pt x="1896" y="10239"/>
                  </a:cubicBezTo>
                  <a:cubicBezTo>
                    <a:pt x="2057" y="8545"/>
                    <a:pt x="1674" y="6811"/>
                    <a:pt x="1150" y="5218"/>
                  </a:cubicBezTo>
                  <a:cubicBezTo>
                    <a:pt x="605" y="3565"/>
                    <a:pt x="0" y="1730"/>
                    <a:pt x="888" y="77"/>
                  </a:cubicBezTo>
                  <a:cubicBezTo>
                    <a:pt x="917" y="33"/>
                    <a:pt x="883" y="0"/>
                    <a:pt x="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7118450" y="2730756"/>
              <a:ext cx="24661" cy="22505"/>
            </a:xfrm>
            <a:custGeom>
              <a:rect b="b" l="l" r="r" t="t"/>
              <a:pathLst>
                <a:path extrusionOk="0" h="929" w="1018">
                  <a:moveTo>
                    <a:pt x="958" y="0"/>
                  </a:moveTo>
                  <a:cubicBezTo>
                    <a:pt x="953" y="0"/>
                    <a:pt x="948" y="1"/>
                    <a:pt x="942" y="4"/>
                  </a:cubicBezTo>
                  <a:cubicBezTo>
                    <a:pt x="559" y="206"/>
                    <a:pt x="236" y="488"/>
                    <a:pt x="15" y="871"/>
                  </a:cubicBezTo>
                  <a:cubicBezTo>
                    <a:pt x="0" y="900"/>
                    <a:pt x="26" y="928"/>
                    <a:pt x="57" y="928"/>
                  </a:cubicBezTo>
                  <a:cubicBezTo>
                    <a:pt x="70" y="928"/>
                    <a:pt x="84" y="923"/>
                    <a:pt x="95" y="911"/>
                  </a:cubicBezTo>
                  <a:lnTo>
                    <a:pt x="75" y="891"/>
                  </a:lnTo>
                  <a:cubicBezTo>
                    <a:pt x="297" y="548"/>
                    <a:pt x="620" y="266"/>
                    <a:pt x="982" y="85"/>
                  </a:cubicBezTo>
                  <a:cubicBezTo>
                    <a:pt x="1017" y="50"/>
                    <a:pt x="992" y="0"/>
                    <a:pt x="9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6956239" y="2605729"/>
              <a:ext cx="171150" cy="100558"/>
            </a:xfrm>
            <a:custGeom>
              <a:rect b="b" l="l" r="r" t="t"/>
              <a:pathLst>
                <a:path extrusionOk="0" h="4151" w="7065">
                  <a:moveTo>
                    <a:pt x="45" y="0"/>
                  </a:moveTo>
                  <a:cubicBezTo>
                    <a:pt x="13" y="0"/>
                    <a:pt x="1" y="66"/>
                    <a:pt x="37" y="84"/>
                  </a:cubicBezTo>
                  <a:cubicBezTo>
                    <a:pt x="2698" y="891"/>
                    <a:pt x="5098" y="2020"/>
                    <a:pt x="6953" y="4137"/>
                  </a:cubicBezTo>
                  <a:cubicBezTo>
                    <a:pt x="6962" y="4146"/>
                    <a:pt x="6974" y="4150"/>
                    <a:pt x="6985" y="4150"/>
                  </a:cubicBezTo>
                  <a:cubicBezTo>
                    <a:pt x="7024" y="4150"/>
                    <a:pt x="7064" y="4107"/>
                    <a:pt x="7033" y="4076"/>
                  </a:cubicBezTo>
                  <a:cubicBezTo>
                    <a:pt x="5420" y="1838"/>
                    <a:pt x="2598" y="749"/>
                    <a:pt x="57" y="3"/>
                  </a:cubicBezTo>
                  <a:cubicBezTo>
                    <a:pt x="53" y="1"/>
                    <a:pt x="48" y="0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6832085" y="2599673"/>
              <a:ext cx="97215" cy="9084"/>
            </a:xfrm>
            <a:custGeom>
              <a:rect b="b" l="l" r="r" t="t"/>
              <a:pathLst>
                <a:path extrusionOk="0" h="375" w="4013">
                  <a:moveTo>
                    <a:pt x="3470" y="0"/>
                  </a:moveTo>
                  <a:cubicBezTo>
                    <a:pt x="2348" y="0"/>
                    <a:pt x="1191" y="168"/>
                    <a:pt x="81" y="274"/>
                  </a:cubicBezTo>
                  <a:cubicBezTo>
                    <a:pt x="4" y="274"/>
                    <a:pt x="0" y="365"/>
                    <a:pt x="70" y="374"/>
                  </a:cubicBezTo>
                  <a:lnTo>
                    <a:pt x="70" y="374"/>
                  </a:lnTo>
                  <a:cubicBezTo>
                    <a:pt x="1357" y="274"/>
                    <a:pt x="2685" y="293"/>
                    <a:pt x="3952" y="92"/>
                  </a:cubicBezTo>
                  <a:cubicBezTo>
                    <a:pt x="4013" y="92"/>
                    <a:pt x="3992" y="12"/>
                    <a:pt x="3952" y="12"/>
                  </a:cubicBezTo>
                  <a:cubicBezTo>
                    <a:pt x="3792" y="4"/>
                    <a:pt x="3632" y="0"/>
                    <a:pt x="3470" y="0"/>
                  </a:cubicBezTo>
                  <a:close/>
                  <a:moveTo>
                    <a:pt x="70" y="374"/>
                  </a:moveTo>
                  <a:cubicBezTo>
                    <a:pt x="67" y="374"/>
                    <a:pt x="64" y="374"/>
                    <a:pt x="61" y="374"/>
                  </a:cubicBezTo>
                  <a:lnTo>
                    <a:pt x="81" y="374"/>
                  </a:lnTo>
                  <a:cubicBezTo>
                    <a:pt x="77" y="374"/>
                    <a:pt x="73" y="374"/>
                    <a:pt x="70" y="3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7151032" y="2724603"/>
              <a:ext cx="19065" cy="5281"/>
            </a:xfrm>
            <a:custGeom>
              <a:rect b="b" l="l" r="r" t="t"/>
              <a:pathLst>
                <a:path extrusionOk="0" h="218" w="787">
                  <a:moveTo>
                    <a:pt x="273" y="1"/>
                  </a:moveTo>
                  <a:cubicBezTo>
                    <a:pt x="216" y="1"/>
                    <a:pt x="159" y="6"/>
                    <a:pt x="101" y="16"/>
                  </a:cubicBezTo>
                  <a:cubicBezTo>
                    <a:pt x="6" y="16"/>
                    <a:pt x="1" y="159"/>
                    <a:pt x="84" y="159"/>
                  </a:cubicBezTo>
                  <a:cubicBezTo>
                    <a:pt x="90" y="159"/>
                    <a:pt x="95" y="158"/>
                    <a:pt x="101" y="157"/>
                  </a:cubicBezTo>
                  <a:lnTo>
                    <a:pt x="404" y="157"/>
                  </a:lnTo>
                  <a:cubicBezTo>
                    <a:pt x="504" y="198"/>
                    <a:pt x="605" y="198"/>
                    <a:pt x="726" y="218"/>
                  </a:cubicBezTo>
                  <a:cubicBezTo>
                    <a:pt x="746" y="218"/>
                    <a:pt x="787" y="157"/>
                    <a:pt x="746" y="117"/>
                  </a:cubicBezTo>
                  <a:cubicBezTo>
                    <a:pt x="597" y="42"/>
                    <a:pt x="436" y="1"/>
                    <a:pt x="2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6747080" y="3289442"/>
              <a:ext cx="285274" cy="10465"/>
            </a:xfrm>
            <a:custGeom>
              <a:rect b="b" l="l" r="r" t="t"/>
              <a:pathLst>
                <a:path extrusionOk="0" h="432" w="11776">
                  <a:moveTo>
                    <a:pt x="11027" y="1"/>
                  </a:moveTo>
                  <a:cubicBezTo>
                    <a:pt x="9324" y="1"/>
                    <a:pt x="7608" y="116"/>
                    <a:pt x="5909" y="169"/>
                  </a:cubicBezTo>
                  <a:cubicBezTo>
                    <a:pt x="3973" y="230"/>
                    <a:pt x="2017" y="250"/>
                    <a:pt x="82" y="331"/>
                  </a:cubicBezTo>
                  <a:cubicBezTo>
                    <a:pt x="1" y="331"/>
                    <a:pt x="1" y="432"/>
                    <a:pt x="82" y="432"/>
                  </a:cubicBezTo>
                  <a:cubicBezTo>
                    <a:pt x="2017" y="411"/>
                    <a:pt x="3953" y="331"/>
                    <a:pt x="5909" y="290"/>
                  </a:cubicBezTo>
                  <a:cubicBezTo>
                    <a:pt x="7844" y="230"/>
                    <a:pt x="9800" y="270"/>
                    <a:pt x="11736" y="109"/>
                  </a:cubicBezTo>
                  <a:cubicBezTo>
                    <a:pt x="11776" y="89"/>
                    <a:pt x="11776" y="28"/>
                    <a:pt x="11736" y="8"/>
                  </a:cubicBezTo>
                  <a:cubicBezTo>
                    <a:pt x="11500" y="3"/>
                    <a:pt x="11264" y="1"/>
                    <a:pt x="110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7048463" y="3285881"/>
              <a:ext cx="51793" cy="4530"/>
            </a:xfrm>
            <a:custGeom>
              <a:rect b="b" l="l" r="r" t="t"/>
              <a:pathLst>
                <a:path extrusionOk="0" h="187" w="2138">
                  <a:moveTo>
                    <a:pt x="840" y="0"/>
                  </a:moveTo>
                  <a:cubicBezTo>
                    <a:pt x="591" y="0"/>
                    <a:pt x="343" y="11"/>
                    <a:pt x="101" y="34"/>
                  </a:cubicBezTo>
                  <a:cubicBezTo>
                    <a:pt x="6" y="34"/>
                    <a:pt x="1" y="177"/>
                    <a:pt x="84" y="177"/>
                  </a:cubicBezTo>
                  <a:cubicBezTo>
                    <a:pt x="90" y="177"/>
                    <a:pt x="95" y="176"/>
                    <a:pt x="101" y="175"/>
                  </a:cubicBezTo>
                  <a:cubicBezTo>
                    <a:pt x="242" y="167"/>
                    <a:pt x="382" y="164"/>
                    <a:pt x="523" y="164"/>
                  </a:cubicBezTo>
                  <a:cubicBezTo>
                    <a:pt x="906" y="164"/>
                    <a:pt x="1289" y="187"/>
                    <a:pt x="1665" y="187"/>
                  </a:cubicBezTo>
                  <a:cubicBezTo>
                    <a:pt x="1803" y="187"/>
                    <a:pt x="1941" y="184"/>
                    <a:pt x="2077" y="175"/>
                  </a:cubicBezTo>
                  <a:cubicBezTo>
                    <a:pt x="2117" y="175"/>
                    <a:pt x="2138" y="115"/>
                    <a:pt x="2077" y="95"/>
                  </a:cubicBezTo>
                  <a:cubicBezTo>
                    <a:pt x="1674" y="32"/>
                    <a:pt x="1255" y="0"/>
                    <a:pt x="8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6944417" y="3399038"/>
              <a:ext cx="13227" cy="3440"/>
            </a:xfrm>
            <a:custGeom>
              <a:rect b="b" l="l" r="r" t="t"/>
              <a:pathLst>
                <a:path extrusionOk="0" h="142" w="546">
                  <a:moveTo>
                    <a:pt x="101" y="1"/>
                  </a:moveTo>
                  <a:cubicBezTo>
                    <a:pt x="1" y="1"/>
                    <a:pt x="1" y="142"/>
                    <a:pt x="101" y="142"/>
                  </a:cubicBezTo>
                  <a:lnTo>
                    <a:pt x="444" y="142"/>
                  </a:lnTo>
                  <a:cubicBezTo>
                    <a:pt x="545" y="142"/>
                    <a:pt x="545" y="1"/>
                    <a:pt x="4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6"/>
            <p:cNvSpPr/>
            <p:nvPr/>
          </p:nvSpPr>
          <p:spPr>
            <a:xfrm>
              <a:off x="6952072" y="3744104"/>
              <a:ext cx="16691" cy="13929"/>
            </a:xfrm>
            <a:custGeom>
              <a:rect b="b" l="l" r="r" t="t"/>
              <a:pathLst>
                <a:path extrusionOk="0" h="575" w="689">
                  <a:moveTo>
                    <a:pt x="643" y="0"/>
                  </a:moveTo>
                  <a:cubicBezTo>
                    <a:pt x="634" y="0"/>
                    <a:pt x="624" y="4"/>
                    <a:pt x="612" y="12"/>
                  </a:cubicBezTo>
                  <a:cubicBezTo>
                    <a:pt x="410" y="153"/>
                    <a:pt x="229" y="294"/>
                    <a:pt x="48" y="455"/>
                  </a:cubicBezTo>
                  <a:cubicBezTo>
                    <a:pt x="0" y="502"/>
                    <a:pt x="52" y="575"/>
                    <a:pt x="105" y="575"/>
                  </a:cubicBezTo>
                  <a:cubicBezTo>
                    <a:pt x="120" y="575"/>
                    <a:pt x="135" y="569"/>
                    <a:pt x="148" y="556"/>
                  </a:cubicBezTo>
                  <a:lnTo>
                    <a:pt x="169" y="556"/>
                  </a:lnTo>
                  <a:cubicBezTo>
                    <a:pt x="350" y="415"/>
                    <a:pt x="511" y="253"/>
                    <a:pt x="673" y="72"/>
                  </a:cubicBezTo>
                  <a:cubicBezTo>
                    <a:pt x="689" y="56"/>
                    <a:pt x="679" y="0"/>
                    <a:pt x="6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6"/>
            <p:cNvSpPr/>
            <p:nvPr/>
          </p:nvSpPr>
          <p:spPr>
            <a:xfrm>
              <a:off x="6811421" y="3869349"/>
              <a:ext cx="14826" cy="14680"/>
            </a:xfrm>
            <a:custGeom>
              <a:rect b="b" l="l" r="r" t="t"/>
              <a:pathLst>
                <a:path extrusionOk="0" h="606" w="612">
                  <a:moveTo>
                    <a:pt x="325" y="128"/>
                  </a:moveTo>
                  <a:cubicBezTo>
                    <a:pt x="349" y="128"/>
                    <a:pt x="373" y="139"/>
                    <a:pt x="390" y="164"/>
                  </a:cubicBezTo>
                  <a:cubicBezTo>
                    <a:pt x="450" y="225"/>
                    <a:pt x="450" y="306"/>
                    <a:pt x="410" y="366"/>
                  </a:cubicBezTo>
                  <a:cubicBezTo>
                    <a:pt x="393" y="433"/>
                    <a:pt x="335" y="472"/>
                    <a:pt x="269" y="472"/>
                  </a:cubicBezTo>
                  <a:cubicBezTo>
                    <a:pt x="256" y="472"/>
                    <a:pt x="242" y="470"/>
                    <a:pt x="228" y="467"/>
                  </a:cubicBezTo>
                  <a:cubicBezTo>
                    <a:pt x="137" y="431"/>
                    <a:pt x="145" y="280"/>
                    <a:pt x="236" y="280"/>
                  </a:cubicBezTo>
                  <a:cubicBezTo>
                    <a:pt x="246" y="280"/>
                    <a:pt x="257" y="281"/>
                    <a:pt x="269" y="285"/>
                  </a:cubicBezTo>
                  <a:cubicBezTo>
                    <a:pt x="329" y="285"/>
                    <a:pt x="349" y="205"/>
                    <a:pt x="309" y="185"/>
                  </a:cubicBezTo>
                  <a:cubicBezTo>
                    <a:pt x="290" y="178"/>
                    <a:pt x="272" y="173"/>
                    <a:pt x="254" y="171"/>
                  </a:cubicBezTo>
                  <a:lnTo>
                    <a:pt x="254" y="171"/>
                  </a:lnTo>
                  <a:cubicBezTo>
                    <a:pt x="269" y="144"/>
                    <a:pt x="297" y="128"/>
                    <a:pt x="325" y="128"/>
                  </a:cubicBezTo>
                  <a:close/>
                  <a:moveTo>
                    <a:pt x="343" y="1"/>
                  </a:moveTo>
                  <a:cubicBezTo>
                    <a:pt x="249" y="1"/>
                    <a:pt x="161" y="67"/>
                    <a:pt x="148" y="185"/>
                  </a:cubicBezTo>
                  <a:cubicBezTo>
                    <a:pt x="148" y="186"/>
                    <a:pt x="148" y="187"/>
                    <a:pt x="148" y="188"/>
                  </a:cubicBezTo>
                  <a:lnTo>
                    <a:pt x="148" y="188"/>
                  </a:lnTo>
                  <a:cubicBezTo>
                    <a:pt x="59" y="226"/>
                    <a:pt x="0" y="322"/>
                    <a:pt x="27" y="427"/>
                  </a:cubicBezTo>
                  <a:cubicBezTo>
                    <a:pt x="64" y="539"/>
                    <a:pt x="172" y="605"/>
                    <a:pt x="277" y="605"/>
                  </a:cubicBezTo>
                  <a:cubicBezTo>
                    <a:pt x="341" y="605"/>
                    <a:pt x="404" y="581"/>
                    <a:pt x="450" y="527"/>
                  </a:cubicBezTo>
                  <a:cubicBezTo>
                    <a:pt x="591" y="406"/>
                    <a:pt x="611" y="185"/>
                    <a:pt x="490" y="64"/>
                  </a:cubicBezTo>
                  <a:cubicBezTo>
                    <a:pt x="447" y="21"/>
                    <a:pt x="394" y="1"/>
                    <a:pt x="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6913651" y="3913173"/>
              <a:ext cx="15843" cy="12524"/>
            </a:xfrm>
            <a:custGeom>
              <a:rect b="b" l="l" r="r" t="t"/>
              <a:pathLst>
                <a:path extrusionOk="0" h="517" w="654">
                  <a:moveTo>
                    <a:pt x="350" y="126"/>
                  </a:moveTo>
                  <a:cubicBezTo>
                    <a:pt x="436" y="126"/>
                    <a:pt x="504" y="183"/>
                    <a:pt x="444" y="291"/>
                  </a:cubicBezTo>
                  <a:cubicBezTo>
                    <a:pt x="411" y="357"/>
                    <a:pt x="360" y="384"/>
                    <a:pt x="310" y="384"/>
                  </a:cubicBezTo>
                  <a:cubicBezTo>
                    <a:pt x="230" y="384"/>
                    <a:pt x="150" y="315"/>
                    <a:pt x="147" y="225"/>
                  </a:cubicBezTo>
                  <a:lnTo>
                    <a:pt x="147" y="225"/>
                  </a:lnTo>
                  <a:cubicBezTo>
                    <a:pt x="150" y="227"/>
                    <a:pt x="153" y="227"/>
                    <a:pt x="157" y="227"/>
                  </a:cubicBezTo>
                  <a:cubicBezTo>
                    <a:pt x="167" y="227"/>
                    <a:pt x="176" y="222"/>
                    <a:pt x="182" y="210"/>
                  </a:cubicBezTo>
                  <a:cubicBezTo>
                    <a:pt x="223" y="153"/>
                    <a:pt x="291" y="126"/>
                    <a:pt x="350" y="126"/>
                  </a:cubicBezTo>
                  <a:close/>
                  <a:moveTo>
                    <a:pt x="321" y="1"/>
                  </a:moveTo>
                  <a:cubicBezTo>
                    <a:pt x="257" y="1"/>
                    <a:pt x="197" y="25"/>
                    <a:pt x="158" y="79"/>
                  </a:cubicBezTo>
                  <a:lnTo>
                    <a:pt x="158" y="79"/>
                  </a:lnTo>
                  <a:cubicBezTo>
                    <a:pt x="147" y="67"/>
                    <a:pt x="131" y="60"/>
                    <a:pt x="114" y="60"/>
                  </a:cubicBezTo>
                  <a:cubicBezTo>
                    <a:pt x="94" y="60"/>
                    <a:pt x="74" y="69"/>
                    <a:pt x="61" y="89"/>
                  </a:cubicBezTo>
                  <a:lnTo>
                    <a:pt x="81" y="89"/>
                  </a:lnTo>
                  <a:cubicBezTo>
                    <a:pt x="0" y="231"/>
                    <a:pt x="61" y="392"/>
                    <a:pt x="182" y="493"/>
                  </a:cubicBezTo>
                  <a:cubicBezTo>
                    <a:pt x="219" y="508"/>
                    <a:pt x="258" y="516"/>
                    <a:pt x="298" y="516"/>
                  </a:cubicBezTo>
                  <a:cubicBezTo>
                    <a:pt x="410" y="516"/>
                    <a:pt x="520" y="456"/>
                    <a:pt x="565" y="352"/>
                  </a:cubicBezTo>
                  <a:cubicBezTo>
                    <a:pt x="654" y="148"/>
                    <a:pt x="478" y="1"/>
                    <a:pt x="3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7089985" y="3885968"/>
              <a:ext cx="13687" cy="13324"/>
            </a:xfrm>
            <a:custGeom>
              <a:rect b="b" l="l" r="r" t="t"/>
              <a:pathLst>
                <a:path extrusionOk="0" h="550" w="565">
                  <a:moveTo>
                    <a:pt x="205" y="166"/>
                  </a:moveTo>
                  <a:cubicBezTo>
                    <a:pt x="245" y="184"/>
                    <a:pt x="304" y="186"/>
                    <a:pt x="343" y="245"/>
                  </a:cubicBezTo>
                  <a:cubicBezTo>
                    <a:pt x="403" y="285"/>
                    <a:pt x="363" y="386"/>
                    <a:pt x="282" y="386"/>
                  </a:cubicBezTo>
                  <a:cubicBezTo>
                    <a:pt x="270" y="388"/>
                    <a:pt x="259" y="390"/>
                    <a:pt x="248" y="390"/>
                  </a:cubicBezTo>
                  <a:cubicBezTo>
                    <a:pt x="129" y="390"/>
                    <a:pt x="114" y="226"/>
                    <a:pt x="205" y="166"/>
                  </a:cubicBezTo>
                  <a:close/>
                  <a:moveTo>
                    <a:pt x="288" y="1"/>
                  </a:moveTo>
                  <a:cubicBezTo>
                    <a:pt x="124" y="1"/>
                    <a:pt x="0" y="135"/>
                    <a:pt x="0" y="305"/>
                  </a:cubicBezTo>
                  <a:cubicBezTo>
                    <a:pt x="19" y="436"/>
                    <a:pt x="141" y="549"/>
                    <a:pt x="287" y="549"/>
                  </a:cubicBezTo>
                  <a:cubicBezTo>
                    <a:pt x="299" y="549"/>
                    <a:pt x="311" y="549"/>
                    <a:pt x="323" y="547"/>
                  </a:cubicBezTo>
                  <a:cubicBezTo>
                    <a:pt x="464" y="527"/>
                    <a:pt x="565" y="386"/>
                    <a:pt x="544" y="245"/>
                  </a:cubicBezTo>
                  <a:cubicBezTo>
                    <a:pt x="520" y="170"/>
                    <a:pt x="434" y="73"/>
                    <a:pt x="349" y="37"/>
                  </a:cubicBezTo>
                  <a:lnTo>
                    <a:pt x="349" y="37"/>
                  </a:lnTo>
                  <a:cubicBezTo>
                    <a:pt x="337" y="17"/>
                    <a:pt x="315" y="3"/>
                    <a:pt x="282" y="3"/>
                  </a:cubicBezTo>
                  <a:lnTo>
                    <a:pt x="323" y="3"/>
                  </a:lnTo>
                  <a:cubicBezTo>
                    <a:pt x="311" y="1"/>
                    <a:pt x="300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7279013" y="2450953"/>
              <a:ext cx="18581" cy="43024"/>
            </a:xfrm>
            <a:custGeom>
              <a:rect b="b" l="l" r="r" t="t"/>
              <a:pathLst>
                <a:path extrusionOk="0" fill="none" h="1776" w="767">
                  <a:moveTo>
                    <a:pt x="766" y="1"/>
                  </a:moveTo>
                  <a:lnTo>
                    <a:pt x="0" y="888"/>
                  </a:lnTo>
                  <a:lnTo>
                    <a:pt x="524" y="1775"/>
                  </a:lnTo>
                </a:path>
              </a:pathLst>
            </a:custGeom>
            <a:noFill/>
            <a:ln cap="rnd" cmpd="sng" w="4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7330782" y="2450953"/>
              <a:ext cx="18581" cy="43024"/>
            </a:xfrm>
            <a:custGeom>
              <a:rect b="b" l="l" r="r" t="t"/>
              <a:pathLst>
                <a:path extrusionOk="0" fill="none" h="1776" w="767">
                  <a:moveTo>
                    <a:pt x="242" y="1"/>
                  </a:moveTo>
                  <a:lnTo>
                    <a:pt x="766" y="888"/>
                  </a:lnTo>
                  <a:lnTo>
                    <a:pt x="0" y="1775"/>
                  </a:lnTo>
                </a:path>
              </a:pathLst>
            </a:custGeom>
            <a:noFill/>
            <a:ln cap="rnd" cmpd="sng" w="4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6"/>
            <p:cNvSpPr/>
            <p:nvPr/>
          </p:nvSpPr>
          <p:spPr>
            <a:xfrm>
              <a:off x="7303916" y="2450953"/>
              <a:ext cx="19065" cy="46439"/>
            </a:xfrm>
            <a:custGeom>
              <a:rect b="b" l="l" r="r" t="t"/>
              <a:pathLst>
                <a:path extrusionOk="0" fill="none" h="1917" w="787">
                  <a:moveTo>
                    <a:pt x="0" y="1916"/>
                  </a:moveTo>
                  <a:lnTo>
                    <a:pt x="787" y="1"/>
                  </a:lnTo>
                </a:path>
              </a:pathLst>
            </a:custGeom>
            <a:noFill/>
            <a:ln cap="rnd" cmpd="sng" w="4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6"/>
            <p:cNvSpPr/>
            <p:nvPr/>
          </p:nvSpPr>
          <p:spPr>
            <a:xfrm>
              <a:off x="7357163" y="2491506"/>
              <a:ext cx="9787" cy="12234"/>
            </a:xfrm>
            <a:custGeom>
              <a:rect b="b" l="l" r="r" t="t"/>
              <a:pathLst>
                <a:path extrusionOk="0" h="505" w="404">
                  <a:moveTo>
                    <a:pt x="242" y="0"/>
                  </a:moveTo>
                  <a:cubicBezTo>
                    <a:pt x="141" y="0"/>
                    <a:pt x="40" y="121"/>
                    <a:pt x="20" y="263"/>
                  </a:cubicBezTo>
                  <a:cubicBezTo>
                    <a:pt x="0" y="404"/>
                    <a:pt x="81" y="504"/>
                    <a:pt x="161" y="504"/>
                  </a:cubicBezTo>
                  <a:cubicBezTo>
                    <a:pt x="262" y="504"/>
                    <a:pt x="363" y="404"/>
                    <a:pt x="383" y="263"/>
                  </a:cubicBezTo>
                  <a:cubicBezTo>
                    <a:pt x="403" y="121"/>
                    <a:pt x="343" y="0"/>
                    <a:pt x="242" y="0"/>
                  </a:cubicBezTo>
                  <a:close/>
                </a:path>
              </a:pathLst>
            </a:custGeom>
            <a:solidFill>
              <a:srgbClr val="6FB580"/>
            </a:solidFill>
            <a:ln cap="flat" cmpd="sng" w="6550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7375235" y="2491506"/>
              <a:ext cx="9787" cy="12234"/>
            </a:xfrm>
            <a:custGeom>
              <a:rect b="b" l="l" r="r" t="t"/>
              <a:pathLst>
                <a:path extrusionOk="0" h="505" w="404">
                  <a:moveTo>
                    <a:pt x="242" y="0"/>
                  </a:moveTo>
                  <a:cubicBezTo>
                    <a:pt x="141" y="0"/>
                    <a:pt x="40" y="121"/>
                    <a:pt x="20" y="263"/>
                  </a:cubicBezTo>
                  <a:cubicBezTo>
                    <a:pt x="0" y="404"/>
                    <a:pt x="81" y="504"/>
                    <a:pt x="181" y="504"/>
                  </a:cubicBezTo>
                  <a:cubicBezTo>
                    <a:pt x="282" y="504"/>
                    <a:pt x="363" y="404"/>
                    <a:pt x="383" y="263"/>
                  </a:cubicBezTo>
                  <a:cubicBezTo>
                    <a:pt x="403" y="121"/>
                    <a:pt x="343" y="0"/>
                    <a:pt x="242" y="0"/>
                  </a:cubicBezTo>
                  <a:close/>
                </a:path>
              </a:pathLst>
            </a:custGeom>
            <a:solidFill>
              <a:srgbClr val="6FB580"/>
            </a:solidFill>
            <a:ln cap="flat" cmpd="sng" w="6550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7393791" y="2491506"/>
              <a:ext cx="9302" cy="12234"/>
            </a:xfrm>
            <a:custGeom>
              <a:rect b="b" l="l" r="r" t="t"/>
              <a:pathLst>
                <a:path extrusionOk="0" h="505" w="384">
                  <a:moveTo>
                    <a:pt x="222" y="0"/>
                  </a:moveTo>
                  <a:cubicBezTo>
                    <a:pt x="121" y="0"/>
                    <a:pt x="20" y="121"/>
                    <a:pt x="20" y="263"/>
                  </a:cubicBezTo>
                  <a:cubicBezTo>
                    <a:pt x="0" y="404"/>
                    <a:pt x="61" y="504"/>
                    <a:pt x="162" y="504"/>
                  </a:cubicBezTo>
                  <a:cubicBezTo>
                    <a:pt x="262" y="504"/>
                    <a:pt x="363" y="404"/>
                    <a:pt x="383" y="263"/>
                  </a:cubicBezTo>
                  <a:cubicBezTo>
                    <a:pt x="383" y="121"/>
                    <a:pt x="323" y="0"/>
                    <a:pt x="222" y="0"/>
                  </a:cubicBezTo>
                  <a:close/>
                </a:path>
              </a:pathLst>
            </a:custGeom>
            <a:solidFill>
              <a:srgbClr val="6FB580"/>
            </a:solidFill>
            <a:ln cap="flat" cmpd="sng" w="6550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7270219" y="2533998"/>
              <a:ext cx="518245" cy="24"/>
            </a:xfrm>
            <a:custGeom>
              <a:rect b="b" l="l" r="r" t="t"/>
              <a:pathLst>
                <a:path extrusionOk="0" fill="none" h="1" w="21393">
                  <a:moveTo>
                    <a:pt x="0" y="1"/>
                  </a:moveTo>
                  <a:lnTo>
                    <a:pt x="21393" y="1"/>
                  </a:lnTo>
                </a:path>
              </a:pathLst>
            </a:custGeom>
            <a:noFill/>
            <a:ln cap="rnd" cmpd="sng" w="4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7266779" y="2560864"/>
              <a:ext cx="311170" cy="24"/>
            </a:xfrm>
            <a:custGeom>
              <a:rect b="b" l="l" r="r" t="t"/>
              <a:pathLst>
                <a:path extrusionOk="0" fill="none" h="1" w="12845">
                  <a:moveTo>
                    <a:pt x="1" y="0"/>
                  </a:moveTo>
                  <a:lnTo>
                    <a:pt x="12844" y="0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7601860" y="2560864"/>
              <a:ext cx="183189" cy="24"/>
            </a:xfrm>
            <a:custGeom>
              <a:rect b="b" l="l" r="r" t="t"/>
              <a:pathLst>
                <a:path extrusionOk="0" fill="none" h="1" w="7562">
                  <a:moveTo>
                    <a:pt x="0" y="0"/>
                  </a:moveTo>
                  <a:lnTo>
                    <a:pt x="7561" y="0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7524679" y="2589692"/>
              <a:ext cx="255961" cy="24"/>
            </a:xfrm>
            <a:custGeom>
              <a:rect b="b" l="l" r="r" t="t"/>
              <a:pathLst>
                <a:path extrusionOk="0" fill="none" h="1" w="10566">
                  <a:moveTo>
                    <a:pt x="1056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637035" y="2450953"/>
              <a:ext cx="164609" cy="24"/>
            </a:xfrm>
            <a:custGeom>
              <a:rect b="b" l="l" r="r" t="t"/>
              <a:pathLst>
                <a:path extrusionOk="0" fill="none" h="1" w="6795">
                  <a:moveTo>
                    <a:pt x="0" y="1"/>
                  </a:moveTo>
                  <a:lnTo>
                    <a:pt x="6795" y="1"/>
                  </a:lnTo>
                </a:path>
              </a:pathLst>
            </a:custGeom>
            <a:noFill/>
            <a:ln cap="rnd" cmpd="sng" w="4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615039" y="2477335"/>
              <a:ext cx="182705" cy="24"/>
            </a:xfrm>
            <a:custGeom>
              <a:rect b="b" l="l" r="r" t="t"/>
              <a:pathLst>
                <a:path extrusionOk="0" fill="none" h="1" w="7542">
                  <a:moveTo>
                    <a:pt x="1" y="1"/>
                  </a:moveTo>
                  <a:lnTo>
                    <a:pt x="7542" y="1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537397" y="2506647"/>
              <a:ext cx="255961" cy="24"/>
            </a:xfrm>
            <a:custGeom>
              <a:rect b="b" l="l" r="r" t="t"/>
              <a:pathLst>
                <a:path extrusionOk="0" fill="none" h="1" w="10566">
                  <a:moveTo>
                    <a:pt x="10565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7472910" y="2589692"/>
              <a:ext cx="30790" cy="24"/>
            </a:xfrm>
            <a:custGeom>
              <a:rect b="b" l="l" r="r" t="t"/>
              <a:pathLst>
                <a:path extrusionOk="0" fill="none" h="1" w="1271">
                  <a:moveTo>
                    <a:pt x="127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7418210" y="2589692"/>
              <a:ext cx="30790" cy="24"/>
            </a:xfrm>
            <a:custGeom>
              <a:rect b="b" l="l" r="r" t="t"/>
              <a:pathLst>
                <a:path extrusionOk="0" fill="none" h="1" w="1271">
                  <a:moveTo>
                    <a:pt x="1271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363510" y="2589692"/>
              <a:ext cx="30790" cy="24"/>
            </a:xfrm>
            <a:custGeom>
              <a:rect b="b" l="l" r="r" t="t"/>
              <a:pathLst>
                <a:path extrusionOk="0" fill="none" h="1" w="1271">
                  <a:moveTo>
                    <a:pt x="12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7308786" y="2589692"/>
              <a:ext cx="30814" cy="24"/>
            </a:xfrm>
            <a:custGeom>
              <a:rect b="b" l="l" r="r" t="t"/>
              <a:pathLst>
                <a:path extrusionOk="0" fill="none" h="1" w="1272">
                  <a:moveTo>
                    <a:pt x="127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7294154" y="2625327"/>
              <a:ext cx="481617" cy="24"/>
            </a:xfrm>
            <a:custGeom>
              <a:rect b="b" l="l" r="r" t="t"/>
              <a:pathLst>
                <a:path extrusionOk="0" fill="none" h="1" w="19881">
                  <a:moveTo>
                    <a:pt x="1988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4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7262395" y="2589692"/>
              <a:ext cx="11265" cy="24"/>
            </a:xfrm>
            <a:custGeom>
              <a:rect b="b" l="l" r="r" t="t"/>
              <a:pathLst>
                <a:path extrusionOk="0" fill="none" h="1" w="465">
                  <a:moveTo>
                    <a:pt x="46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7257501" y="2625327"/>
              <a:ext cx="11265" cy="24"/>
            </a:xfrm>
            <a:custGeom>
              <a:rect b="b" l="l" r="r" t="t"/>
              <a:pathLst>
                <a:path extrusionOk="0" fill="none" h="1" w="465">
                  <a:moveTo>
                    <a:pt x="465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252632" y="2660503"/>
              <a:ext cx="10756" cy="24"/>
            </a:xfrm>
            <a:custGeom>
              <a:rect b="b" l="l" r="r" t="t"/>
              <a:pathLst>
                <a:path extrusionOk="0" fill="none" h="1" w="444">
                  <a:moveTo>
                    <a:pt x="44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247739" y="2695678"/>
              <a:ext cx="10780" cy="24"/>
            </a:xfrm>
            <a:custGeom>
              <a:rect b="b" l="l" r="r" t="t"/>
              <a:pathLst>
                <a:path extrusionOk="0" fill="none" h="1" w="445">
                  <a:moveTo>
                    <a:pt x="44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297570" y="2660503"/>
              <a:ext cx="132874" cy="24"/>
            </a:xfrm>
            <a:custGeom>
              <a:rect b="b" l="l" r="r" t="t"/>
              <a:pathLst>
                <a:path extrusionOk="0" fill="none" h="1" w="5485">
                  <a:moveTo>
                    <a:pt x="0" y="1"/>
                  </a:moveTo>
                  <a:lnTo>
                    <a:pt x="5484" y="1"/>
                  </a:lnTo>
                </a:path>
              </a:pathLst>
            </a:custGeom>
            <a:noFill/>
            <a:ln cap="rnd" cmpd="sng" w="5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292676" y="2696647"/>
              <a:ext cx="175874" cy="24"/>
            </a:xfrm>
            <a:custGeom>
              <a:rect b="b" l="l" r="r" t="t"/>
              <a:pathLst>
                <a:path extrusionOk="0" fill="none" h="1" w="7260">
                  <a:moveTo>
                    <a:pt x="1" y="1"/>
                  </a:moveTo>
                  <a:lnTo>
                    <a:pt x="7259" y="1"/>
                  </a:lnTo>
                </a:path>
              </a:pathLst>
            </a:custGeom>
            <a:noFill/>
            <a:ln cap="rnd" cmpd="sng" w="5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7287783" y="2732791"/>
              <a:ext cx="237914" cy="24"/>
            </a:xfrm>
            <a:custGeom>
              <a:rect b="b" l="l" r="r" t="t"/>
              <a:pathLst>
                <a:path extrusionOk="0" fill="none" h="1" w="9821">
                  <a:moveTo>
                    <a:pt x="1" y="1"/>
                  </a:moveTo>
                  <a:lnTo>
                    <a:pt x="9820" y="1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444083" y="2660503"/>
              <a:ext cx="326795" cy="24"/>
            </a:xfrm>
            <a:custGeom>
              <a:rect b="b" l="l" r="r" t="t"/>
              <a:pathLst>
                <a:path extrusionOk="0" fill="none" h="1" w="13490">
                  <a:moveTo>
                    <a:pt x="1" y="1"/>
                  </a:moveTo>
                  <a:lnTo>
                    <a:pt x="13490" y="1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480735" y="2696647"/>
              <a:ext cx="284765" cy="24"/>
            </a:xfrm>
            <a:custGeom>
              <a:rect b="b" l="l" r="r" t="t"/>
              <a:pathLst>
                <a:path extrusionOk="0" fill="none" h="1" w="11755">
                  <a:moveTo>
                    <a:pt x="0" y="1"/>
                  </a:moveTo>
                  <a:lnTo>
                    <a:pt x="11755" y="1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540304" y="2732791"/>
              <a:ext cx="220326" cy="24"/>
            </a:xfrm>
            <a:custGeom>
              <a:rect b="b" l="l" r="r" t="t"/>
              <a:pathLst>
                <a:path extrusionOk="0" fill="none" h="1" w="9095">
                  <a:moveTo>
                    <a:pt x="1" y="1"/>
                  </a:moveTo>
                  <a:lnTo>
                    <a:pt x="9094" y="1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6949795" y="2057266"/>
              <a:ext cx="374155" cy="161726"/>
            </a:xfrm>
            <a:custGeom>
              <a:rect b="b" l="l" r="r" t="t"/>
              <a:pathLst>
                <a:path extrusionOk="0" h="6676" w="15445">
                  <a:moveTo>
                    <a:pt x="13527" y="0"/>
                  </a:moveTo>
                  <a:cubicBezTo>
                    <a:pt x="13514" y="0"/>
                    <a:pt x="13502" y="1"/>
                    <a:pt x="13489" y="1"/>
                  </a:cubicBezTo>
                  <a:lnTo>
                    <a:pt x="1916" y="81"/>
                  </a:lnTo>
                  <a:cubicBezTo>
                    <a:pt x="847" y="102"/>
                    <a:pt x="0" y="969"/>
                    <a:pt x="0" y="2017"/>
                  </a:cubicBezTo>
                  <a:lnTo>
                    <a:pt x="41" y="4779"/>
                  </a:lnTo>
                  <a:cubicBezTo>
                    <a:pt x="41" y="5836"/>
                    <a:pt x="888" y="6675"/>
                    <a:pt x="1939" y="6675"/>
                  </a:cubicBezTo>
                  <a:cubicBezTo>
                    <a:pt x="1951" y="6675"/>
                    <a:pt x="1964" y="6675"/>
                    <a:pt x="1976" y="6675"/>
                  </a:cubicBezTo>
                  <a:lnTo>
                    <a:pt x="13550" y="6594"/>
                  </a:lnTo>
                  <a:cubicBezTo>
                    <a:pt x="14598" y="6574"/>
                    <a:pt x="15445" y="5727"/>
                    <a:pt x="15445" y="4658"/>
                  </a:cubicBezTo>
                  <a:lnTo>
                    <a:pt x="15425" y="1896"/>
                  </a:lnTo>
                  <a:cubicBezTo>
                    <a:pt x="15405" y="840"/>
                    <a:pt x="14577" y="0"/>
                    <a:pt x="13527" y="0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6946864" y="2054335"/>
              <a:ext cx="380526" cy="168049"/>
            </a:xfrm>
            <a:custGeom>
              <a:rect b="b" l="l" r="r" t="t"/>
              <a:pathLst>
                <a:path extrusionOk="0" h="6937" w="15708">
                  <a:moveTo>
                    <a:pt x="13610" y="243"/>
                  </a:moveTo>
                  <a:cubicBezTo>
                    <a:pt x="14598" y="243"/>
                    <a:pt x="15384" y="1029"/>
                    <a:pt x="15405" y="1997"/>
                  </a:cubicBezTo>
                  <a:lnTo>
                    <a:pt x="15425" y="4779"/>
                  </a:lnTo>
                  <a:cubicBezTo>
                    <a:pt x="15445" y="5767"/>
                    <a:pt x="14638" y="6574"/>
                    <a:pt x="13651" y="6594"/>
                  </a:cubicBezTo>
                  <a:lnTo>
                    <a:pt x="2077" y="6675"/>
                  </a:lnTo>
                  <a:cubicBezTo>
                    <a:pt x="2065" y="6675"/>
                    <a:pt x="2053" y="6675"/>
                    <a:pt x="2041" y="6675"/>
                  </a:cubicBezTo>
                  <a:cubicBezTo>
                    <a:pt x="1070" y="6675"/>
                    <a:pt x="282" y="5876"/>
                    <a:pt x="263" y="4921"/>
                  </a:cubicBezTo>
                  <a:lnTo>
                    <a:pt x="242" y="2138"/>
                  </a:lnTo>
                  <a:cubicBezTo>
                    <a:pt x="242" y="1150"/>
                    <a:pt x="1029" y="344"/>
                    <a:pt x="2037" y="323"/>
                  </a:cubicBezTo>
                  <a:lnTo>
                    <a:pt x="13610" y="243"/>
                  </a:lnTo>
                  <a:close/>
                  <a:moveTo>
                    <a:pt x="13610" y="1"/>
                  </a:moveTo>
                  <a:lnTo>
                    <a:pt x="2037" y="82"/>
                  </a:lnTo>
                  <a:cubicBezTo>
                    <a:pt x="908" y="102"/>
                    <a:pt x="0" y="1029"/>
                    <a:pt x="0" y="2158"/>
                  </a:cubicBezTo>
                  <a:lnTo>
                    <a:pt x="21" y="4921"/>
                  </a:lnTo>
                  <a:cubicBezTo>
                    <a:pt x="41" y="6029"/>
                    <a:pt x="948" y="6937"/>
                    <a:pt x="2077" y="6937"/>
                  </a:cubicBezTo>
                  <a:lnTo>
                    <a:pt x="2097" y="6937"/>
                  </a:lnTo>
                  <a:lnTo>
                    <a:pt x="13671" y="6836"/>
                  </a:lnTo>
                  <a:cubicBezTo>
                    <a:pt x="14800" y="6816"/>
                    <a:pt x="15707" y="5888"/>
                    <a:pt x="15687" y="4779"/>
                  </a:cubicBezTo>
                  <a:lnTo>
                    <a:pt x="15667" y="2017"/>
                  </a:lnTo>
                  <a:cubicBezTo>
                    <a:pt x="15647" y="888"/>
                    <a:pt x="14739" y="1"/>
                    <a:pt x="136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035261" y="2106614"/>
              <a:ext cx="17127" cy="60587"/>
            </a:xfrm>
            <a:custGeom>
              <a:rect b="b" l="l" r="r" t="t"/>
              <a:pathLst>
                <a:path extrusionOk="0" h="2501" w="707">
                  <a:moveTo>
                    <a:pt x="646" y="0"/>
                  </a:moveTo>
                  <a:cubicBezTo>
                    <a:pt x="384" y="0"/>
                    <a:pt x="203" y="121"/>
                    <a:pt x="203" y="424"/>
                  </a:cubicBezTo>
                  <a:cubicBezTo>
                    <a:pt x="203" y="504"/>
                    <a:pt x="203" y="585"/>
                    <a:pt x="223" y="666"/>
                  </a:cubicBezTo>
                  <a:cubicBezTo>
                    <a:pt x="243" y="746"/>
                    <a:pt x="243" y="827"/>
                    <a:pt x="243" y="928"/>
                  </a:cubicBezTo>
                  <a:cubicBezTo>
                    <a:pt x="243" y="1029"/>
                    <a:pt x="223" y="1150"/>
                    <a:pt x="1" y="1150"/>
                  </a:cubicBezTo>
                  <a:lnTo>
                    <a:pt x="1" y="1351"/>
                  </a:lnTo>
                  <a:cubicBezTo>
                    <a:pt x="223" y="1351"/>
                    <a:pt x="243" y="1472"/>
                    <a:pt x="243" y="1573"/>
                  </a:cubicBezTo>
                  <a:cubicBezTo>
                    <a:pt x="243" y="1654"/>
                    <a:pt x="243" y="1734"/>
                    <a:pt x="223" y="1835"/>
                  </a:cubicBezTo>
                  <a:cubicBezTo>
                    <a:pt x="203" y="1916"/>
                    <a:pt x="203" y="1996"/>
                    <a:pt x="203" y="2077"/>
                  </a:cubicBezTo>
                  <a:cubicBezTo>
                    <a:pt x="203" y="2400"/>
                    <a:pt x="404" y="2500"/>
                    <a:pt x="646" y="2500"/>
                  </a:cubicBezTo>
                  <a:lnTo>
                    <a:pt x="707" y="2500"/>
                  </a:lnTo>
                  <a:lnTo>
                    <a:pt x="707" y="2339"/>
                  </a:lnTo>
                  <a:lnTo>
                    <a:pt x="666" y="2339"/>
                  </a:lnTo>
                  <a:cubicBezTo>
                    <a:pt x="485" y="2339"/>
                    <a:pt x="404" y="2238"/>
                    <a:pt x="404" y="2057"/>
                  </a:cubicBezTo>
                  <a:cubicBezTo>
                    <a:pt x="404" y="1996"/>
                    <a:pt x="424" y="1916"/>
                    <a:pt x="424" y="1835"/>
                  </a:cubicBezTo>
                  <a:cubicBezTo>
                    <a:pt x="444" y="1754"/>
                    <a:pt x="444" y="1674"/>
                    <a:pt x="444" y="1593"/>
                  </a:cubicBezTo>
                  <a:cubicBezTo>
                    <a:pt x="485" y="1452"/>
                    <a:pt x="384" y="1291"/>
                    <a:pt x="223" y="1250"/>
                  </a:cubicBezTo>
                  <a:cubicBezTo>
                    <a:pt x="384" y="1230"/>
                    <a:pt x="485" y="1069"/>
                    <a:pt x="444" y="928"/>
                  </a:cubicBezTo>
                  <a:cubicBezTo>
                    <a:pt x="444" y="827"/>
                    <a:pt x="444" y="746"/>
                    <a:pt x="424" y="666"/>
                  </a:cubicBezTo>
                  <a:cubicBezTo>
                    <a:pt x="424" y="585"/>
                    <a:pt x="404" y="524"/>
                    <a:pt x="404" y="444"/>
                  </a:cubicBezTo>
                  <a:cubicBezTo>
                    <a:pt x="404" y="283"/>
                    <a:pt x="465" y="182"/>
                    <a:pt x="666" y="182"/>
                  </a:cubicBezTo>
                  <a:lnTo>
                    <a:pt x="707" y="18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7072398" y="2106129"/>
              <a:ext cx="17612" cy="60708"/>
            </a:xfrm>
            <a:custGeom>
              <a:rect b="b" l="l" r="r" t="t"/>
              <a:pathLst>
                <a:path extrusionOk="0" h="2506" w="727">
                  <a:moveTo>
                    <a:pt x="0" y="0"/>
                  </a:moveTo>
                  <a:lnTo>
                    <a:pt x="0" y="161"/>
                  </a:lnTo>
                  <a:lnTo>
                    <a:pt x="61" y="161"/>
                  </a:lnTo>
                  <a:cubicBezTo>
                    <a:pt x="242" y="161"/>
                    <a:pt x="323" y="262"/>
                    <a:pt x="323" y="444"/>
                  </a:cubicBezTo>
                  <a:cubicBezTo>
                    <a:pt x="303" y="504"/>
                    <a:pt x="303" y="585"/>
                    <a:pt x="283" y="665"/>
                  </a:cubicBezTo>
                  <a:cubicBezTo>
                    <a:pt x="283" y="746"/>
                    <a:pt x="262" y="827"/>
                    <a:pt x="262" y="907"/>
                  </a:cubicBezTo>
                  <a:cubicBezTo>
                    <a:pt x="242" y="1069"/>
                    <a:pt x="343" y="1210"/>
                    <a:pt x="484" y="1250"/>
                  </a:cubicBezTo>
                  <a:cubicBezTo>
                    <a:pt x="343" y="1291"/>
                    <a:pt x="242" y="1432"/>
                    <a:pt x="262" y="1593"/>
                  </a:cubicBezTo>
                  <a:cubicBezTo>
                    <a:pt x="262" y="1674"/>
                    <a:pt x="283" y="1754"/>
                    <a:pt x="283" y="1835"/>
                  </a:cubicBezTo>
                  <a:cubicBezTo>
                    <a:pt x="303" y="1895"/>
                    <a:pt x="303" y="1976"/>
                    <a:pt x="323" y="2057"/>
                  </a:cubicBezTo>
                  <a:cubicBezTo>
                    <a:pt x="323" y="2238"/>
                    <a:pt x="242" y="2319"/>
                    <a:pt x="61" y="2319"/>
                  </a:cubicBezTo>
                  <a:lnTo>
                    <a:pt x="0" y="2319"/>
                  </a:lnTo>
                  <a:lnTo>
                    <a:pt x="0" y="2500"/>
                  </a:lnTo>
                  <a:lnTo>
                    <a:pt x="81" y="2500"/>
                  </a:lnTo>
                  <a:cubicBezTo>
                    <a:pt x="100" y="2503"/>
                    <a:pt x="119" y="2505"/>
                    <a:pt x="138" y="2505"/>
                  </a:cubicBezTo>
                  <a:cubicBezTo>
                    <a:pt x="357" y="2505"/>
                    <a:pt x="543" y="2299"/>
                    <a:pt x="524" y="2077"/>
                  </a:cubicBezTo>
                  <a:cubicBezTo>
                    <a:pt x="524" y="1976"/>
                    <a:pt x="524" y="1895"/>
                    <a:pt x="504" y="1815"/>
                  </a:cubicBezTo>
                  <a:cubicBezTo>
                    <a:pt x="484" y="1734"/>
                    <a:pt x="484" y="1653"/>
                    <a:pt x="484" y="1573"/>
                  </a:cubicBezTo>
                  <a:cubicBezTo>
                    <a:pt x="484" y="1472"/>
                    <a:pt x="504" y="1331"/>
                    <a:pt x="726" y="1331"/>
                  </a:cubicBezTo>
                  <a:lnTo>
                    <a:pt x="726" y="1149"/>
                  </a:lnTo>
                  <a:cubicBezTo>
                    <a:pt x="504" y="1149"/>
                    <a:pt x="484" y="1028"/>
                    <a:pt x="484" y="907"/>
                  </a:cubicBezTo>
                  <a:cubicBezTo>
                    <a:pt x="484" y="827"/>
                    <a:pt x="484" y="746"/>
                    <a:pt x="504" y="665"/>
                  </a:cubicBezTo>
                  <a:cubicBezTo>
                    <a:pt x="504" y="585"/>
                    <a:pt x="524" y="484"/>
                    <a:pt x="524" y="403"/>
                  </a:cubicBezTo>
                  <a:cubicBezTo>
                    <a:pt x="524" y="121"/>
                    <a:pt x="343" y="0"/>
                    <a:pt x="61" y="0"/>
                  </a:cubicBez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7147616" y="2122239"/>
              <a:ext cx="29821" cy="45931"/>
            </a:xfrm>
            <a:custGeom>
              <a:rect b="b" l="l" r="r" t="t"/>
              <a:pathLst>
                <a:path extrusionOk="0" h="1896" w="1231">
                  <a:moveTo>
                    <a:pt x="1230" y="0"/>
                  </a:moveTo>
                  <a:lnTo>
                    <a:pt x="0" y="847"/>
                  </a:lnTo>
                  <a:lnTo>
                    <a:pt x="0" y="1049"/>
                  </a:lnTo>
                  <a:lnTo>
                    <a:pt x="1230" y="1896"/>
                  </a:lnTo>
                  <a:lnTo>
                    <a:pt x="1230" y="1634"/>
                  </a:lnTo>
                  <a:lnTo>
                    <a:pt x="182" y="948"/>
                  </a:lnTo>
                  <a:lnTo>
                    <a:pt x="1230" y="263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7182283" y="2109545"/>
              <a:ext cx="22990" cy="62040"/>
            </a:xfrm>
            <a:custGeom>
              <a:rect b="b" l="l" r="r" t="t"/>
              <a:pathLst>
                <a:path extrusionOk="0" h="2561" w="949">
                  <a:moveTo>
                    <a:pt x="767" y="0"/>
                  </a:moveTo>
                  <a:lnTo>
                    <a:pt x="1" y="2561"/>
                  </a:lnTo>
                  <a:lnTo>
                    <a:pt x="182" y="2561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7209633" y="2122239"/>
              <a:ext cx="30305" cy="45931"/>
            </a:xfrm>
            <a:custGeom>
              <a:rect b="b" l="l" r="r" t="t"/>
              <a:pathLst>
                <a:path extrusionOk="0" h="1896" w="1251">
                  <a:moveTo>
                    <a:pt x="1" y="0"/>
                  </a:moveTo>
                  <a:lnTo>
                    <a:pt x="1" y="242"/>
                  </a:lnTo>
                  <a:lnTo>
                    <a:pt x="1049" y="948"/>
                  </a:lnTo>
                  <a:lnTo>
                    <a:pt x="1" y="1634"/>
                  </a:lnTo>
                  <a:lnTo>
                    <a:pt x="1" y="1896"/>
                  </a:lnTo>
                  <a:lnTo>
                    <a:pt x="1251" y="1049"/>
                  </a:lnTo>
                  <a:lnTo>
                    <a:pt x="1251" y="8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7218426" y="2392836"/>
              <a:ext cx="608629" cy="415192"/>
            </a:xfrm>
            <a:custGeom>
              <a:rect b="b" l="l" r="r" t="t"/>
              <a:pathLst>
                <a:path extrusionOk="0" h="17139" w="25124">
                  <a:moveTo>
                    <a:pt x="1049" y="1"/>
                  </a:moveTo>
                  <a:lnTo>
                    <a:pt x="1" y="17139"/>
                  </a:lnTo>
                  <a:lnTo>
                    <a:pt x="24014" y="17139"/>
                  </a:lnTo>
                  <a:lnTo>
                    <a:pt x="25123" y="162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rgbClr val="F4DC90"/>
            </a:solidFill>
            <a:ln cap="flat" cmpd="sng" w="6550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26"/>
          <p:cNvGrpSpPr/>
          <p:nvPr/>
        </p:nvGrpSpPr>
        <p:grpSpPr>
          <a:xfrm>
            <a:off x="802061" y="1488522"/>
            <a:ext cx="3099029" cy="2904145"/>
            <a:chOff x="6265001" y="2054335"/>
            <a:chExt cx="1993842" cy="1882142"/>
          </a:xfrm>
        </p:grpSpPr>
        <p:sp>
          <p:nvSpPr>
            <p:cNvPr id="972" name="Google Shape;972;p26"/>
            <p:cNvSpPr/>
            <p:nvPr/>
          </p:nvSpPr>
          <p:spPr>
            <a:xfrm>
              <a:off x="7378166" y="2752826"/>
              <a:ext cx="191474" cy="192952"/>
            </a:xfrm>
            <a:custGeom>
              <a:rect b="b" l="l" r="r" t="t"/>
              <a:pathLst>
                <a:path extrusionOk="0" h="7965" w="7904">
                  <a:moveTo>
                    <a:pt x="7904" y="0"/>
                  </a:moveTo>
                  <a:lnTo>
                    <a:pt x="3387" y="1029"/>
                  </a:lnTo>
                  <a:lnTo>
                    <a:pt x="2722" y="6795"/>
                  </a:lnTo>
                  <a:lnTo>
                    <a:pt x="0" y="7239"/>
                  </a:lnTo>
                  <a:lnTo>
                    <a:pt x="0" y="7965"/>
                  </a:lnTo>
                  <a:lnTo>
                    <a:pt x="7682" y="7965"/>
                  </a:lnTo>
                  <a:lnTo>
                    <a:pt x="7904" y="0"/>
                  </a:lnTo>
                  <a:close/>
                </a:path>
              </a:pathLst>
            </a:custGeom>
            <a:solidFill>
              <a:srgbClr val="F99AAA"/>
            </a:solidFill>
            <a:ln cap="flat" cmpd="sng" w="6550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6265001" y="2974585"/>
              <a:ext cx="223718" cy="807904"/>
            </a:xfrm>
            <a:custGeom>
              <a:rect b="b" l="l" r="r" t="t"/>
              <a:pathLst>
                <a:path extrusionOk="0" h="33350" w="9235">
                  <a:moveTo>
                    <a:pt x="9235" y="0"/>
                  </a:moveTo>
                  <a:lnTo>
                    <a:pt x="7078" y="283"/>
                  </a:lnTo>
                  <a:lnTo>
                    <a:pt x="1" y="33349"/>
                  </a:lnTo>
                  <a:lnTo>
                    <a:pt x="1150" y="33349"/>
                  </a:lnTo>
                  <a:lnTo>
                    <a:pt x="9235" y="0"/>
                  </a:lnTo>
                  <a:close/>
                </a:path>
              </a:pathLst>
            </a:custGeom>
            <a:solidFill>
              <a:srgbClr val="5863E0"/>
            </a:solidFill>
            <a:ln cap="flat" cmpd="sng" w="6550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7596967" y="2974585"/>
              <a:ext cx="224227" cy="807904"/>
            </a:xfrm>
            <a:custGeom>
              <a:rect b="b" l="l" r="r" t="t"/>
              <a:pathLst>
                <a:path extrusionOk="0" h="33350" w="9256">
                  <a:moveTo>
                    <a:pt x="1" y="0"/>
                  </a:moveTo>
                  <a:lnTo>
                    <a:pt x="8086" y="33349"/>
                  </a:lnTo>
                  <a:lnTo>
                    <a:pt x="9255" y="33349"/>
                  </a:lnTo>
                  <a:lnTo>
                    <a:pt x="2178" y="2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863E0"/>
            </a:solidFill>
            <a:ln cap="flat" cmpd="sng" w="6550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8021438" y="2974585"/>
              <a:ext cx="237405" cy="736101"/>
            </a:xfrm>
            <a:custGeom>
              <a:rect b="b" l="l" r="r" t="t"/>
              <a:pathLst>
                <a:path extrusionOk="0" h="30386" w="9800">
                  <a:moveTo>
                    <a:pt x="0" y="0"/>
                  </a:moveTo>
                  <a:lnTo>
                    <a:pt x="8650" y="30385"/>
                  </a:lnTo>
                  <a:lnTo>
                    <a:pt x="9799" y="30385"/>
                  </a:lnTo>
                  <a:lnTo>
                    <a:pt x="2158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63E0"/>
            </a:solidFill>
            <a:ln cap="flat" cmpd="sng" w="6550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7004979" y="2918406"/>
              <a:ext cx="311655" cy="20058"/>
            </a:xfrm>
            <a:custGeom>
              <a:rect b="b" l="l" r="r" t="t"/>
              <a:pathLst>
                <a:path extrusionOk="0" h="828" w="12865">
                  <a:moveTo>
                    <a:pt x="1" y="1"/>
                  </a:moveTo>
                  <a:lnTo>
                    <a:pt x="1" y="827"/>
                  </a:lnTo>
                  <a:lnTo>
                    <a:pt x="12865" y="827"/>
                  </a:lnTo>
                  <a:lnTo>
                    <a:pt x="12865" y="1"/>
                  </a:lnTo>
                  <a:close/>
                </a:path>
              </a:pathLst>
            </a:custGeom>
            <a:solidFill>
              <a:srgbClr val="2B1D1C"/>
            </a:solidFill>
            <a:ln cap="flat" cmpd="sng" w="6550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7197423" y="2371348"/>
              <a:ext cx="677985" cy="465508"/>
            </a:xfrm>
            <a:custGeom>
              <a:rect b="b" l="l" r="r" t="t"/>
              <a:pathLst>
                <a:path extrusionOk="0" h="19216" w="27987">
                  <a:moveTo>
                    <a:pt x="1392" y="0"/>
                  </a:moveTo>
                  <a:lnTo>
                    <a:pt x="1" y="18550"/>
                  </a:lnTo>
                  <a:lnTo>
                    <a:pt x="26817" y="19215"/>
                  </a:lnTo>
                  <a:lnTo>
                    <a:pt x="27987" y="303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99AAA"/>
            </a:solidFill>
            <a:ln cap="flat" cmpd="sng" w="6550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6"/>
            <p:cNvSpPr/>
            <p:nvPr/>
          </p:nvSpPr>
          <p:spPr>
            <a:xfrm>
              <a:off x="7218426" y="2392836"/>
              <a:ext cx="608629" cy="415192"/>
            </a:xfrm>
            <a:custGeom>
              <a:rect b="b" l="l" r="r" t="t"/>
              <a:pathLst>
                <a:path extrusionOk="0" h="17139" w="25124">
                  <a:moveTo>
                    <a:pt x="1049" y="1"/>
                  </a:moveTo>
                  <a:lnTo>
                    <a:pt x="1" y="17139"/>
                  </a:lnTo>
                  <a:lnTo>
                    <a:pt x="24014" y="17139"/>
                  </a:lnTo>
                  <a:lnTo>
                    <a:pt x="25123" y="162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rgbClr val="F4DC90"/>
            </a:solidFill>
            <a:ln cap="flat" cmpd="sng" w="6550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6"/>
            <p:cNvSpPr/>
            <p:nvPr/>
          </p:nvSpPr>
          <p:spPr>
            <a:xfrm>
              <a:off x="6345113" y="2918406"/>
              <a:ext cx="1236250" cy="88930"/>
            </a:xfrm>
            <a:custGeom>
              <a:rect b="b" l="l" r="r" t="t"/>
              <a:pathLst>
                <a:path extrusionOk="0" h="3671" w="51032">
                  <a:moveTo>
                    <a:pt x="0" y="1"/>
                  </a:moveTo>
                  <a:lnTo>
                    <a:pt x="0" y="2924"/>
                  </a:lnTo>
                  <a:lnTo>
                    <a:pt x="50991" y="3670"/>
                  </a:lnTo>
                  <a:lnTo>
                    <a:pt x="51032" y="11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863E0"/>
            </a:solidFill>
            <a:ln cap="flat" cmpd="sng" w="6550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6"/>
            <p:cNvSpPr/>
            <p:nvPr/>
          </p:nvSpPr>
          <p:spPr>
            <a:xfrm>
              <a:off x="7578895" y="2945272"/>
              <a:ext cx="584695" cy="62064"/>
            </a:xfrm>
            <a:custGeom>
              <a:rect b="b" l="l" r="r" t="t"/>
              <a:pathLst>
                <a:path extrusionOk="0" h="2562" w="24136">
                  <a:moveTo>
                    <a:pt x="1" y="0"/>
                  </a:moveTo>
                  <a:lnTo>
                    <a:pt x="1" y="2561"/>
                  </a:lnTo>
                  <a:lnTo>
                    <a:pt x="24135" y="2561"/>
                  </a:lnTo>
                  <a:lnTo>
                    <a:pt x="24135" y="0"/>
                  </a:lnTo>
                  <a:close/>
                </a:path>
              </a:pathLst>
            </a:custGeom>
            <a:solidFill>
              <a:srgbClr val="5863E0"/>
            </a:solidFill>
            <a:ln cap="flat" cmpd="sng" w="6550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6"/>
            <p:cNvSpPr/>
            <p:nvPr/>
          </p:nvSpPr>
          <p:spPr>
            <a:xfrm>
              <a:off x="6826707" y="2344725"/>
              <a:ext cx="183674" cy="262066"/>
            </a:xfrm>
            <a:custGeom>
              <a:rect b="b" l="l" r="r" t="t"/>
              <a:pathLst>
                <a:path extrusionOk="0" h="10818" w="7582">
                  <a:moveTo>
                    <a:pt x="4371" y="1"/>
                  </a:moveTo>
                  <a:cubicBezTo>
                    <a:pt x="4149" y="1"/>
                    <a:pt x="3926" y="31"/>
                    <a:pt x="3710" y="91"/>
                  </a:cubicBezTo>
                  <a:cubicBezTo>
                    <a:pt x="2843" y="333"/>
                    <a:pt x="2138" y="999"/>
                    <a:pt x="1613" y="1745"/>
                  </a:cubicBezTo>
                  <a:cubicBezTo>
                    <a:pt x="505" y="3277"/>
                    <a:pt x="0" y="5152"/>
                    <a:pt x="162" y="7027"/>
                  </a:cubicBezTo>
                  <a:cubicBezTo>
                    <a:pt x="283" y="8297"/>
                    <a:pt x="706" y="9588"/>
                    <a:pt x="363" y="10818"/>
                  </a:cubicBezTo>
                  <a:cubicBezTo>
                    <a:pt x="1311" y="10818"/>
                    <a:pt x="2239" y="10777"/>
                    <a:pt x="3186" y="10697"/>
                  </a:cubicBezTo>
                  <a:cubicBezTo>
                    <a:pt x="3209" y="10699"/>
                    <a:pt x="3231" y="10700"/>
                    <a:pt x="3254" y="10700"/>
                  </a:cubicBezTo>
                  <a:cubicBezTo>
                    <a:pt x="3456" y="10700"/>
                    <a:pt x="3666" y="10620"/>
                    <a:pt x="3811" y="10475"/>
                  </a:cubicBezTo>
                  <a:cubicBezTo>
                    <a:pt x="3912" y="10314"/>
                    <a:pt x="3972" y="10132"/>
                    <a:pt x="3972" y="9951"/>
                  </a:cubicBezTo>
                  <a:lnTo>
                    <a:pt x="4093" y="8318"/>
                  </a:lnTo>
                  <a:cubicBezTo>
                    <a:pt x="4093" y="8116"/>
                    <a:pt x="4154" y="7914"/>
                    <a:pt x="4275" y="7773"/>
                  </a:cubicBezTo>
                  <a:cubicBezTo>
                    <a:pt x="4380" y="7656"/>
                    <a:pt x="4512" y="7616"/>
                    <a:pt x="4659" y="7616"/>
                  </a:cubicBezTo>
                  <a:cubicBezTo>
                    <a:pt x="4954" y="7616"/>
                    <a:pt x="5311" y="7774"/>
                    <a:pt x="5628" y="7774"/>
                  </a:cubicBezTo>
                  <a:cubicBezTo>
                    <a:pt x="5641" y="7774"/>
                    <a:pt x="5654" y="7774"/>
                    <a:pt x="5666" y="7773"/>
                  </a:cubicBezTo>
                  <a:cubicBezTo>
                    <a:pt x="6110" y="7733"/>
                    <a:pt x="6452" y="7330"/>
                    <a:pt x="6594" y="6886"/>
                  </a:cubicBezTo>
                  <a:cubicBezTo>
                    <a:pt x="6674" y="6463"/>
                    <a:pt x="6755" y="6019"/>
                    <a:pt x="6795" y="5576"/>
                  </a:cubicBezTo>
                  <a:cubicBezTo>
                    <a:pt x="6815" y="5455"/>
                    <a:pt x="6856" y="5354"/>
                    <a:pt x="6916" y="5273"/>
                  </a:cubicBezTo>
                  <a:cubicBezTo>
                    <a:pt x="7098" y="5051"/>
                    <a:pt x="7501" y="5051"/>
                    <a:pt x="7582" y="4789"/>
                  </a:cubicBezTo>
                  <a:cubicBezTo>
                    <a:pt x="7319" y="4305"/>
                    <a:pt x="6876" y="3942"/>
                    <a:pt x="6694" y="3438"/>
                  </a:cubicBezTo>
                  <a:cubicBezTo>
                    <a:pt x="6372" y="2571"/>
                    <a:pt x="6634" y="1644"/>
                    <a:pt x="6090" y="837"/>
                  </a:cubicBezTo>
                  <a:cubicBezTo>
                    <a:pt x="5696" y="277"/>
                    <a:pt x="5040" y="1"/>
                    <a:pt x="4371" y="1"/>
                  </a:cubicBezTo>
                  <a:close/>
                </a:path>
              </a:pathLst>
            </a:custGeom>
            <a:solidFill>
              <a:srgbClr val="D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6"/>
            <p:cNvSpPr/>
            <p:nvPr/>
          </p:nvSpPr>
          <p:spPr>
            <a:xfrm>
              <a:off x="6823776" y="2341745"/>
              <a:ext cx="190505" cy="267977"/>
            </a:xfrm>
            <a:custGeom>
              <a:rect b="b" l="l" r="r" t="t"/>
              <a:pathLst>
                <a:path extrusionOk="0" h="11062" w="7864">
                  <a:moveTo>
                    <a:pt x="4459" y="275"/>
                  </a:moveTo>
                  <a:cubicBezTo>
                    <a:pt x="5066" y="275"/>
                    <a:pt x="5716" y="503"/>
                    <a:pt x="6090" y="1041"/>
                  </a:cubicBezTo>
                  <a:cubicBezTo>
                    <a:pt x="6412" y="1485"/>
                    <a:pt x="6453" y="1968"/>
                    <a:pt x="6493" y="2493"/>
                  </a:cubicBezTo>
                  <a:cubicBezTo>
                    <a:pt x="6513" y="2876"/>
                    <a:pt x="6573" y="3239"/>
                    <a:pt x="6694" y="3602"/>
                  </a:cubicBezTo>
                  <a:cubicBezTo>
                    <a:pt x="6815" y="3904"/>
                    <a:pt x="6997" y="4186"/>
                    <a:pt x="7219" y="4448"/>
                  </a:cubicBezTo>
                  <a:cubicBezTo>
                    <a:pt x="7340" y="4590"/>
                    <a:pt x="7461" y="4751"/>
                    <a:pt x="7561" y="4912"/>
                  </a:cubicBezTo>
                  <a:cubicBezTo>
                    <a:pt x="7481" y="4993"/>
                    <a:pt x="7400" y="5053"/>
                    <a:pt x="7299" y="5073"/>
                  </a:cubicBezTo>
                  <a:cubicBezTo>
                    <a:pt x="7178" y="5134"/>
                    <a:pt x="7057" y="5194"/>
                    <a:pt x="6957" y="5315"/>
                  </a:cubicBezTo>
                  <a:cubicBezTo>
                    <a:pt x="6876" y="5416"/>
                    <a:pt x="6815" y="5537"/>
                    <a:pt x="6795" y="5658"/>
                  </a:cubicBezTo>
                  <a:cubicBezTo>
                    <a:pt x="6775" y="5840"/>
                    <a:pt x="6755" y="6021"/>
                    <a:pt x="6735" y="6203"/>
                  </a:cubicBezTo>
                  <a:cubicBezTo>
                    <a:pt x="6715" y="6465"/>
                    <a:pt x="6654" y="6727"/>
                    <a:pt x="6594" y="6989"/>
                  </a:cubicBezTo>
                  <a:cubicBezTo>
                    <a:pt x="6473" y="7352"/>
                    <a:pt x="6170" y="7735"/>
                    <a:pt x="5787" y="7755"/>
                  </a:cubicBezTo>
                  <a:cubicBezTo>
                    <a:pt x="5606" y="7755"/>
                    <a:pt x="5424" y="7735"/>
                    <a:pt x="5263" y="7695"/>
                  </a:cubicBezTo>
                  <a:cubicBezTo>
                    <a:pt x="5102" y="7654"/>
                    <a:pt x="4925" y="7609"/>
                    <a:pt x="4756" y="7609"/>
                  </a:cubicBezTo>
                  <a:cubicBezTo>
                    <a:pt x="4587" y="7609"/>
                    <a:pt x="4426" y="7654"/>
                    <a:pt x="4295" y="7795"/>
                  </a:cubicBezTo>
                  <a:cubicBezTo>
                    <a:pt x="4154" y="7977"/>
                    <a:pt x="4093" y="8199"/>
                    <a:pt x="4093" y="8420"/>
                  </a:cubicBezTo>
                  <a:lnTo>
                    <a:pt x="3973" y="10054"/>
                  </a:lnTo>
                  <a:cubicBezTo>
                    <a:pt x="3973" y="10215"/>
                    <a:pt x="3932" y="10376"/>
                    <a:pt x="3831" y="10517"/>
                  </a:cubicBezTo>
                  <a:cubicBezTo>
                    <a:pt x="3705" y="10626"/>
                    <a:pt x="3530" y="10702"/>
                    <a:pt x="3349" y="10702"/>
                  </a:cubicBezTo>
                  <a:cubicBezTo>
                    <a:pt x="3329" y="10702"/>
                    <a:pt x="3308" y="10701"/>
                    <a:pt x="3287" y="10699"/>
                  </a:cubicBezTo>
                  <a:cubicBezTo>
                    <a:pt x="2420" y="10779"/>
                    <a:pt x="1533" y="10800"/>
                    <a:pt x="646" y="10800"/>
                  </a:cubicBezTo>
                  <a:cubicBezTo>
                    <a:pt x="827" y="9953"/>
                    <a:pt x="686" y="9086"/>
                    <a:pt x="565" y="8239"/>
                  </a:cubicBezTo>
                  <a:cubicBezTo>
                    <a:pt x="505" y="7876"/>
                    <a:pt x="444" y="7513"/>
                    <a:pt x="404" y="7150"/>
                  </a:cubicBezTo>
                  <a:cubicBezTo>
                    <a:pt x="263" y="5295"/>
                    <a:pt x="767" y="3460"/>
                    <a:pt x="1835" y="1948"/>
                  </a:cubicBezTo>
                  <a:cubicBezTo>
                    <a:pt x="2440" y="1101"/>
                    <a:pt x="3126" y="557"/>
                    <a:pt x="3852" y="355"/>
                  </a:cubicBezTo>
                  <a:cubicBezTo>
                    <a:pt x="4040" y="303"/>
                    <a:pt x="4247" y="275"/>
                    <a:pt x="4459" y="275"/>
                  </a:cubicBezTo>
                  <a:close/>
                  <a:moveTo>
                    <a:pt x="4497" y="1"/>
                  </a:moveTo>
                  <a:cubicBezTo>
                    <a:pt x="4262" y="1"/>
                    <a:pt x="4024" y="38"/>
                    <a:pt x="3791" y="113"/>
                  </a:cubicBezTo>
                  <a:cubicBezTo>
                    <a:pt x="3025" y="335"/>
                    <a:pt x="2299" y="900"/>
                    <a:pt x="1634" y="1807"/>
                  </a:cubicBezTo>
                  <a:cubicBezTo>
                    <a:pt x="525" y="3360"/>
                    <a:pt x="0" y="5255"/>
                    <a:pt x="162" y="7170"/>
                  </a:cubicBezTo>
                  <a:cubicBezTo>
                    <a:pt x="202" y="7533"/>
                    <a:pt x="263" y="7916"/>
                    <a:pt x="323" y="8279"/>
                  </a:cubicBezTo>
                  <a:cubicBezTo>
                    <a:pt x="464" y="9187"/>
                    <a:pt x="605" y="10054"/>
                    <a:pt x="384" y="10900"/>
                  </a:cubicBezTo>
                  <a:lnTo>
                    <a:pt x="343" y="11062"/>
                  </a:lnTo>
                  <a:lnTo>
                    <a:pt x="847" y="11062"/>
                  </a:lnTo>
                  <a:cubicBezTo>
                    <a:pt x="1654" y="11062"/>
                    <a:pt x="2501" y="11021"/>
                    <a:pt x="3307" y="10961"/>
                  </a:cubicBezTo>
                  <a:cubicBezTo>
                    <a:pt x="3341" y="10965"/>
                    <a:pt x="3374" y="10967"/>
                    <a:pt x="3407" y="10967"/>
                  </a:cubicBezTo>
                  <a:cubicBezTo>
                    <a:pt x="3886" y="10967"/>
                    <a:pt x="4271" y="10566"/>
                    <a:pt x="4214" y="10094"/>
                  </a:cubicBezTo>
                  <a:lnTo>
                    <a:pt x="4356" y="8441"/>
                  </a:lnTo>
                  <a:cubicBezTo>
                    <a:pt x="4335" y="8279"/>
                    <a:pt x="4396" y="8118"/>
                    <a:pt x="4477" y="7977"/>
                  </a:cubicBezTo>
                  <a:cubicBezTo>
                    <a:pt x="4557" y="7896"/>
                    <a:pt x="4653" y="7866"/>
                    <a:pt x="4771" y="7866"/>
                  </a:cubicBezTo>
                  <a:cubicBezTo>
                    <a:pt x="4890" y="7866"/>
                    <a:pt x="5031" y="7896"/>
                    <a:pt x="5202" y="7937"/>
                  </a:cubicBezTo>
                  <a:cubicBezTo>
                    <a:pt x="5404" y="7997"/>
                    <a:pt x="5606" y="8017"/>
                    <a:pt x="5807" y="8017"/>
                  </a:cubicBezTo>
                  <a:cubicBezTo>
                    <a:pt x="6352" y="7977"/>
                    <a:pt x="6715" y="7473"/>
                    <a:pt x="6836" y="7070"/>
                  </a:cubicBezTo>
                  <a:cubicBezTo>
                    <a:pt x="6916" y="6787"/>
                    <a:pt x="6977" y="6525"/>
                    <a:pt x="6997" y="6243"/>
                  </a:cubicBezTo>
                  <a:cubicBezTo>
                    <a:pt x="7017" y="6061"/>
                    <a:pt x="7037" y="5900"/>
                    <a:pt x="7078" y="5719"/>
                  </a:cubicBezTo>
                  <a:cubicBezTo>
                    <a:pt x="7078" y="5638"/>
                    <a:pt x="7118" y="5537"/>
                    <a:pt x="7178" y="5477"/>
                  </a:cubicBezTo>
                  <a:cubicBezTo>
                    <a:pt x="7239" y="5396"/>
                    <a:pt x="7340" y="5336"/>
                    <a:pt x="7440" y="5315"/>
                  </a:cubicBezTo>
                  <a:cubicBezTo>
                    <a:pt x="7622" y="5255"/>
                    <a:pt x="7783" y="5134"/>
                    <a:pt x="7864" y="4952"/>
                  </a:cubicBezTo>
                  <a:lnTo>
                    <a:pt x="7864" y="4892"/>
                  </a:lnTo>
                  <a:lnTo>
                    <a:pt x="7844" y="4852"/>
                  </a:lnTo>
                  <a:cubicBezTo>
                    <a:pt x="7723" y="4650"/>
                    <a:pt x="7602" y="4469"/>
                    <a:pt x="7440" y="4287"/>
                  </a:cubicBezTo>
                  <a:cubicBezTo>
                    <a:pt x="7239" y="4065"/>
                    <a:pt x="7078" y="3803"/>
                    <a:pt x="6936" y="3521"/>
                  </a:cubicBezTo>
                  <a:cubicBezTo>
                    <a:pt x="6836" y="3178"/>
                    <a:pt x="6775" y="2815"/>
                    <a:pt x="6755" y="2472"/>
                  </a:cubicBezTo>
                  <a:cubicBezTo>
                    <a:pt x="6715" y="1948"/>
                    <a:pt x="6674" y="1404"/>
                    <a:pt x="6311" y="900"/>
                  </a:cubicBezTo>
                  <a:cubicBezTo>
                    <a:pt x="5873" y="326"/>
                    <a:pt x="5198" y="1"/>
                    <a:pt x="44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6"/>
            <p:cNvSpPr/>
            <p:nvPr/>
          </p:nvSpPr>
          <p:spPr>
            <a:xfrm>
              <a:off x="6743179" y="2272242"/>
              <a:ext cx="269648" cy="271247"/>
            </a:xfrm>
            <a:custGeom>
              <a:rect b="b" l="l" r="r" t="t"/>
              <a:pathLst>
                <a:path extrusionOk="0" h="11197" w="11131">
                  <a:moveTo>
                    <a:pt x="6605" y="1"/>
                  </a:moveTo>
                  <a:cubicBezTo>
                    <a:pt x="6344" y="1"/>
                    <a:pt x="6083" y="26"/>
                    <a:pt x="5828" y="79"/>
                  </a:cubicBezTo>
                  <a:cubicBezTo>
                    <a:pt x="5344" y="180"/>
                    <a:pt x="4920" y="482"/>
                    <a:pt x="4678" y="926"/>
                  </a:cubicBezTo>
                  <a:cubicBezTo>
                    <a:pt x="4339" y="792"/>
                    <a:pt x="3974" y="728"/>
                    <a:pt x="3605" y="728"/>
                  </a:cubicBezTo>
                  <a:cubicBezTo>
                    <a:pt x="2810" y="728"/>
                    <a:pt x="1998" y="1021"/>
                    <a:pt x="1392" y="1531"/>
                  </a:cubicBezTo>
                  <a:cubicBezTo>
                    <a:pt x="525" y="2277"/>
                    <a:pt x="1" y="3386"/>
                    <a:pt x="1" y="4555"/>
                  </a:cubicBezTo>
                  <a:cubicBezTo>
                    <a:pt x="1" y="5704"/>
                    <a:pt x="404" y="6834"/>
                    <a:pt x="1110" y="7741"/>
                  </a:cubicBezTo>
                  <a:cubicBezTo>
                    <a:pt x="1755" y="8588"/>
                    <a:pt x="2662" y="9314"/>
                    <a:pt x="2944" y="10342"/>
                  </a:cubicBezTo>
                  <a:cubicBezTo>
                    <a:pt x="3025" y="10644"/>
                    <a:pt x="3086" y="10987"/>
                    <a:pt x="3368" y="11128"/>
                  </a:cubicBezTo>
                  <a:cubicBezTo>
                    <a:pt x="3474" y="11174"/>
                    <a:pt x="3580" y="11196"/>
                    <a:pt x="3685" y="11196"/>
                  </a:cubicBezTo>
                  <a:cubicBezTo>
                    <a:pt x="3721" y="11196"/>
                    <a:pt x="3756" y="11194"/>
                    <a:pt x="3791" y="11189"/>
                  </a:cubicBezTo>
                  <a:cubicBezTo>
                    <a:pt x="4436" y="11128"/>
                    <a:pt x="5061" y="11007"/>
                    <a:pt x="5666" y="10785"/>
                  </a:cubicBezTo>
                  <a:cubicBezTo>
                    <a:pt x="5928" y="10705"/>
                    <a:pt x="6150" y="10584"/>
                    <a:pt x="6352" y="10402"/>
                  </a:cubicBezTo>
                  <a:cubicBezTo>
                    <a:pt x="6614" y="10080"/>
                    <a:pt x="6755" y="9676"/>
                    <a:pt x="6775" y="9253"/>
                  </a:cubicBezTo>
                  <a:cubicBezTo>
                    <a:pt x="6856" y="8709"/>
                    <a:pt x="7279" y="8205"/>
                    <a:pt x="7279" y="7640"/>
                  </a:cubicBezTo>
                  <a:lnTo>
                    <a:pt x="7279" y="7640"/>
                  </a:lnTo>
                  <a:cubicBezTo>
                    <a:pt x="7224" y="7668"/>
                    <a:pt x="7165" y="7681"/>
                    <a:pt x="7108" y="7681"/>
                  </a:cubicBezTo>
                  <a:cubicBezTo>
                    <a:pt x="6914" y="7681"/>
                    <a:pt x="6730" y="7535"/>
                    <a:pt x="6715" y="7317"/>
                  </a:cubicBezTo>
                  <a:lnTo>
                    <a:pt x="6715" y="7116"/>
                  </a:lnTo>
                  <a:cubicBezTo>
                    <a:pt x="6695" y="6854"/>
                    <a:pt x="6533" y="6672"/>
                    <a:pt x="6493" y="6410"/>
                  </a:cubicBezTo>
                  <a:cubicBezTo>
                    <a:pt x="6475" y="6117"/>
                    <a:pt x="6706" y="5857"/>
                    <a:pt x="6990" y="5857"/>
                  </a:cubicBezTo>
                  <a:cubicBezTo>
                    <a:pt x="7019" y="5857"/>
                    <a:pt x="7048" y="5860"/>
                    <a:pt x="7078" y="5866"/>
                  </a:cubicBezTo>
                  <a:cubicBezTo>
                    <a:pt x="7239" y="5906"/>
                    <a:pt x="7380" y="5967"/>
                    <a:pt x="7521" y="6027"/>
                  </a:cubicBezTo>
                  <a:cubicBezTo>
                    <a:pt x="7481" y="6007"/>
                    <a:pt x="7945" y="5261"/>
                    <a:pt x="7965" y="4898"/>
                  </a:cubicBezTo>
                  <a:cubicBezTo>
                    <a:pt x="8025" y="4555"/>
                    <a:pt x="8025" y="4212"/>
                    <a:pt x="7985" y="3890"/>
                  </a:cubicBezTo>
                  <a:lnTo>
                    <a:pt x="7985" y="3890"/>
                  </a:lnTo>
                  <a:cubicBezTo>
                    <a:pt x="8358" y="4248"/>
                    <a:pt x="8820" y="4413"/>
                    <a:pt x="9276" y="4413"/>
                  </a:cubicBezTo>
                  <a:cubicBezTo>
                    <a:pt x="10102" y="4413"/>
                    <a:pt x="10910" y="3872"/>
                    <a:pt x="11130" y="2962"/>
                  </a:cubicBezTo>
                  <a:lnTo>
                    <a:pt x="11130" y="2962"/>
                  </a:lnTo>
                  <a:cubicBezTo>
                    <a:pt x="11083" y="2980"/>
                    <a:pt x="11035" y="2988"/>
                    <a:pt x="10989" y="2988"/>
                  </a:cubicBezTo>
                  <a:cubicBezTo>
                    <a:pt x="10721" y="2988"/>
                    <a:pt x="10479" y="2716"/>
                    <a:pt x="10324" y="2458"/>
                  </a:cubicBezTo>
                  <a:cubicBezTo>
                    <a:pt x="10142" y="2156"/>
                    <a:pt x="10102" y="1813"/>
                    <a:pt x="9941" y="1490"/>
                  </a:cubicBezTo>
                  <a:cubicBezTo>
                    <a:pt x="9699" y="1027"/>
                    <a:pt x="9316" y="644"/>
                    <a:pt x="8812" y="442"/>
                  </a:cubicBezTo>
                  <a:cubicBezTo>
                    <a:pt x="8348" y="220"/>
                    <a:pt x="7824" y="99"/>
                    <a:pt x="7300" y="59"/>
                  </a:cubicBezTo>
                  <a:cubicBezTo>
                    <a:pt x="7071" y="21"/>
                    <a:pt x="6838" y="1"/>
                    <a:pt x="6605" y="1"/>
                  </a:cubicBez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6"/>
            <p:cNvSpPr/>
            <p:nvPr/>
          </p:nvSpPr>
          <p:spPr>
            <a:xfrm>
              <a:off x="6740248" y="2269020"/>
              <a:ext cx="276964" cy="277207"/>
            </a:xfrm>
            <a:custGeom>
              <a:rect b="b" l="l" r="r" t="t"/>
              <a:pathLst>
                <a:path extrusionOk="0" h="11443" w="11433">
                  <a:moveTo>
                    <a:pt x="6757" y="235"/>
                  </a:moveTo>
                  <a:cubicBezTo>
                    <a:pt x="6984" y="235"/>
                    <a:pt x="7212" y="255"/>
                    <a:pt x="7441" y="293"/>
                  </a:cubicBezTo>
                  <a:cubicBezTo>
                    <a:pt x="7945" y="333"/>
                    <a:pt x="8449" y="454"/>
                    <a:pt x="8913" y="656"/>
                  </a:cubicBezTo>
                  <a:cubicBezTo>
                    <a:pt x="9376" y="857"/>
                    <a:pt x="9759" y="1220"/>
                    <a:pt x="9981" y="1664"/>
                  </a:cubicBezTo>
                  <a:cubicBezTo>
                    <a:pt x="10042" y="1805"/>
                    <a:pt x="10102" y="1946"/>
                    <a:pt x="10142" y="2087"/>
                  </a:cubicBezTo>
                  <a:cubicBezTo>
                    <a:pt x="10203" y="2269"/>
                    <a:pt x="10284" y="2470"/>
                    <a:pt x="10364" y="2652"/>
                  </a:cubicBezTo>
                  <a:cubicBezTo>
                    <a:pt x="10586" y="3015"/>
                    <a:pt x="10848" y="3236"/>
                    <a:pt x="11110" y="3236"/>
                  </a:cubicBezTo>
                  <a:cubicBezTo>
                    <a:pt x="10847" y="3990"/>
                    <a:pt x="10145" y="4423"/>
                    <a:pt x="9429" y="4423"/>
                  </a:cubicBezTo>
                  <a:cubicBezTo>
                    <a:pt x="8995" y="4423"/>
                    <a:pt x="8557" y="4264"/>
                    <a:pt x="8207" y="3922"/>
                  </a:cubicBezTo>
                  <a:lnTo>
                    <a:pt x="7925" y="3640"/>
                  </a:lnTo>
                  <a:lnTo>
                    <a:pt x="8005" y="4043"/>
                  </a:lnTo>
                  <a:cubicBezTo>
                    <a:pt x="8046" y="4285"/>
                    <a:pt x="8046" y="4547"/>
                    <a:pt x="8005" y="4789"/>
                  </a:cubicBezTo>
                  <a:cubicBezTo>
                    <a:pt x="7985" y="4870"/>
                    <a:pt x="7965" y="4930"/>
                    <a:pt x="7965" y="5011"/>
                  </a:cubicBezTo>
                  <a:cubicBezTo>
                    <a:pt x="7904" y="5313"/>
                    <a:pt x="7783" y="5616"/>
                    <a:pt x="7642" y="5878"/>
                  </a:cubicBezTo>
                  <a:lnTo>
                    <a:pt x="7582" y="5999"/>
                  </a:lnTo>
                  <a:cubicBezTo>
                    <a:pt x="7461" y="5938"/>
                    <a:pt x="7360" y="5898"/>
                    <a:pt x="7239" y="5878"/>
                  </a:cubicBezTo>
                  <a:cubicBezTo>
                    <a:pt x="7197" y="5870"/>
                    <a:pt x="7156" y="5866"/>
                    <a:pt x="7115" y="5866"/>
                  </a:cubicBezTo>
                  <a:cubicBezTo>
                    <a:pt x="6748" y="5866"/>
                    <a:pt x="6457" y="6182"/>
                    <a:pt x="6493" y="6563"/>
                  </a:cubicBezTo>
                  <a:cubicBezTo>
                    <a:pt x="6533" y="6684"/>
                    <a:pt x="6574" y="6825"/>
                    <a:pt x="6614" y="6946"/>
                  </a:cubicBezTo>
                  <a:cubicBezTo>
                    <a:pt x="6675" y="7047"/>
                    <a:pt x="6715" y="7148"/>
                    <a:pt x="6715" y="7249"/>
                  </a:cubicBezTo>
                  <a:lnTo>
                    <a:pt x="6715" y="7471"/>
                  </a:lnTo>
                  <a:cubicBezTo>
                    <a:pt x="6735" y="7612"/>
                    <a:pt x="6816" y="7753"/>
                    <a:pt x="6937" y="7854"/>
                  </a:cubicBezTo>
                  <a:cubicBezTo>
                    <a:pt x="7037" y="7914"/>
                    <a:pt x="7138" y="7934"/>
                    <a:pt x="7259" y="7934"/>
                  </a:cubicBezTo>
                  <a:cubicBezTo>
                    <a:pt x="7219" y="8156"/>
                    <a:pt x="7138" y="8378"/>
                    <a:pt x="7037" y="8600"/>
                  </a:cubicBezTo>
                  <a:cubicBezTo>
                    <a:pt x="6916" y="8842"/>
                    <a:pt x="6836" y="9104"/>
                    <a:pt x="6775" y="9366"/>
                  </a:cubicBezTo>
                  <a:cubicBezTo>
                    <a:pt x="6775" y="9749"/>
                    <a:pt x="6634" y="10132"/>
                    <a:pt x="6392" y="10434"/>
                  </a:cubicBezTo>
                  <a:cubicBezTo>
                    <a:pt x="6211" y="10596"/>
                    <a:pt x="5989" y="10717"/>
                    <a:pt x="5747" y="10797"/>
                  </a:cubicBezTo>
                  <a:cubicBezTo>
                    <a:pt x="5162" y="10999"/>
                    <a:pt x="4537" y="11140"/>
                    <a:pt x="3912" y="11181"/>
                  </a:cubicBezTo>
                  <a:cubicBezTo>
                    <a:pt x="3868" y="11188"/>
                    <a:pt x="3824" y="11193"/>
                    <a:pt x="3779" y="11193"/>
                  </a:cubicBezTo>
                  <a:cubicBezTo>
                    <a:pt x="3703" y="11193"/>
                    <a:pt x="3626" y="11179"/>
                    <a:pt x="3549" y="11140"/>
                  </a:cubicBezTo>
                  <a:cubicBezTo>
                    <a:pt x="3348" y="11060"/>
                    <a:pt x="3287" y="10818"/>
                    <a:pt x="3227" y="10555"/>
                  </a:cubicBezTo>
                  <a:lnTo>
                    <a:pt x="3186" y="10434"/>
                  </a:lnTo>
                  <a:cubicBezTo>
                    <a:pt x="2985" y="9688"/>
                    <a:pt x="2440" y="9084"/>
                    <a:pt x="1936" y="8499"/>
                  </a:cubicBezTo>
                  <a:cubicBezTo>
                    <a:pt x="1735" y="8277"/>
                    <a:pt x="1513" y="8055"/>
                    <a:pt x="1331" y="7793"/>
                  </a:cubicBezTo>
                  <a:cubicBezTo>
                    <a:pt x="646" y="6906"/>
                    <a:pt x="263" y="5797"/>
                    <a:pt x="243" y="4668"/>
                  </a:cubicBezTo>
                  <a:cubicBezTo>
                    <a:pt x="263" y="3539"/>
                    <a:pt x="747" y="2470"/>
                    <a:pt x="1594" y="1724"/>
                  </a:cubicBezTo>
                  <a:cubicBezTo>
                    <a:pt x="2198" y="1240"/>
                    <a:pt x="2965" y="978"/>
                    <a:pt x="3731" y="978"/>
                  </a:cubicBezTo>
                  <a:cubicBezTo>
                    <a:pt x="3776" y="976"/>
                    <a:pt x="3821" y="974"/>
                    <a:pt x="3866" y="974"/>
                  </a:cubicBezTo>
                  <a:cubicBezTo>
                    <a:pt x="4179" y="974"/>
                    <a:pt x="4479" y="1036"/>
                    <a:pt x="4779" y="1160"/>
                  </a:cubicBezTo>
                  <a:lnTo>
                    <a:pt x="4880" y="1200"/>
                  </a:lnTo>
                  <a:lnTo>
                    <a:pt x="4920" y="1099"/>
                  </a:lnTo>
                  <a:cubicBezTo>
                    <a:pt x="5162" y="696"/>
                    <a:pt x="5566" y="414"/>
                    <a:pt x="6009" y="313"/>
                  </a:cubicBezTo>
                  <a:cubicBezTo>
                    <a:pt x="6254" y="260"/>
                    <a:pt x="6504" y="235"/>
                    <a:pt x="6757" y="235"/>
                  </a:cubicBezTo>
                  <a:close/>
                  <a:moveTo>
                    <a:pt x="6809" y="1"/>
                  </a:moveTo>
                  <a:cubicBezTo>
                    <a:pt x="6516" y="1"/>
                    <a:pt x="6222" y="32"/>
                    <a:pt x="5928" y="91"/>
                  </a:cubicBezTo>
                  <a:cubicBezTo>
                    <a:pt x="5445" y="192"/>
                    <a:pt x="5021" y="474"/>
                    <a:pt x="4739" y="898"/>
                  </a:cubicBezTo>
                  <a:cubicBezTo>
                    <a:pt x="4387" y="786"/>
                    <a:pt x="4027" y="732"/>
                    <a:pt x="3671" y="732"/>
                  </a:cubicBezTo>
                  <a:cubicBezTo>
                    <a:pt x="2865" y="732"/>
                    <a:pt x="2076" y="1011"/>
                    <a:pt x="1432" y="1543"/>
                  </a:cubicBezTo>
                  <a:cubicBezTo>
                    <a:pt x="525" y="2329"/>
                    <a:pt x="1" y="3458"/>
                    <a:pt x="1" y="4668"/>
                  </a:cubicBezTo>
                  <a:cubicBezTo>
                    <a:pt x="1" y="5858"/>
                    <a:pt x="404" y="7007"/>
                    <a:pt x="1130" y="7954"/>
                  </a:cubicBezTo>
                  <a:cubicBezTo>
                    <a:pt x="1331" y="8196"/>
                    <a:pt x="1533" y="8438"/>
                    <a:pt x="1755" y="8680"/>
                  </a:cubicBezTo>
                  <a:cubicBezTo>
                    <a:pt x="2259" y="9245"/>
                    <a:pt x="2743" y="9809"/>
                    <a:pt x="2944" y="10515"/>
                  </a:cubicBezTo>
                  <a:lnTo>
                    <a:pt x="2985" y="10616"/>
                  </a:lnTo>
                  <a:cubicBezTo>
                    <a:pt x="3045" y="10918"/>
                    <a:pt x="3126" y="11241"/>
                    <a:pt x="3428" y="11382"/>
                  </a:cubicBezTo>
                  <a:cubicBezTo>
                    <a:pt x="3529" y="11422"/>
                    <a:pt x="3650" y="11443"/>
                    <a:pt x="3771" y="11443"/>
                  </a:cubicBezTo>
                  <a:lnTo>
                    <a:pt x="3932" y="11422"/>
                  </a:lnTo>
                  <a:cubicBezTo>
                    <a:pt x="4578" y="11382"/>
                    <a:pt x="5223" y="11241"/>
                    <a:pt x="5828" y="11019"/>
                  </a:cubicBezTo>
                  <a:cubicBezTo>
                    <a:pt x="6090" y="10939"/>
                    <a:pt x="6352" y="10797"/>
                    <a:pt x="6554" y="10596"/>
                  </a:cubicBezTo>
                  <a:cubicBezTo>
                    <a:pt x="6836" y="10253"/>
                    <a:pt x="6997" y="9830"/>
                    <a:pt x="7017" y="9386"/>
                  </a:cubicBezTo>
                  <a:cubicBezTo>
                    <a:pt x="7078" y="9144"/>
                    <a:pt x="7138" y="8902"/>
                    <a:pt x="7259" y="8680"/>
                  </a:cubicBezTo>
                  <a:cubicBezTo>
                    <a:pt x="7400" y="8398"/>
                    <a:pt x="7481" y="8075"/>
                    <a:pt x="7501" y="7753"/>
                  </a:cubicBezTo>
                  <a:lnTo>
                    <a:pt x="7501" y="7571"/>
                  </a:lnTo>
                  <a:lnTo>
                    <a:pt x="7320" y="7632"/>
                  </a:lnTo>
                  <a:cubicBezTo>
                    <a:pt x="7283" y="7659"/>
                    <a:pt x="7243" y="7670"/>
                    <a:pt x="7202" y="7670"/>
                  </a:cubicBezTo>
                  <a:cubicBezTo>
                    <a:pt x="7152" y="7670"/>
                    <a:pt x="7102" y="7654"/>
                    <a:pt x="7058" y="7632"/>
                  </a:cubicBezTo>
                  <a:cubicBezTo>
                    <a:pt x="6997" y="7592"/>
                    <a:pt x="6957" y="7531"/>
                    <a:pt x="6957" y="7450"/>
                  </a:cubicBezTo>
                  <a:cubicBezTo>
                    <a:pt x="6957" y="7370"/>
                    <a:pt x="6957" y="7309"/>
                    <a:pt x="6957" y="7229"/>
                  </a:cubicBezTo>
                  <a:cubicBezTo>
                    <a:pt x="6937" y="7087"/>
                    <a:pt x="6896" y="6946"/>
                    <a:pt x="6836" y="6825"/>
                  </a:cubicBezTo>
                  <a:cubicBezTo>
                    <a:pt x="6775" y="6725"/>
                    <a:pt x="6755" y="6624"/>
                    <a:pt x="6735" y="6523"/>
                  </a:cubicBezTo>
                  <a:cubicBezTo>
                    <a:pt x="6717" y="6302"/>
                    <a:pt x="6883" y="6115"/>
                    <a:pt x="7112" y="6115"/>
                  </a:cubicBezTo>
                  <a:cubicBezTo>
                    <a:pt x="7134" y="6115"/>
                    <a:pt x="7156" y="6116"/>
                    <a:pt x="7179" y="6120"/>
                  </a:cubicBezTo>
                  <a:cubicBezTo>
                    <a:pt x="7300" y="6160"/>
                    <a:pt x="7421" y="6200"/>
                    <a:pt x="7541" y="6241"/>
                  </a:cubicBezTo>
                  <a:cubicBezTo>
                    <a:pt x="7563" y="6251"/>
                    <a:pt x="7608" y="6274"/>
                    <a:pt x="7651" y="6274"/>
                  </a:cubicBezTo>
                  <a:cubicBezTo>
                    <a:pt x="7688" y="6274"/>
                    <a:pt x="7724" y="6257"/>
                    <a:pt x="7743" y="6200"/>
                  </a:cubicBezTo>
                  <a:lnTo>
                    <a:pt x="7804" y="6100"/>
                  </a:lnTo>
                  <a:lnTo>
                    <a:pt x="7844" y="5999"/>
                  </a:lnTo>
                  <a:cubicBezTo>
                    <a:pt x="8025" y="5696"/>
                    <a:pt x="8146" y="5374"/>
                    <a:pt x="8207" y="5031"/>
                  </a:cubicBezTo>
                  <a:cubicBezTo>
                    <a:pt x="8227" y="4950"/>
                    <a:pt x="8247" y="4890"/>
                    <a:pt x="8247" y="4829"/>
                  </a:cubicBezTo>
                  <a:cubicBezTo>
                    <a:pt x="8267" y="4648"/>
                    <a:pt x="8267" y="4487"/>
                    <a:pt x="8267" y="4325"/>
                  </a:cubicBezTo>
                  <a:cubicBezTo>
                    <a:pt x="8622" y="4570"/>
                    <a:pt x="9019" y="4683"/>
                    <a:pt x="9408" y="4683"/>
                  </a:cubicBezTo>
                  <a:cubicBezTo>
                    <a:pt x="10304" y="4683"/>
                    <a:pt x="11162" y="4085"/>
                    <a:pt x="11372" y="3115"/>
                  </a:cubicBezTo>
                  <a:lnTo>
                    <a:pt x="11433" y="2874"/>
                  </a:lnTo>
                  <a:lnTo>
                    <a:pt x="11211" y="2974"/>
                  </a:lnTo>
                  <a:cubicBezTo>
                    <a:pt x="11178" y="2988"/>
                    <a:pt x="11145" y="2994"/>
                    <a:pt x="11112" y="2994"/>
                  </a:cubicBezTo>
                  <a:cubicBezTo>
                    <a:pt x="10849" y="2994"/>
                    <a:pt x="10620" y="2603"/>
                    <a:pt x="10566" y="2531"/>
                  </a:cubicBezTo>
                  <a:cubicBezTo>
                    <a:pt x="10485" y="2369"/>
                    <a:pt x="10405" y="2188"/>
                    <a:pt x="10364" y="2007"/>
                  </a:cubicBezTo>
                  <a:cubicBezTo>
                    <a:pt x="10304" y="1865"/>
                    <a:pt x="10263" y="1704"/>
                    <a:pt x="10183" y="1563"/>
                  </a:cubicBezTo>
                  <a:cubicBezTo>
                    <a:pt x="9941" y="1059"/>
                    <a:pt x="9517" y="676"/>
                    <a:pt x="9013" y="454"/>
                  </a:cubicBezTo>
                  <a:cubicBezTo>
                    <a:pt x="8509" y="232"/>
                    <a:pt x="7985" y="91"/>
                    <a:pt x="7441" y="51"/>
                  </a:cubicBezTo>
                  <a:cubicBezTo>
                    <a:pt x="7230" y="17"/>
                    <a:pt x="7020" y="1"/>
                    <a:pt x="68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6"/>
            <p:cNvSpPr/>
            <p:nvPr/>
          </p:nvSpPr>
          <p:spPr>
            <a:xfrm>
              <a:off x="6978114" y="3718401"/>
              <a:ext cx="57171" cy="85781"/>
            </a:xfrm>
            <a:custGeom>
              <a:rect b="b" l="l" r="r" t="t"/>
              <a:pathLst>
                <a:path extrusionOk="0" h="3541" w="2360">
                  <a:moveTo>
                    <a:pt x="1460" y="0"/>
                  </a:moveTo>
                  <a:cubicBezTo>
                    <a:pt x="1030" y="0"/>
                    <a:pt x="461" y="439"/>
                    <a:pt x="1" y="528"/>
                  </a:cubicBezTo>
                  <a:cubicBezTo>
                    <a:pt x="21" y="1476"/>
                    <a:pt x="344" y="2484"/>
                    <a:pt x="646" y="3371"/>
                  </a:cubicBezTo>
                  <a:cubicBezTo>
                    <a:pt x="666" y="3432"/>
                    <a:pt x="686" y="3472"/>
                    <a:pt x="727" y="3512"/>
                  </a:cubicBezTo>
                  <a:cubicBezTo>
                    <a:pt x="755" y="3526"/>
                    <a:pt x="794" y="3541"/>
                    <a:pt x="835" y="3541"/>
                  </a:cubicBezTo>
                  <a:cubicBezTo>
                    <a:pt x="853" y="3541"/>
                    <a:pt x="870" y="3538"/>
                    <a:pt x="888" y="3532"/>
                  </a:cubicBezTo>
                  <a:lnTo>
                    <a:pt x="2199" y="3532"/>
                  </a:lnTo>
                  <a:cubicBezTo>
                    <a:pt x="2360" y="3532"/>
                    <a:pt x="2078" y="508"/>
                    <a:pt x="1856" y="206"/>
                  </a:cubicBezTo>
                  <a:cubicBezTo>
                    <a:pt x="1749" y="57"/>
                    <a:pt x="1614" y="0"/>
                    <a:pt x="1460" y="0"/>
                  </a:cubicBezTo>
                  <a:close/>
                </a:path>
              </a:pathLst>
            </a:custGeom>
            <a:solidFill>
              <a:srgbClr val="E08A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6"/>
            <p:cNvSpPr/>
            <p:nvPr/>
          </p:nvSpPr>
          <p:spPr>
            <a:xfrm>
              <a:off x="6975183" y="3715324"/>
              <a:ext cx="63542" cy="92079"/>
            </a:xfrm>
            <a:custGeom>
              <a:rect b="b" l="l" r="r" t="t"/>
              <a:pathLst>
                <a:path extrusionOk="0" h="3801" w="2623">
                  <a:moveTo>
                    <a:pt x="1568" y="271"/>
                  </a:moveTo>
                  <a:cubicBezTo>
                    <a:pt x="1694" y="271"/>
                    <a:pt x="1795" y="320"/>
                    <a:pt x="1876" y="433"/>
                  </a:cubicBezTo>
                  <a:cubicBezTo>
                    <a:pt x="2037" y="635"/>
                    <a:pt x="2299" y="3075"/>
                    <a:pt x="2239" y="3559"/>
                  </a:cubicBezTo>
                  <a:lnTo>
                    <a:pt x="908" y="3559"/>
                  </a:lnTo>
                  <a:cubicBezTo>
                    <a:pt x="908" y="3518"/>
                    <a:pt x="888" y="3498"/>
                    <a:pt x="888" y="3478"/>
                  </a:cubicBezTo>
                  <a:cubicBezTo>
                    <a:pt x="545" y="2611"/>
                    <a:pt x="344" y="1704"/>
                    <a:pt x="243" y="776"/>
                  </a:cubicBezTo>
                  <a:cubicBezTo>
                    <a:pt x="444" y="695"/>
                    <a:pt x="646" y="615"/>
                    <a:pt x="828" y="534"/>
                  </a:cubicBezTo>
                  <a:cubicBezTo>
                    <a:pt x="1141" y="378"/>
                    <a:pt x="1382" y="271"/>
                    <a:pt x="1568" y="271"/>
                  </a:cubicBezTo>
                  <a:close/>
                  <a:moveTo>
                    <a:pt x="1572" y="0"/>
                  </a:moveTo>
                  <a:cubicBezTo>
                    <a:pt x="1301" y="0"/>
                    <a:pt x="1000" y="150"/>
                    <a:pt x="727" y="292"/>
                  </a:cubicBezTo>
                  <a:cubicBezTo>
                    <a:pt x="525" y="393"/>
                    <a:pt x="323" y="474"/>
                    <a:pt x="102" y="534"/>
                  </a:cubicBezTo>
                  <a:lnTo>
                    <a:pt x="1" y="554"/>
                  </a:lnTo>
                  <a:lnTo>
                    <a:pt x="1" y="655"/>
                  </a:lnTo>
                  <a:cubicBezTo>
                    <a:pt x="21" y="1623"/>
                    <a:pt x="344" y="2651"/>
                    <a:pt x="646" y="3559"/>
                  </a:cubicBezTo>
                  <a:cubicBezTo>
                    <a:pt x="666" y="3639"/>
                    <a:pt x="707" y="3700"/>
                    <a:pt x="767" y="3740"/>
                  </a:cubicBezTo>
                  <a:cubicBezTo>
                    <a:pt x="828" y="3780"/>
                    <a:pt x="908" y="3800"/>
                    <a:pt x="989" y="3800"/>
                  </a:cubicBezTo>
                  <a:lnTo>
                    <a:pt x="1009" y="3780"/>
                  </a:lnTo>
                  <a:lnTo>
                    <a:pt x="2420" y="3780"/>
                  </a:lnTo>
                  <a:lnTo>
                    <a:pt x="2461" y="3700"/>
                  </a:lnTo>
                  <a:cubicBezTo>
                    <a:pt x="2622" y="3397"/>
                    <a:pt x="2299" y="574"/>
                    <a:pt x="2078" y="272"/>
                  </a:cubicBezTo>
                  <a:cubicBezTo>
                    <a:pt x="1937" y="73"/>
                    <a:pt x="1762" y="0"/>
                    <a:pt x="15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6"/>
            <p:cNvSpPr/>
            <p:nvPr/>
          </p:nvSpPr>
          <p:spPr>
            <a:xfrm>
              <a:off x="6846741" y="3339346"/>
              <a:ext cx="207608" cy="411607"/>
            </a:xfrm>
            <a:custGeom>
              <a:rect b="b" l="l" r="r" t="t"/>
              <a:pathLst>
                <a:path extrusionOk="0" h="16991" w="8570">
                  <a:moveTo>
                    <a:pt x="6008" y="0"/>
                  </a:moveTo>
                  <a:cubicBezTo>
                    <a:pt x="5775" y="0"/>
                    <a:pt x="5475" y="83"/>
                    <a:pt x="5242" y="106"/>
                  </a:cubicBezTo>
                  <a:lnTo>
                    <a:pt x="3629" y="247"/>
                  </a:lnTo>
                  <a:cubicBezTo>
                    <a:pt x="3085" y="247"/>
                    <a:pt x="2561" y="347"/>
                    <a:pt x="2037" y="529"/>
                  </a:cubicBezTo>
                  <a:cubicBezTo>
                    <a:pt x="1546" y="732"/>
                    <a:pt x="829" y="1374"/>
                    <a:pt x="289" y="1374"/>
                  </a:cubicBezTo>
                  <a:cubicBezTo>
                    <a:pt x="185" y="1374"/>
                    <a:pt x="88" y="1350"/>
                    <a:pt x="0" y="1295"/>
                  </a:cubicBezTo>
                  <a:lnTo>
                    <a:pt x="0" y="1295"/>
                  </a:lnTo>
                  <a:cubicBezTo>
                    <a:pt x="282" y="5509"/>
                    <a:pt x="1129" y="9663"/>
                    <a:pt x="2500" y="13655"/>
                  </a:cubicBezTo>
                  <a:cubicBezTo>
                    <a:pt x="2863" y="14723"/>
                    <a:pt x="3287" y="15812"/>
                    <a:pt x="3327" y="16961"/>
                  </a:cubicBezTo>
                  <a:cubicBezTo>
                    <a:pt x="3610" y="16981"/>
                    <a:pt x="3894" y="16990"/>
                    <a:pt x="4176" y="16990"/>
                  </a:cubicBezTo>
                  <a:cubicBezTo>
                    <a:pt x="5685" y="16990"/>
                    <a:pt x="7177" y="16718"/>
                    <a:pt x="8569" y="16175"/>
                  </a:cubicBezTo>
                  <a:cubicBezTo>
                    <a:pt x="7763" y="10872"/>
                    <a:pt x="7017" y="5570"/>
                    <a:pt x="6372" y="247"/>
                  </a:cubicBezTo>
                  <a:cubicBezTo>
                    <a:pt x="6344" y="56"/>
                    <a:pt x="6198" y="0"/>
                    <a:pt x="6008" y="0"/>
                  </a:cubicBez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6"/>
            <p:cNvSpPr/>
            <p:nvPr/>
          </p:nvSpPr>
          <p:spPr>
            <a:xfrm>
              <a:off x="6843301" y="3336318"/>
              <a:ext cx="214948" cy="417833"/>
            </a:xfrm>
            <a:custGeom>
              <a:rect b="b" l="l" r="r" t="t"/>
              <a:pathLst>
                <a:path extrusionOk="0" h="17248" w="8873">
                  <a:moveTo>
                    <a:pt x="6164" y="251"/>
                  </a:moveTo>
                  <a:cubicBezTo>
                    <a:pt x="6236" y="251"/>
                    <a:pt x="6296" y="262"/>
                    <a:pt x="6332" y="291"/>
                  </a:cubicBezTo>
                  <a:cubicBezTo>
                    <a:pt x="6372" y="311"/>
                    <a:pt x="6372" y="351"/>
                    <a:pt x="6393" y="372"/>
                  </a:cubicBezTo>
                  <a:cubicBezTo>
                    <a:pt x="7038" y="5634"/>
                    <a:pt x="7764" y="10977"/>
                    <a:pt x="8590" y="16219"/>
                  </a:cubicBezTo>
                  <a:cubicBezTo>
                    <a:pt x="7251" y="16728"/>
                    <a:pt x="5826" y="16994"/>
                    <a:pt x="4400" y="16994"/>
                  </a:cubicBezTo>
                  <a:cubicBezTo>
                    <a:pt x="4130" y="16994"/>
                    <a:pt x="3860" y="16985"/>
                    <a:pt x="3590" y="16965"/>
                  </a:cubicBezTo>
                  <a:cubicBezTo>
                    <a:pt x="3529" y="15957"/>
                    <a:pt x="3187" y="14990"/>
                    <a:pt x="2864" y="14042"/>
                  </a:cubicBezTo>
                  <a:lnTo>
                    <a:pt x="2763" y="13739"/>
                  </a:lnTo>
                  <a:cubicBezTo>
                    <a:pt x="1412" y="9828"/>
                    <a:pt x="566" y="5735"/>
                    <a:pt x="283" y="1602"/>
                  </a:cubicBezTo>
                  <a:lnTo>
                    <a:pt x="283" y="1602"/>
                  </a:lnTo>
                  <a:cubicBezTo>
                    <a:pt x="337" y="1614"/>
                    <a:pt x="393" y="1620"/>
                    <a:pt x="449" y="1620"/>
                  </a:cubicBezTo>
                  <a:cubicBezTo>
                    <a:pt x="830" y="1620"/>
                    <a:pt x="1250" y="1344"/>
                    <a:pt x="1654" y="1098"/>
                  </a:cubicBezTo>
                  <a:cubicBezTo>
                    <a:pt x="1836" y="977"/>
                    <a:pt x="2037" y="876"/>
                    <a:pt x="2239" y="775"/>
                  </a:cubicBezTo>
                  <a:cubicBezTo>
                    <a:pt x="2723" y="614"/>
                    <a:pt x="3247" y="513"/>
                    <a:pt x="3792" y="493"/>
                  </a:cubicBezTo>
                  <a:lnTo>
                    <a:pt x="5405" y="351"/>
                  </a:lnTo>
                  <a:cubicBezTo>
                    <a:pt x="5505" y="351"/>
                    <a:pt x="5606" y="331"/>
                    <a:pt x="5727" y="311"/>
                  </a:cubicBezTo>
                  <a:cubicBezTo>
                    <a:pt x="5869" y="285"/>
                    <a:pt x="6036" y="251"/>
                    <a:pt x="6164" y="251"/>
                  </a:cubicBezTo>
                  <a:close/>
                  <a:moveTo>
                    <a:pt x="6158" y="1"/>
                  </a:moveTo>
                  <a:cubicBezTo>
                    <a:pt x="6011" y="1"/>
                    <a:pt x="5846" y="28"/>
                    <a:pt x="5687" y="49"/>
                  </a:cubicBezTo>
                  <a:cubicBezTo>
                    <a:pt x="5586" y="69"/>
                    <a:pt x="5465" y="110"/>
                    <a:pt x="5384" y="110"/>
                  </a:cubicBezTo>
                  <a:lnTo>
                    <a:pt x="3771" y="231"/>
                  </a:lnTo>
                  <a:cubicBezTo>
                    <a:pt x="3207" y="251"/>
                    <a:pt x="2662" y="351"/>
                    <a:pt x="2138" y="533"/>
                  </a:cubicBezTo>
                  <a:cubicBezTo>
                    <a:pt x="1916" y="634"/>
                    <a:pt x="1715" y="755"/>
                    <a:pt x="1513" y="896"/>
                  </a:cubicBezTo>
                  <a:cubicBezTo>
                    <a:pt x="1143" y="1121"/>
                    <a:pt x="735" y="1372"/>
                    <a:pt x="421" y="1372"/>
                  </a:cubicBezTo>
                  <a:cubicBezTo>
                    <a:pt x="341" y="1372"/>
                    <a:pt x="268" y="1356"/>
                    <a:pt x="203" y="1319"/>
                  </a:cubicBezTo>
                  <a:lnTo>
                    <a:pt x="1" y="1198"/>
                  </a:lnTo>
                  <a:lnTo>
                    <a:pt x="21" y="1440"/>
                  </a:lnTo>
                  <a:cubicBezTo>
                    <a:pt x="303" y="5674"/>
                    <a:pt x="1150" y="9828"/>
                    <a:pt x="2521" y="13820"/>
                  </a:cubicBezTo>
                  <a:lnTo>
                    <a:pt x="2622" y="14143"/>
                  </a:lnTo>
                  <a:cubicBezTo>
                    <a:pt x="2965" y="15090"/>
                    <a:pt x="3308" y="16098"/>
                    <a:pt x="3348" y="17107"/>
                  </a:cubicBezTo>
                  <a:lnTo>
                    <a:pt x="3348" y="17207"/>
                  </a:lnTo>
                  <a:lnTo>
                    <a:pt x="3469" y="17207"/>
                  </a:lnTo>
                  <a:cubicBezTo>
                    <a:pt x="3771" y="17248"/>
                    <a:pt x="4074" y="17248"/>
                    <a:pt x="4376" y="17248"/>
                  </a:cubicBezTo>
                  <a:cubicBezTo>
                    <a:pt x="5868" y="17248"/>
                    <a:pt x="7360" y="16965"/>
                    <a:pt x="8772" y="16421"/>
                  </a:cubicBezTo>
                  <a:lnTo>
                    <a:pt x="8873" y="16381"/>
                  </a:lnTo>
                  <a:lnTo>
                    <a:pt x="8852" y="16280"/>
                  </a:lnTo>
                  <a:cubicBezTo>
                    <a:pt x="8026" y="10997"/>
                    <a:pt x="7280" y="5634"/>
                    <a:pt x="6634" y="331"/>
                  </a:cubicBezTo>
                  <a:cubicBezTo>
                    <a:pt x="6634" y="231"/>
                    <a:pt x="6574" y="150"/>
                    <a:pt x="6493" y="89"/>
                  </a:cubicBezTo>
                  <a:cubicBezTo>
                    <a:pt x="6407" y="23"/>
                    <a:pt x="6290" y="1"/>
                    <a:pt x="6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6"/>
            <p:cNvSpPr/>
            <p:nvPr/>
          </p:nvSpPr>
          <p:spPr>
            <a:xfrm>
              <a:off x="6980076" y="3790592"/>
              <a:ext cx="130936" cy="81905"/>
            </a:xfrm>
            <a:custGeom>
              <a:rect b="b" l="l" r="r" t="t"/>
              <a:pathLst>
                <a:path extrusionOk="0" h="3381" w="5405">
                  <a:moveTo>
                    <a:pt x="1403" y="0"/>
                  </a:moveTo>
                  <a:cubicBezTo>
                    <a:pt x="1083" y="0"/>
                    <a:pt x="761" y="71"/>
                    <a:pt x="464" y="210"/>
                  </a:cubicBezTo>
                  <a:cubicBezTo>
                    <a:pt x="343" y="935"/>
                    <a:pt x="1" y="1802"/>
                    <a:pt x="21" y="2528"/>
                  </a:cubicBezTo>
                  <a:cubicBezTo>
                    <a:pt x="21" y="2710"/>
                    <a:pt x="61" y="2891"/>
                    <a:pt x="142" y="3053"/>
                  </a:cubicBezTo>
                  <a:cubicBezTo>
                    <a:pt x="293" y="3322"/>
                    <a:pt x="629" y="3381"/>
                    <a:pt x="959" y="3381"/>
                  </a:cubicBezTo>
                  <a:cubicBezTo>
                    <a:pt x="1023" y="3381"/>
                    <a:pt x="1087" y="3378"/>
                    <a:pt x="1150" y="3375"/>
                  </a:cubicBezTo>
                  <a:lnTo>
                    <a:pt x="4315" y="3173"/>
                  </a:lnTo>
                  <a:cubicBezTo>
                    <a:pt x="4719" y="3153"/>
                    <a:pt x="5202" y="3073"/>
                    <a:pt x="5344" y="2690"/>
                  </a:cubicBezTo>
                  <a:cubicBezTo>
                    <a:pt x="5404" y="2468"/>
                    <a:pt x="5364" y="2226"/>
                    <a:pt x="5223" y="2065"/>
                  </a:cubicBezTo>
                  <a:cubicBezTo>
                    <a:pt x="5061" y="1883"/>
                    <a:pt x="4880" y="1762"/>
                    <a:pt x="4678" y="1681"/>
                  </a:cubicBezTo>
                  <a:cubicBezTo>
                    <a:pt x="4295" y="1520"/>
                    <a:pt x="3892" y="1460"/>
                    <a:pt x="3509" y="1298"/>
                  </a:cubicBezTo>
                  <a:cubicBezTo>
                    <a:pt x="3106" y="1177"/>
                    <a:pt x="2803" y="855"/>
                    <a:pt x="2682" y="452"/>
                  </a:cubicBezTo>
                  <a:cubicBezTo>
                    <a:pt x="2682" y="371"/>
                    <a:pt x="2662" y="290"/>
                    <a:pt x="2622" y="230"/>
                  </a:cubicBezTo>
                  <a:cubicBezTo>
                    <a:pt x="2581" y="199"/>
                    <a:pt x="2536" y="184"/>
                    <a:pt x="2491" y="184"/>
                  </a:cubicBezTo>
                  <a:cubicBezTo>
                    <a:pt x="2445" y="184"/>
                    <a:pt x="2400" y="199"/>
                    <a:pt x="2360" y="230"/>
                  </a:cubicBezTo>
                  <a:cubicBezTo>
                    <a:pt x="2062" y="76"/>
                    <a:pt x="1733" y="0"/>
                    <a:pt x="1403" y="0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6"/>
            <p:cNvSpPr/>
            <p:nvPr/>
          </p:nvSpPr>
          <p:spPr>
            <a:xfrm>
              <a:off x="6977145" y="3787588"/>
              <a:ext cx="137283" cy="88203"/>
            </a:xfrm>
            <a:custGeom>
              <a:rect b="b" l="l" r="r" t="t"/>
              <a:pathLst>
                <a:path extrusionOk="0" h="3641" w="5667">
                  <a:moveTo>
                    <a:pt x="1508" y="245"/>
                  </a:moveTo>
                  <a:cubicBezTo>
                    <a:pt x="1820" y="245"/>
                    <a:pt x="2132" y="316"/>
                    <a:pt x="2420" y="455"/>
                  </a:cubicBezTo>
                  <a:lnTo>
                    <a:pt x="2501" y="495"/>
                  </a:lnTo>
                  <a:lnTo>
                    <a:pt x="2561" y="434"/>
                  </a:lnTo>
                  <a:lnTo>
                    <a:pt x="2622" y="434"/>
                  </a:lnTo>
                  <a:cubicBezTo>
                    <a:pt x="2642" y="475"/>
                    <a:pt x="2662" y="515"/>
                    <a:pt x="2662" y="555"/>
                  </a:cubicBezTo>
                  <a:lnTo>
                    <a:pt x="2662" y="616"/>
                  </a:lnTo>
                  <a:cubicBezTo>
                    <a:pt x="2783" y="1059"/>
                    <a:pt x="3126" y="1402"/>
                    <a:pt x="3569" y="1543"/>
                  </a:cubicBezTo>
                  <a:cubicBezTo>
                    <a:pt x="3751" y="1624"/>
                    <a:pt x="3952" y="1705"/>
                    <a:pt x="4174" y="1745"/>
                  </a:cubicBezTo>
                  <a:cubicBezTo>
                    <a:pt x="4356" y="1805"/>
                    <a:pt x="4537" y="1866"/>
                    <a:pt x="4739" y="1926"/>
                  </a:cubicBezTo>
                  <a:cubicBezTo>
                    <a:pt x="4920" y="1987"/>
                    <a:pt x="5102" y="2108"/>
                    <a:pt x="5243" y="2269"/>
                  </a:cubicBezTo>
                  <a:cubicBezTo>
                    <a:pt x="5344" y="2410"/>
                    <a:pt x="5384" y="2592"/>
                    <a:pt x="5344" y="2773"/>
                  </a:cubicBezTo>
                  <a:cubicBezTo>
                    <a:pt x="5243" y="3015"/>
                    <a:pt x="4961" y="3136"/>
                    <a:pt x="4416" y="3177"/>
                  </a:cubicBezTo>
                  <a:lnTo>
                    <a:pt x="1251" y="3378"/>
                  </a:lnTo>
                  <a:cubicBezTo>
                    <a:pt x="1191" y="3382"/>
                    <a:pt x="1129" y="3384"/>
                    <a:pt x="1068" y="3384"/>
                  </a:cubicBezTo>
                  <a:cubicBezTo>
                    <a:pt x="775" y="3384"/>
                    <a:pt x="477" y="3332"/>
                    <a:pt x="343" y="3116"/>
                  </a:cubicBezTo>
                  <a:cubicBezTo>
                    <a:pt x="283" y="2975"/>
                    <a:pt x="242" y="2814"/>
                    <a:pt x="263" y="2672"/>
                  </a:cubicBezTo>
                  <a:cubicBezTo>
                    <a:pt x="283" y="2168"/>
                    <a:pt x="363" y="1684"/>
                    <a:pt x="505" y="1201"/>
                  </a:cubicBezTo>
                  <a:cubicBezTo>
                    <a:pt x="585" y="918"/>
                    <a:pt x="646" y="676"/>
                    <a:pt x="686" y="414"/>
                  </a:cubicBezTo>
                  <a:cubicBezTo>
                    <a:pt x="951" y="300"/>
                    <a:pt x="1230" y="245"/>
                    <a:pt x="1508" y="245"/>
                  </a:cubicBezTo>
                  <a:close/>
                  <a:moveTo>
                    <a:pt x="1503" y="1"/>
                  </a:moveTo>
                  <a:cubicBezTo>
                    <a:pt x="1170" y="1"/>
                    <a:pt x="837" y="71"/>
                    <a:pt x="525" y="213"/>
                  </a:cubicBezTo>
                  <a:lnTo>
                    <a:pt x="464" y="253"/>
                  </a:lnTo>
                  <a:lnTo>
                    <a:pt x="444" y="313"/>
                  </a:lnTo>
                  <a:cubicBezTo>
                    <a:pt x="404" y="576"/>
                    <a:pt x="343" y="858"/>
                    <a:pt x="263" y="1160"/>
                  </a:cubicBezTo>
                  <a:cubicBezTo>
                    <a:pt x="122" y="1644"/>
                    <a:pt x="41" y="2148"/>
                    <a:pt x="21" y="2672"/>
                  </a:cubicBezTo>
                  <a:cubicBezTo>
                    <a:pt x="1" y="2874"/>
                    <a:pt x="41" y="3076"/>
                    <a:pt x="142" y="3257"/>
                  </a:cubicBezTo>
                  <a:cubicBezTo>
                    <a:pt x="323" y="3560"/>
                    <a:pt x="706" y="3620"/>
                    <a:pt x="1049" y="3620"/>
                  </a:cubicBezTo>
                  <a:cubicBezTo>
                    <a:pt x="1130" y="3620"/>
                    <a:pt x="1210" y="3620"/>
                    <a:pt x="1271" y="3640"/>
                  </a:cubicBezTo>
                  <a:lnTo>
                    <a:pt x="4456" y="3439"/>
                  </a:lnTo>
                  <a:cubicBezTo>
                    <a:pt x="4860" y="3418"/>
                    <a:pt x="5424" y="3318"/>
                    <a:pt x="5586" y="2874"/>
                  </a:cubicBezTo>
                  <a:cubicBezTo>
                    <a:pt x="5666" y="2612"/>
                    <a:pt x="5626" y="2310"/>
                    <a:pt x="5444" y="2108"/>
                  </a:cubicBezTo>
                  <a:cubicBezTo>
                    <a:pt x="5283" y="1926"/>
                    <a:pt x="5082" y="1785"/>
                    <a:pt x="4840" y="1705"/>
                  </a:cubicBezTo>
                  <a:cubicBezTo>
                    <a:pt x="4658" y="1624"/>
                    <a:pt x="4456" y="1563"/>
                    <a:pt x="4255" y="1503"/>
                  </a:cubicBezTo>
                  <a:cubicBezTo>
                    <a:pt x="4053" y="1463"/>
                    <a:pt x="3872" y="1402"/>
                    <a:pt x="3670" y="1322"/>
                  </a:cubicBezTo>
                  <a:cubicBezTo>
                    <a:pt x="3469" y="1241"/>
                    <a:pt x="3005" y="999"/>
                    <a:pt x="2924" y="555"/>
                  </a:cubicBezTo>
                  <a:lnTo>
                    <a:pt x="2924" y="515"/>
                  </a:lnTo>
                  <a:cubicBezTo>
                    <a:pt x="2904" y="434"/>
                    <a:pt x="2884" y="354"/>
                    <a:pt x="2843" y="293"/>
                  </a:cubicBezTo>
                  <a:cubicBezTo>
                    <a:pt x="2783" y="233"/>
                    <a:pt x="2702" y="192"/>
                    <a:pt x="2622" y="192"/>
                  </a:cubicBezTo>
                  <a:cubicBezTo>
                    <a:pt x="2581" y="192"/>
                    <a:pt x="2521" y="192"/>
                    <a:pt x="2481" y="213"/>
                  </a:cubicBezTo>
                  <a:cubicBezTo>
                    <a:pt x="2168" y="71"/>
                    <a:pt x="1835" y="1"/>
                    <a:pt x="15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6"/>
            <p:cNvSpPr/>
            <p:nvPr/>
          </p:nvSpPr>
          <p:spPr>
            <a:xfrm>
              <a:off x="7000110" y="3174347"/>
              <a:ext cx="336558" cy="228757"/>
            </a:xfrm>
            <a:custGeom>
              <a:rect b="b" l="l" r="r" t="t"/>
              <a:pathLst>
                <a:path extrusionOk="0" h="9443" w="13893">
                  <a:moveTo>
                    <a:pt x="7344" y="1"/>
                  </a:moveTo>
                  <a:cubicBezTo>
                    <a:pt x="5377" y="1"/>
                    <a:pt x="3434" y="394"/>
                    <a:pt x="1754" y="1009"/>
                  </a:cubicBezTo>
                  <a:cubicBezTo>
                    <a:pt x="807" y="1352"/>
                    <a:pt x="988" y="3126"/>
                    <a:pt x="524" y="4114"/>
                  </a:cubicBezTo>
                  <a:cubicBezTo>
                    <a:pt x="0" y="5263"/>
                    <a:pt x="61" y="6917"/>
                    <a:pt x="1250" y="7622"/>
                  </a:cubicBezTo>
                  <a:cubicBezTo>
                    <a:pt x="1701" y="7885"/>
                    <a:pt x="2176" y="7969"/>
                    <a:pt x="2667" y="7969"/>
                  </a:cubicBezTo>
                  <a:cubicBezTo>
                    <a:pt x="3515" y="7969"/>
                    <a:pt x="4406" y="7719"/>
                    <a:pt x="5286" y="7719"/>
                  </a:cubicBezTo>
                  <a:cubicBezTo>
                    <a:pt x="5651" y="7719"/>
                    <a:pt x="6014" y="7762"/>
                    <a:pt x="6372" y="7884"/>
                  </a:cubicBezTo>
                  <a:cubicBezTo>
                    <a:pt x="6755" y="8025"/>
                    <a:pt x="7420" y="7824"/>
                    <a:pt x="7400" y="8247"/>
                  </a:cubicBezTo>
                  <a:cubicBezTo>
                    <a:pt x="7374" y="9127"/>
                    <a:pt x="8151" y="9442"/>
                    <a:pt x="9198" y="9442"/>
                  </a:cubicBezTo>
                  <a:cubicBezTo>
                    <a:pt x="10646" y="9442"/>
                    <a:pt x="12614" y="8838"/>
                    <a:pt x="13691" y="8288"/>
                  </a:cubicBezTo>
                  <a:cubicBezTo>
                    <a:pt x="13702" y="8279"/>
                    <a:pt x="13711" y="8275"/>
                    <a:pt x="13718" y="8275"/>
                  </a:cubicBezTo>
                  <a:cubicBezTo>
                    <a:pt x="13750" y="8275"/>
                    <a:pt x="13730" y="8361"/>
                    <a:pt x="13752" y="8361"/>
                  </a:cubicBezTo>
                  <a:cubicBezTo>
                    <a:pt x="13756" y="8361"/>
                    <a:pt x="13762" y="8357"/>
                    <a:pt x="13771" y="8348"/>
                  </a:cubicBezTo>
                  <a:cubicBezTo>
                    <a:pt x="13852" y="8187"/>
                    <a:pt x="13892" y="8005"/>
                    <a:pt x="13832" y="7844"/>
                  </a:cubicBezTo>
                  <a:cubicBezTo>
                    <a:pt x="13630" y="6191"/>
                    <a:pt x="13489" y="4316"/>
                    <a:pt x="13126" y="2682"/>
                  </a:cubicBezTo>
                  <a:cubicBezTo>
                    <a:pt x="13066" y="2198"/>
                    <a:pt x="12864" y="1735"/>
                    <a:pt x="12582" y="1331"/>
                  </a:cubicBezTo>
                  <a:cubicBezTo>
                    <a:pt x="12279" y="989"/>
                    <a:pt x="11896" y="767"/>
                    <a:pt x="11453" y="646"/>
                  </a:cubicBezTo>
                  <a:cubicBezTo>
                    <a:pt x="10127" y="196"/>
                    <a:pt x="8730" y="1"/>
                    <a:pt x="7344" y="1"/>
                  </a:cubicBez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6"/>
            <p:cNvSpPr/>
            <p:nvPr/>
          </p:nvSpPr>
          <p:spPr>
            <a:xfrm>
              <a:off x="6996694" y="3170738"/>
              <a:ext cx="343389" cy="235225"/>
            </a:xfrm>
            <a:custGeom>
              <a:rect b="b" l="l" r="r" t="t"/>
              <a:pathLst>
                <a:path extrusionOk="0" h="9710" w="14175">
                  <a:moveTo>
                    <a:pt x="7488" y="267"/>
                  </a:moveTo>
                  <a:cubicBezTo>
                    <a:pt x="8923" y="267"/>
                    <a:pt x="10309" y="477"/>
                    <a:pt x="11573" y="896"/>
                  </a:cubicBezTo>
                  <a:cubicBezTo>
                    <a:pt x="11977" y="1017"/>
                    <a:pt x="12340" y="1259"/>
                    <a:pt x="12642" y="1561"/>
                  </a:cubicBezTo>
                  <a:cubicBezTo>
                    <a:pt x="12904" y="1944"/>
                    <a:pt x="13086" y="2408"/>
                    <a:pt x="13166" y="2872"/>
                  </a:cubicBezTo>
                  <a:cubicBezTo>
                    <a:pt x="13408" y="4122"/>
                    <a:pt x="13590" y="5372"/>
                    <a:pt x="13711" y="6642"/>
                  </a:cubicBezTo>
                  <a:cubicBezTo>
                    <a:pt x="13771" y="7106"/>
                    <a:pt x="13811" y="7570"/>
                    <a:pt x="13872" y="7993"/>
                  </a:cubicBezTo>
                  <a:cubicBezTo>
                    <a:pt x="13872" y="8094"/>
                    <a:pt x="13872" y="8195"/>
                    <a:pt x="13872" y="8295"/>
                  </a:cubicBezTo>
                  <a:cubicBezTo>
                    <a:pt x="13832" y="8295"/>
                    <a:pt x="13791" y="8295"/>
                    <a:pt x="13771" y="8316"/>
                  </a:cubicBezTo>
                  <a:cubicBezTo>
                    <a:pt x="12649" y="8899"/>
                    <a:pt x="10736" y="9461"/>
                    <a:pt x="9351" y="9461"/>
                  </a:cubicBezTo>
                  <a:cubicBezTo>
                    <a:pt x="8820" y="9461"/>
                    <a:pt x="8367" y="9378"/>
                    <a:pt x="8065" y="9183"/>
                  </a:cubicBezTo>
                  <a:cubicBezTo>
                    <a:pt x="7803" y="9021"/>
                    <a:pt x="7642" y="8719"/>
                    <a:pt x="7682" y="8396"/>
                  </a:cubicBezTo>
                  <a:cubicBezTo>
                    <a:pt x="7682" y="7993"/>
                    <a:pt x="7279" y="7973"/>
                    <a:pt x="6976" y="7973"/>
                  </a:cubicBezTo>
                  <a:cubicBezTo>
                    <a:pt x="6835" y="7973"/>
                    <a:pt x="6694" y="7953"/>
                    <a:pt x="6553" y="7912"/>
                  </a:cubicBezTo>
                  <a:cubicBezTo>
                    <a:pt x="6170" y="7791"/>
                    <a:pt x="5807" y="7731"/>
                    <a:pt x="5424" y="7731"/>
                  </a:cubicBezTo>
                  <a:cubicBezTo>
                    <a:pt x="4960" y="7751"/>
                    <a:pt x="4516" y="7791"/>
                    <a:pt x="4093" y="7872"/>
                  </a:cubicBezTo>
                  <a:cubicBezTo>
                    <a:pt x="3659" y="7937"/>
                    <a:pt x="3242" y="7997"/>
                    <a:pt x="2840" y="7997"/>
                  </a:cubicBezTo>
                  <a:cubicBezTo>
                    <a:pt x="2364" y="7997"/>
                    <a:pt x="1909" y="7912"/>
                    <a:pt x="1472" y="7650"/>
                  </a:cubicBezTo>
                  <a:cubicBezTo>
                    <a:pt x="363" y="7005"/>
                    <a:pt x="262" y="5453"/>
                    <a:pt x="786" y="4323"/>
                  </a:cubicBezTo>
                  <a:cubicBezTo>
                    <a:pt x="968" y="3900"/>
                    <a:pt x="1069" y="3456"/>
                    <a:pt x="1149" y="3013"/>
                  </a:cubicBezTo>
                  <a:cubicBezTo>
                    <a:pt x="1290" y="2226"/>
                    <a:pt x="1411" y="1460"/>
                    <a:pt x="1956" y="1279"/>
                  </a:cubicBezTo>
                  <a:cubicBezTo>
                    <a:pt x="3780" y="603"/>
                    <a:pt x="5673" y="267"/>
                    <a:pt x="7488" y="267"/>
                  </a:cubicBezTo>
                  <a:close/>
                  <a:moveTo>
                    <a:pt x="7487" y="0"/>
                  </a:moveTo>
                  <a:cubicBezTo>
                    <a:pt x="5642" y="0"/>
                    <a:pt x="3718" y="343"/>
                    <a:pt x="1875" y="1017"/>
                  </a:cubicBezTo>
                  <a:cubicBezTo>
                    <a:pt x="1210" y="1279"/>
                    <a:pt x="1048" y="2126"/>
                    <a:pt x="887" y="2952"/>
                  </a:cubicBezTo>
                  <a:cubicBezTo>
                    <a:pt x="847" y="3376"/>
                    <a:pt x="726" y="3799"/>
                    <a:pt x="565" y="4202"/>
                  </a:cubicBezTo>
                  <a:cubicBezTo>
                    <a:pt x="0" y="5432"/>
                    <a:pt x="121" y="7146"/>
                    <a:pt x="1351" y="7872"/>
                  </a:cubicBezTo>
                  <a:cubicBezTo>
                    <a:pt x="1819" y="8155"/>
                    <a:pt x="2316" y="8244"/>
                    <a:pt x="2820" y="8244"/>
                  </a:cubicBezTo>
                  <a:cubicBezTo>
                    <a:pt x="3250" y="8244"/>
                    <a:pt x="3686" y="8179"/>
                    <a:pt x="4113" y="8114"/>
                  </a:cubicBezTo>
                  <a:cubicBezTo>
                    <a:pt x="4548" y="8058"/>
                    <a:pt x="4988" y="7996"/>
                    <a:pt x="5425" y="7996"/>
                  </a:cubicBezTo>
                  <a:cubicBezTo>
                    <a:pt x="5778" y="7996"/>
                    <a:pt x="6129" y="8037"/>
                    <a:pt x="6472" y="8154"/>
                  </a:cubicBezTo>
                  <a:cubicBezTo>
                    <a:pt x="6634" y="8195"/>
                    <a:pt x="6795" y="8215"/>
                    <a:pt x="6976" y="8215"/>
                  </a:cubicBezTo>
                  <a:cubicBezTo>
                    <a:pt x="7339" y="8235"/>
                    <a:pt x="7420" y="8275"/>
                    <a:pt x="7420" y="8396"/>
                  </a:cubicBezTo>
                  <a:cubicBezTo>
                    <a:pt x="7380" y="8799"/>
                    <a:pt x="7581" y="9203"/>
                    <a:pt x="7944" y="9404"/>
                  </a:cubicBezTo>
                  <a:cubicBezTo>
                    <a:pt x="8332" y="9608"/>
                    <a:pt x="8771" y="9709"/>
                    <a:pt x="9214" y="9709"/>
                  </a:cubicBezTo>
                  <a:cubicBezTo>
                    <a:pt x="9255" y="9709"/>
                    <a:pt x="9295" y="9708"/>
                    <a:pt x="9335" y="9707"/>
                  </a:cubicBezTo>
                  <a:cubicBezTo>
                    <a:pt x="10807" y="9707"/>
                    <a:pt x="12743" y="9102"/>
                    <a:pt x="13811" y="8578"/>
                  </a:cubicBezTo>
                  <a:cubicBezTo>
                    <a:pt x="13832" y="8598"/>
                    <a:pt x="13852" y="8598"/>
                    <a:pt x="13872" y="8618"/>
                  </a:cubicBezTo>
                  <a:cubicBezTo>
                    <a:pt x="13883" y="8622"/>
                    <a:pt x="13894" y="8623"/>
                    <a:pt x="13905" y="8623"/>
                  </a:cubicBezTo>
                  <a:cubicBezTo>
                    <a:pt x="13954" y="8623"/>
                    <a:pt x="14000" y="8590"/>
                    <a:pt x="14033" y="8558"/>
                  </a:cubicBezTo>
                  <a:cubicBezTo>
                    <a:pt x="14134" y="8376"/>
                    <a:pt x="14174" y="8154"/>
                    <a:pt x="14114" y="7953"/>
                  </a:cubicBezTo>
                  <a:cubicBezTo>
                    <a:pt x="14074" y="7529"/>
                    <a:pt x="14013" y="7066"/>
                    <a:pt x="13973" y="6602"/>
                  </a:cubicBezTo>
                  <a:cubicBezTo>
                    <a:pt x="13852" y="5332"/>
                    <a:pt x="13670" y="4061"/>
                    <a:pt x="13408" y="2811"/>
                  </a:cubicBezTo>
                  <a:cubicBezTo>
                    <a:pt x="13327" y="2287"/>
                    <a:pt x="13146" y="1803"/>
                    <a:pt x="12844" y="1380"/>
                  </a:cubicBezTo>
                  <a:cubicBezTo>
                    <a:pt x="12521" y="1037"/>
                    <a:pt x="12118" y="775"/>
                    <a:pt x="11654" y="654"/>
                  </a:cubicBezTo>
                  <a:cubicBezTo>
                    <a:pt x="10369" y="216"/>
                    <a:pt x="8953" y="0"/>
                    <a:pt x="74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6"/>
            <p:cNvSpPr/>
            <p:nvPr/>
          </p:nvSpPr>
          <p:spPr>
            <a:xfrm>
              <a:off x="7310748" y="3718401"/>
              <a:ext cx="57171" cy="85781"/>
            </a:xfrm>
            <a:custGeom>
              <a:rect b="b" l="l" r="r" t="t"/>
              <a:pathLst>
                <a:path extrusionOk="0" h="3541" w="2360">
                  <a:moveTo>
                    <a:pt x="1468" y="0"/>
                  </a:moveTo>
                  <a:cubicBezTo>
                    <a:pt x="1030" y="0"/>
                    <a:pt x="461" y="439"/>
                    <a:pt x="1" y="528"/>
                  </a:cubicBezTo>
                  <a:cubicBezTo>
                    <a:pt x="21" y="1476"/>
                    <a:pt x="343" y="2484"/>
                    <a:pt x="646" y="3371"/>
                  </a:cubicBezTo>
                  <a:cubicBezTo>
                    <a:pt x="666" y="3432"/>
                    <a:pt x="686" y="3472"/>
                    <a:pt x="726" y="3512"/>
                  </a:cubicBezTo>
                  <a:cubicBezTo>
                    <a:pt x="755" y="3526"/>
                    <a:pt x="794" y="3541"/>
                    <a:pt x="835" y="3541"/>
                  </a:cubicBezTo>
                  <a:cubicBezTo>
                    <a:pt x="852" y="3541"/>
                    <a:pt x="870" y="3538"/>
                    <a:pt x="888" y="3532"/>
                  </a:cubicBezTo>
                  <a:lnTo>
                    <a:pt x="2198" y="3532"/>
                  </a:lnTo>
                  <a:cubicBezTo>
                    <a:pt x="2360" y="3532"/>
                    <a:pt x="2077" y="508"/>
                    <a:pt x="1876" y="206"/>
                  </a:cubicBezTo>
                  <a:cubicBezTo>
                    <a:pt x="1764" y="57"/>
                    <a:pt x="1624" y="0"/>
                    <a:pt x="1468" y="0"/>
                  </a:cubicBezTo>
                  <a:close/>
                </a:path>
              </a:pathLst>
            </a:custGeom>
            <a:solidFill>
              <a:srgbClr val="E08A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6"/>
            <p:cNvSpPr/>
            <p:nvPr/>
          </p:nvSpPr>
          <p:spPr>
            <a:xfrm>
              <a:off x="7307817" y="3715324"/>
              <a:ext cx="63518" cy="92079"/>
            </a:xfrm>
            <a:custGeom>
              <a:rect b="b" l="l" r="r" t="t"/>
              <a:pathLst>
                <a:path extrusionOk="0" h="3801" w="2622">
                  <a:moveTo>
                    <a:pt x="1568" y="271"/>
                  </a:moveTo>
                  <a:cubicBezTo>
                    <a:pt x="1694" y="271"/>
                    <a:pt x="1795" y="320"/>
                    <a:pt x="1876" y="433"/>
                  </a:cubicBezTo>
                  <a:cubicBezTo>
                    <a:pt x="2037" y="635"/>
                    <a:pt x="2299" y="3075"/>
                    <a:pt x="2239" y="3559"/>
                  </a:cubicBezTo>
                  <a:lnTo>
                    <a:pt x="928" y="3559"/>
                  </a:lnTo>
                  <a:cubicBezTo>
                    <a:pt x="908" y="3538"/>
                    <a:pt x="888" y="3498"/>
                    <a:pt x="888" y="3478"/>
                  </a:cubicBezTo>
                  <a:cubicBezTo>
                    <a:pt x="545" y="2611"/>
                    <a:pt x="343" y="1704"/>
                    <a:pt x="263" y="776"/>
                  </a:cubicBezTo>
                  <a:cubicBezTo>
                    <a:pt x="444" y="695"/>
                    <a:pt x="646" y="615"/>
                    <a:pt x="827" y="534"/>
                  </a:cubicBezTo>
                  <a:cubicBezTo>
                    <a:pt x="1140" y="378"/>
                    <a:pt x="1382" y="271"/>
                    <a:pt x="1568" y="271"/>
                  </a:cubicBezTo>
                  <a:close/>
                  <a:moveTo>
                    <a:pt x="1591" y="0"/>
                  </a:moveTo>
                  <a:cubicBezTo>
                    <a:pt x="1317" y="0"/>
                    <a:pt x="1011" y="150"/>
                    <a:pt x="726" y="292"/>
                  </a:cubicBezTo>
                  <a:cubicBezTo>
                    <a:pt x="525" y="393"/>
                    <a:pt x="323" y="474"/>
                    <a:pt x="101" y="534"/>
                  </a:cubicBezTo>
                  <a:lnTo>
                    <a:pt x="1" y="554"/>
                  </a:lnTo>
                  <a:lnTo>
                    <a:pt x="1" y="655"/>
                  </a:lnTo>
                  <a:cubicBezTo>
                    <a:pt x="21" y="1623"/>
                    <a:pt x="343" y="2651"/>
                    <a:pt x="646" y="3559"/>
                  </a:cubicBezTo>
                  <a:cubicBezTo>
                    <a:pt x="666" y="3639"/>
                    <a:pt x="706" y="3700"/>
                    <a:pt x="787" y="3740"/>
                  </a:cubicBezTo>
                  <a:cubicBezTo>
                    <a:pt x="847" y="3780"/>
                    <a:pt x="908" y="3800"/>
                    <a:pt x="989" y="3800"/>
                  </a:cubicBezTo>
                  <a:lnTo>
                    <a:pt x="1009" y="3780"/>
                  </a:lnTo>
                  <a:lnTo>
                    <a:pt x="2339" y="3780"/>
                  </a:lnTo>
                  <a:cubicBezTo>
                    <a:pt x="2380" y="3780"/>
                    <a:pt x="2440" y="3760"/>
                    <a:pt x="2460" y="3700"/>
                  </a:cubicBezTo>
                  <a:cubicBezTo>
                    <a:pt x="2622" y="3397"/>
                    <a:pt x="2319" y="574"/>
                    <a:pt x="2098" y="272"/>
                  </a:cubicBezTo>
                  <a:cubicBezTo>
                    <a:pt x="1957" y="73"/>
                    <a:pt x="1782" y="0"/>
                    <a:pt x="15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6"/>
            <p:cNvSpPr/>
            <p:nvPr/>
          </p:nvSpPr>
          <p:spPr>
            <a:xfrm>
              <a:off x="6943932" y="3379245"/>
              <a:ext cx="36410" cy="375391"/>
            </a:xfrm>
            <a:custGeom>
              <a:rect b="b" l="l" r="r" t="t"/>
              <a:pathLst>
                <a:path extrusionOk="0" h="15496" w="1503">
                  <a:moveTo>
                    <a:pt x="373" y="1"/>
                  </a:moveTo>
                  <a:cubicBezTo>
                    <a:pt x="263" y="1"/>
                    <a:pt x="152" y="72"/>
                    <a:pt x="142" y="213"/>
                  </a:cubicBezTo>
                  <a:cubicBezTo>
                    <a:pt x="0" y="5173"/>
                    <a:pt x="424" y="10173"/>
                    <a:pt x="726" y="15133"/>
                  </a:cubicBezTo>
                  <a:cubicBezTo>
                    <a:pt x="746" y="15375"/>
                    <a:pt x="943" y="15496"/>
                    <a:pt x="1132" y="15496"/>
                  </a:cubicBezTo>
                  <a:cubicBezTo>
                    <a:pt x="1321" y="15496"/>
                    <a:pt x="1503" y="15375"/>
                    <a:pt x="1493" y="15133"/>
                  </a:cubicBezTo>
                  <a:cubicBezTo>
                    <a:pt x="1311" y="10153"/>
                    <a:pt x="1230" y="5152"/>
                    <a:pt x="605" y="213"/>
                  </a:cubicBezTo>
                  <a:cubicBezTo>
                    <a:pt x="595" y="72"/>
                    <a:pt x="484" y="1"/>
                    <a:pt x="3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6"/>
            <p:cNvSpPr/>
            <p:nvPr/>
          </p:nvSpPr>
          <p:spPr>
            <a:xfrm>
              <a:off x="6814789" y="3737345"/>
              <a:ext cx="293292" cy="119986"/>
            </a:xfrm>
            <a:custGeom>
              <a:rect b="b" l="l" r="r" t="t"/>
              <a:pathLst>
                <a:path extrusionOk="0" h="4953" w="12107">
                  <a:moveTo>
                    <a:pt x="5046" y="1"/>
                  </a:moveTo>
                  <a:cubicBezTo>
                    <a:pt x="3991" y="1"/>
                    <a:pt x="2909" y="122"/>
                    <a:pt x="2065" y="694"/>
                  </a:cubicBezTo>
                  <a:cubicBezTo>
                    <a:pt x="997" y="1420"/>
                    <a:pt x="432" y="2690"/>
                    <a:pt x="109" y="3900"/>
                  </a:cubicBezTo>
                  <a:cubicBezTo>
                    <a:pt x="0" y="4275"/>
                    <a:pt x="321" y="4519"/>
                    <a:pt x="624" y="4519"/>
                  </a:cubicBezTo>
                  <a:cubicBezTo>
                    <a:pt x="826" y="4519"/>
                    <a:pt x="1021" y="4411"/>
                    <a:pt x="1077" y="4162"/>
                  </a:cubicBezTo>
                  <a:cubicBezTo>
                    <a:pt x="1279" y="3154"/>
                    <a:pt x="1642" y="2085"/>
                    <a:pt x="2529" y="1460"/>
                  </a:cubicBezTo>
                  <a:cubicBezTo>
                    <a:pt x="3201" y="976"/>
                    <a:pt x="4079" y="886"/>
                    <a:pt x="4936" y="886"/>
                  </a:cubicBezTo>
                  <a:cubicBezTo>
                    <a:pt x="5365" y="886"/>
                    <a:pt x="5789" y="909"/>
                    <a:pt x="6178" y="916"/>
                  </a:cubicBezTo>
                  <a:cubicBezTo>
                    <a:pt x="7348" y="936"/>
                    <a:pt x="8658" y="1057"/>
                    <a:pt x="9687" y="1742"/>
                  </a:cubicBezTo>
                  <a:cubicBezTo>
                    <a:pt x="10614" y="2387"/>
                    <a:pt x="11279" y="3416"/>
                    <a:pt x="11138" y="4565"/>
                  </a:cubicBezTo>
                  <a:cubicBezTo>
                    <a:pt x="11105" y="4812"/>
                    <a:pt x="11333" y="4952"/>
                    <a:pt x="11553" y="4952"/>
                  </a:cubicBezTo>
                  <a:cubicBezTo>
                    <a:pt x="11728" y="4952"/>
                    <a:pt x="11898" y="4863"/>
                    <a:pt x="11925" y="4666"/>
                  </a:cubicBezTo>
                  <a:cubicBezTo>
                    <a:pt x="12106" y="3396"/>
                    <a:pt x="11602" y="2125"/>
                    <a:pt x="10594" y="1339"/>
                  </a:cubicBezTo>
                  <a:cubicBezTo>
                    <a:pt x="9465" y="371"/>
                    <a:pt x="7973" y="109"/>
                    <a:pt x="6521" y="49"/>
                  </a:cubicBezTo>
                  <a:cubicBezTo>
                    <a:pt x="6056" y="29"/>
                    <a:pt x="5554" y="1"/>
                    <a:pt x="50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6"/>
            <p:cNvSpPr/>
            <p:nvPr/>
          </p:nvSpPr>
          <p:spPr>
            <a:xfrm>
              <a:off x="7068643" y="3865957"/>
              <a:ext cx="52617" cy="48111"/>
            </a:xfrm>
            <a:custGeom>
              <a:rect b="b" l="l" r="r" t="t"/>
              <a:pathLst>
                <a:path extrusionOk="0" h="1986" w="2172">
                  <a:moveTo>
                    <a:pt x="1111" y="0"/>
                  </a:moveTo>
                  <a:cubicBezTo>
                    <a:pt x="645" y="0"/>
                    <a:pt x="194" y="321"/>
                    <a:pt x="115" y="849"/>
                  </a:cubicBezTo>
                  <a:cubicBezTo>
                    <a:pt x="0" y="1470"/>
                    <a:pt x="496" y="1986"/>
                    <a:pt x="1065" y="1986"/>
                  </a:cubicBezTo>
                  <a:cubicBezTo>
                    <a:pt x="1197" y="1986"/>
                    <a:pt x="1333" y="1958"/>
                    <a:pt x="1466" y="1897"/>
                  </a:cubicBezTo>
                  <a:cubicBezTo>
                    <a:pt x="1627" y="1812"/>
                    <a:pt x="1749" y="1695"/>
                    <a:pt x="1833" y="1560"/>
                  </a:cubicBezTo>
                  <a:lnTo>
                    <a:pt x="1833" y="1560"/>
                  </a:lnTo>
                  <a:cubicBezTo>
                    <a:pt x="1902" y="1502"/>
                    <a:pt x="1963" y="1432"/>
                    <a:pt x="2010" y="1353"/>
                  </a:cubicBezTo>
                  <a:cubicBezTo>
                    <a:pt x="2171" y="990"/>
                    <a:pt x="2091" y="567"/>
                    <a:pt x="1809" y="284"/>
                  </a:cubicBezTo>
                  <a:cubicBezTo>
                    <a:pt x="1607" y="89"/>
                    <a:pt x="1357" y="0"/>
                    <a:pt x="11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6"/>
            <p:cNvSpPr/>
            <p:nvPr/>
          </p:nvSpPr>
          <p:spPr>
            <a:xfrm>
              <a:off x="6797904" y="3854911"/>
              <a:ext cx="44937" cy="40698"/>
            </a:xfrm>
            <a:custGeom>
              <a:rect b="b" l="l" r="r" t="t"/>
              <a:pathLst>
                <a:path extrusionOk="0" h="1680" w="1855">
                  <a:moveTo>
                    <a:pt x="920" y="1"/>
                  </a:moveTo>
                  <a:cubicBezTo>
                    <a:pt x="435" y="1"/>
                    <a:pt x="0" y="419"/>
                    <a:pt x="60" y="962"/>
                  </a:cubicBezTo>
                  <a:cubicBezTo>
                    <a:pt x="123" y="1398"/>
                    <a:pt x="523" y="1680"/>
                    <a:pt x="916" y="1680"/>
                  </a:cubicBezTo>
                  <a:cubicBezTo>
                    <a:pt x="1158" y="1680"/>
                    <a:pt x="1398" y="1572"/>
                    <a:pt x="1552" y="1325"/>
                  </a:cubicBezTo>
                  <a:cubicBezTo>
                    <a:pt x="1560" y="1313"/>
                    <a:pt x="1567" y="1301"/>
                    <a:pt x="1573" y="1288"/>
                  </a:cubicBezTo>
                  <a:lnTo>
                    <a:pt x="1573" y="1288"/>
                  </a:lnTo>
                  <a:cubicBezTo>
                    <a:pt x="1610" y="1251"/>
                    <a:pt x="1644" y="1209"/>
                    <a:pt x="1673" y="1164"/>
                  </a:cubicBezTo>
                  <a:cubicBezTo>
                    <a:pt x="1855" y="801"/>
                    <a:pt x="1754" y="357"/>
                    <a:pt x="1411" y="156"/>
                  </a:cubicBezTo>
                  <a:cubicBezTo>
                    <a:pt x="1253" y="49"/>
                    <a:pt x="1084" y="1"/>
                    <a:pt x="9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6"/>
            <p:cNvSpPr/>
            <p:nvPr/>
          </p:nvSpPr>
          <p:spPr>
            <a:xfrm>
              <a:off x="6907304" y="3756483"/>
              <a:ext cx="61507" cy="132365"/>
            </a:xfrm>
            <a:custGeom>
              <a:rect b="b" l="l" r="r" t="t"/>
              <a:pathLst>
                <a:path extrusionOk="0" h="5464" w="2539">
                  <a:moveTo>
                    <a:pt x="2483" y="1"/>
                  </a:moveTo>
                  <a:cubicBezTo>
                    <a:pt x="2476" y="1"/>
                    <a:pt x="2468" y="2"/>
                    <a:pt x="2460" y="5"/>
                  </a:cubicBezTo>
                  <a:lnTo>
                    <a:pt x="2480" y="5"/>
                  </a:lnTo>
                  <a:cubicBezTo>
                    <a:pt x="1553" y="105"/>
                    <a:pt x="948" y="972"/>
                    <a:pt x="585" y="1759"/>
                  </a:cubicBezTo>
                  <a:cubicBezTo>
                    <a:pt x="141" y="2827"/>
                    <a:pt x="0" y="3997"/>
                    <a:pt x="141" y="5146"/>
                  </a:cubicBezTo>
                  <a:cubicBezTo>
                    <a:pt x="162" y="5358"/>
                    <a:pt x="338" y="5464"/>
                    <a:pt x="504" y="5464"/>
                  </a:cubicBezTo>
                  <a:cubicBezTo>
                    <a:pt x="671" y="5464"/>
                    <a:pt x="827" y="5358"/>
                    <a:pt x="807" y="5146"/>
                  </a:cubicBezTo>
                  <a:cubicBezTo>
                    <a:pt x="686" y="4158"/>
                    <a:pt x="787" y="3150"/>
                    <a:pt x="1129" y="2202"/>
                  </a:cubicBezTo>
                  <a:cubicBezTo>
                    <a:pt x="1452" y="1396"/>
                    <a:pt x="2077" y="811"/>
                    <a:pt x="2521" y="85"/>
                  </a:cubicBezTo>
                  <a:cubicBezTo>
                    <a:pt x="2538" y="50"/>
                    <a:pt x="2525" y="1"/>
                    <a:pt x="24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6"/>
            <p:cNvSpPr/>
            <p:nvPr/>
          </p:nvSpPr>
          <p:spPr>
            <a:xfrm>
              <a:off x="6902338" y="3896215"/>
              <a:ext cx="42103" cy="40262"/>
            </a:xfrm>
            <a:custGeom>
              <a:rect b="b" l="l" r="r" t="t"/>
              <a:pathLst>
                <a:path extrusionOk="0" h="1662" w="1738">
                  <a:moveTo>
                    <a:pt x="820" y="1"/>
                  </a:moveTo>
                  <a:cubicBezTo>
                    <a:pt x="508" y="1"/>
                    <a:pt x="205" y="198"/>
                    <a:pt x="104" y="527"/>
                  </a:cubicBezTo>
                  <a:cubicBezTo>
                    <a:pt x="92" y="568"/>
                    <a:pt x="84" y="609"/>
                    <a:pt x="80" y="650"/>
                  </a:cubicBezTo>
                  <a:lnTo>
                    <a:pt x="80" y="650"/>
                  </a:lnTo>
                  <a:cubicBezTo>
                    <a:pt x="50" y="735"/>
                    <a:pt x="36" y="826"/>
                    <a:pt x="39" y="916"/>
                  </a:cubicBezTo>
                  <a:lnTo>
                    <a:pt x="39" y="916"/>
                  </a:lnTo>
                  <a:cubicBezTo>
                    <a:pt x="0" y="1069"/>
                    <a:pt x="16" y="1242"/>
                    <a:pt x="104" y="1374"/>
                  </a:cubicBezTo>
                  <a:cubicBezTo>
                    <a:pt x="229" y="1571"/>
                    <a:pt x="450" y="1662"/>
                    <a:pt x="676" y="1662"/>
                  </a:cubicBezTo>
                  <a:cubicBezTo>
                    <a:pt x="772" y="1662"/>
                    <a:pt x="870" y="1645"/>
                    <a:pt x="961" y="1614"/>
                  </a:cubicBezTo>
                  <a:lnTo>
                    <a:pt x="961" y="1614"/>
                  </a:lnTo>
                  <a:cubicBezTo>
                    <a:pt x="1126" y="1575"/>
                    <a:pt x="1280" y="1481"/>
                    <a:pt x="1395" y="1334"/>
                  </a:cubicBezTo>
                  <a:cubicBezTo>
                    <a:pt x="1738" y="951"/>
                    <a:pt x="1637" y="366"/>
                    <a:pt x="1193" y="104"/>
                  </a:cubicBezTo>
                  <a:cubicBezTo>
                    <a:pt x="1076" y="34"/>
                    <a:pt x="948" y="1"/>
                    <a:pt x="8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6"/>
            <p:cNvSpPr/>
            <p:nvPr/>
          </p:nvSpPr>
          <p:spPr>
            <a:xfrm>
              <a:off x="6663091" y="2578548"/>
              <a:ext cx="574423" cy="600174"/>
            </a:xfrm>
            <a:custGeom>
              <a:rect b="b" l="l" r="r" t="t"/>
              <a:pathLst>
                <a:path extrusionOk="0" h="24775" w="23712">
                  <a:moveTo>
                    <a:pt x="10237" y="0"/>
                  </a:moveTo>
                  <a:cubicBezTo>
                    <a:pt x="9621" y="0"/>
                    <a:pt x="8996" y="48"/>
                    <a:pt x="8367" y="57"/>
                  </a:cubicBezTo>
                  <a:cubicBezTo>
                    <a:pt x="7944" y="57"/>
                    <a:pt x="7500" y="117"/>
                    <a:pt x="7077" y="238"/>
                  </a:cubicBezTo>
                  <a:cubicBezTo>
                    <a:pt x="6573" y="480"/>
                    <a:pt x="6109" y="823"/>
                    <a:pt x="5726" y="1246"/>
                  </a:cubicBezTo>
                  <a:lnTo>
                    <a:pt x="2823" y="4089"/>
                  </a:lnTo>
                  <a:cubicBezTo>
                    <a:pt x="1996" y="4916"/>
                    <a:pt x="1129" y="5783"/>
                    <a:pt x="686" y="6872"/>
                  </a:cubicBezTo>
                  <a:cubicBezTo>
                    <a:pt x="363" y="7739"/>
                    <a:pt x="302" y="8707"/>
                    <a:pt x="282" y="9634"/>
                  </a:cubicBezTo>
                  <a:cubicBezTo>
                    <a:pt x="161" y="12517"/>
                    <a:pt x="60" y="12175"/>
                    <a:pt x="20" y="15058"/>
                  </a:cubicBezTo>
                  <a:cubicBezTo>
                    <a:pt x="20" y="15784"/>
                    <a:pt x="0" y="16530"/>
                    <a:pt x="282" y="17215"/>
                  </a:cubicBezTo>
                  <a:cubicBezTo>
                    <a:pt x="927" y="18909"/>
                    <a:pt x="3024" y="22800"/>
                    <a:pt x="4819" y="23163"/>
                  </a:cubicBezTo>
                  <a:cubicBezTo>
                    <a:pt x="7581" y="23728"/>
                    <a:pt x="10384" y="24091"/>
                    <a:pt x="13227" y="24232"/>
                  </a:cubicBezTo>
                  <a:cubicBezTo>
                    <a:pt x="13711" y="24252"/>
                    <a:pt x="13771" y="24696"/>
                    <a:pt x="14255" y="24716"/>
                  </a:cubicBezTo>
                  <a:cubicBezTo>
                    <a:pt x="14752" y="24746"/>
                    <a:pt x="15240" y="24775"/>
                    <a:pt x="15710" y="24775"/>
                  </a:cubicBezTo>
                  <a:cubicBezTo>
                    <a:pt x="17090" y="24775"/>
                    <a:pt x="18328" y="24533"/>
                    <a:pt x="19275" y="23405"/>
                  </a:cubicBezTo>
                  <a:cubicBezTo>
                    <a:pt x="20425" y="22034"/>
                    <a:pt x="19739" y="19977"/>
                    <a:pt x="19719" y="18163"/>
                  </a:cubicBezTo>
                  <a:cubicBezTo>
                    <a:pt x="21050" y="18062"/>
                    <a:pt x="22622" y="17820"/>
                    <a:pt x="23247" y="16651"/>
                  </a:cubicBezTo>
                  <a:cubicBezTo>
                    <a:pt x="23711" y="15764"/>
                    <a:pt x="23449" y="14715"/>
                    <a:pt x="23187" y="13767"/>
                  </a:cubicBezTo>
                  <a:cubicBezTo>
                    <a:pt x="22259" y="10521"/>
                    <a:pt x="22280" y="6852"/>
                    <a:pt x="19880" y="4493"/>
                  </a:cubicBezTo>
                  <a:cubicBezTo>
                    <a:pt x="17824" y="2476"/>
                    <a:pt x="15061" y="1367"/>
                    <a:pt x="12380" y="339"/>
                  </a:cubicBezTo>
                  <a:cubicBezTo>
                    <a:pt x="11681" y="66"/>
                    <a:pt x="10965" y="0"/>
                    <a:pt x="10237" y="0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6"/>
            <p:cNvSpPr/>
            <p:nvPr/>
          </p:nvSpPr>
          <p:spPr>
            <a:xfrm>
              <a:off x="6660160" y="2575302"/>
              <a:ext cx="580286" cy="606400"/>
            </a:xfrm>
            <a:custGeom>
              <a:rect b="b" l="l" r="r" t="t"/>
              <a:pathLst>
                <a:path extrusionOk="0" h="25032" w="23954">
                  <a:moveTo>
                    <a:pt x="10427" y="253"/>
                  </a:moveTo>
                  <a:cubicBezTo>
                    <a:pt x="11120" y="253"/>
                    <a:pt x="11789" y="321"/>
                    <a:pt x="12440" y="574"/>
                  </a:cubicBezTo>
                  <a:cubicBezTo>
                    <a:pt x="14961" y="1562"/>
                    <a:pt x="17844" y="2671"/>
                    <a:pt x="19900" y="4707"/>
                  </a:cubicBezTo>
                  <a:cubicBezTo>
                    <a:pt x="21614" y="6381"/>
                    <a:pt x="22058" y="8699"/>
                    <a:pt x="22542" y="11139"/>
                  </a:cubicBezTo>
                  <a:cubicBezTo>
                    <a:pt x="22723" y="12067"/>
                    <a:pt x="22925" y="13014"/>
                    <a:pt x="23167" y="13922"/>
                  </a:cubicBezTo>
                  <a:cubicBezTo>
                    <a:pt x="23449" y="14889"/>
                    <a:pt x="23671" y="15877"/>
                    <a:pt x="23247" y="16704"/>
                  </a:cubicBezTo>
                  <a:cubicBezTo>
                    <a:pt x="22663" y="17813"/>
                    <a:pt x="21191" y="18075"/>
                    <a:pt x="19840" y="18176"/>
                  </a:cubicBezTo>
                  <a:lnTo>
                    <a:pt x="19719" y="18176"/>
                  </a:lnTo>
                  <a:lnTo>
                    <a:pt x="19719" y="18277"/>
                  </a:lnTo>
                  <a:cubicBezTo>
                    <a:pt x="19719" y="18781"/>
                    <a:pt x="19780" y="19285"/>
                    <a:pt x="19820" y="19789"/>
                  </a:cubicBezTo>
                  <a:cubicBezTo>
                    <a:pt x="19981" y="21180"/>
                    <a:pt x="20102" y="22491"/>
                    <a:pt x="19296" y="23458"/>
                  </a:cubicBezTo>
                  <a:cubicBezTo>
                    <a:pt x="18377" y="24555"/>
                    <a:pt x="17174" y="24791"/>
                    <a:pt x="15849" y="24791"/>
                  </a:cubicBezTo>
                  <a:cubicBezTo>
                    <a:pt x="15371" y="24791"/>
                    <a:pt x="14878" y="24761"/>
                    <a:pt x="14376" y="24729"/>
                  </a:cubicBezTo>
                  <a:lnTo>
                    <a:pt x="14356" y="24729"/>
                  </a:lnTo>
                  <a:cubicBezTo>
                    <a:pt x="14194" y="24709"/>
                    <a:pt x="14033" y="24628"/>
                    <a:pt x="13932" y="24507"/>
                  </a:cubicBezTo>
                  <a:cubicBezTo>
                    <a:pt x="13771" y="24346"/>
                    <a:pt x="13569" y="24245"/>
                    <a:pt x="13348" y="24245"/>
                  </a:cubicBezTo>
                  <a:cubicBezTo>
                    <a:pt x="10525" y="24104"/>
                    <a:pt x="7722" y="23741"/>
                    <a:pt x="4960" y="23196"/>
                  </a:cubicBezTo>
                  <a:cubicBezTo>
                    <a:pt x="3287" y="22854"/>
                    <a:pt x="1250" y="19184"/>
                    <a:pt x="524" y="17309"/>
                  </a:cubicBezTo>
                  <a:cubicBezTo>
                    <a:pt x="262" y="16644"/>
                    <a:pt x="282" y="15918"/>
                    <a:pt x="282" y="15192"/>
                  </a:cubicBezTo>
                  <a:cubicBezTo>
                    <a:pt x="302" y="13579"/>
                    <a:pt x="343" y="12994"/>
                    <a:pt x="383" y="12248"/>
                  </a:cubicBezTo>
                  <a:cubicBezTo>
                    <a:pt x="423" y="11684"/>
                    <a:pt x="484" y="11038"/>
                    <a:pt x="524" y="9768"/>
                  </a:cubicBezTo>
                  <a:cubicBezTo>
                    <a:pt x="544" y="8921"/>
                    <a:pt x="585" y="7953"/>
                    <a:pt x="928" y="7066"/>
                  </a:cubicBezTo>
                  <a:cubicBezTo>
                    <a:pt x="1351" y="5978"/>
                    <a:pt x="2258" y="5090"/>
                    <a:pt x="3024" y="4324"/>
                  </a:cubicBezTo>
                  <a:lnTo>
                    <a:pt x="5928" y="1461"/>
                  </a:lnTo>
                  <a:cubicBezTo>
                    <a:pt x="6291" y="1058"/>
                    <a:pt x="6734" y="715"/>
                    <a:pt x="7238" y="493"/>
                  </a:cubicBezTo>
                  <a:cubicBezTo>
                    <a:pt x="7642" y="352"/>
                    <a:pt x="8065" y="312"/>
                    <a:pt x="8488" y="312"/>
                  </a:cubicBezTo>
                  <a:cubicBezTo>
                    <a:pt x="8771" y="312"/>
                    <a:pt x="9053" y="292"/>
                    <a:pt x="9335" y="292"/>
                  </a:cubicBezTo>
                  <a:cubicBezTo>
                    <a:pt x="9706" y="271"/>
                    <a:pt x="10070" y="253"/>
                    <a:pt x="10427" y="253"/>
                  </a:cubicBezTo>
                  <a:close/>
                  <a:moveTo>
                    <a:pt x="10399" y="0"/>
                  </a:moveTo>
                  <a:cubicBezTo>
                    <a:pt x="10041" y="0"/>
                    <a:pt x="9685" y="16"/>
                    <a:pt x="9335" y="30"/>
                  </a:cubicBezTo>
                  <a:cubicBezTo>
                    <a:pt x="9053" y="50"/>
                    <a:pt x="8771" y="70"/>
                    <a:pt x="8488" y="70"/>
                  </a:cubicBezTo>
                  <a:cubicBezTo>
                    <a:pt x="8431" y="67"/>
                    <a:pt x="8373" y="66"/>
                    <a:pt x="8316" y="66"/>
                  </a:cubicBezTo>
                  <a:cubicBezTo>
                    <a:pt x="7914" y="66"/>
                    <a:pt x="7528" y="128"/>
                    <a:pt x="7158" y="251"/>
                  </a:cubicBezTo>
                  <a:cubicBezTo>
                    <a:pt x="6613" y="493"/>
                    <a:pt x="6150" y="836"/>
                    <a:pt x="5767" y="1280"/>
                  </a:cubicBezTo>
                  <a:lnTo>
                    <a:pt x="2863" y="4143"/>
                  </a:lnTo>
                  <a:cubicBezTo>
                    <a:pt x="2057" y="4929"/>
                    <a:pt x="1149" y="5836"/>
                    <a:pt x="706" y="6965"/>
                  </a:cubicBezTo>
                  <a:cubicBezTo>
                    <a:pt x="343" y="7893"/>
                    <a:pt x="302" y="8881"/>
                    <a:pt x="282" y="9768"/>
                  </a:cubicBezTo>
                  <a:cubicBezTo>
                    <a:pt x="222" y="11018"/>
                    <a:pt x="181" y="11663"/>
                    <a:pt x="141" y="12228"/>
                  </a:cubicBezTo>
                  <a:cubicBezTo>
                    <a:pt x="101" y="12974"/>
                    <a:pt x="61" y="13559"/>
                    <a:pt x="20" y="15192"/>
                  </a:cubicBezTo>
                  <a:cubicBezTo>
                    <a:pt x="20" y="15877"/>
                    <a:pt x="0" y="16684"/>
                    <a:pt x="282" y="17390"/>
                  </a:cubicBezTo>
                  <a:cubicBezTo>
                    <a:pt x="948" y="19124"/>
                    <a:pt x="3045" y="23055"/>
                    <a:pt x="4920" y="23438"/>
                  </a:cubicBezTo>
                  <a:cubicBezTo>
                    <a:pt x="7682" y="23983"/>
                    <a:pt x="10505" y="24346"/>
                    <a:pt x="13327" y="24487"/>
                  </a:cubicBezTo>
                  <a:cubicBezTo>
                    <a:pt x="13509" y="24507"/>
                    <a:pt x="13650" y="24588"/>
                    <a:pt x="13771" y="24709"/>
                  </a:cubicBezTo>
                  <a:cubicBezTo>
                    <a:pt x="13932" y="24870"/>
                    <a:pt x="14134" y="24951"/>
                    <a:pt x="14356" y="24971"/>
                  </a:cubicBezTo>
                  <a:cubicBezTo>
                    <a:pt x="14840" y="25011"/>
                    <a:pt x="15324" y="25031"/>
                    <a:pt x="15807" y="25031"/>
                  </a:cubicBezTo>
                  <a:cubicBezTo>
                    <a:pt x="17179" y="25031"/>
                    <a:pt x="18509" y="24789"/>
                    <a:pt x="19497" y="23620"/>
                  </a:cubicBezTo>
                  <a:cubicBezTo>
                    <a:pt x="20384" y="22571"/>
                    <a:pt x="20243" y="21140"/>
                    <a:pt x="20082" y="19769"/>
                  </a:cubicBezTo>
                  <a:cubicBezTo>
                    <a:pt x="20042" y="19325"/>
                    <a:pt x="20001" y="18861"/>
                    <a:pt x="19981" y="18418"/>
                  </a:cubicBezTo>
                  <a:cubicBezTo>
                    <a:pt x="21372" y="18297"/>
                    <a:pt x="22864" y="18015"/>
                    <a:pt x="23489" y="16825"/>
                  </a:cubicBezTo>
                  <a:cubicBezTo>
                    <a:pt x="23953" y="15918"/>
                    <a:pt x="23711" y="14849"/>
                    <a:pt x="23429" y="13841"/>
                  </a:cubicBezTo>
                  <a:cubicBezTo>
                    <a:pt x="23167" y="12954"/>
                    <a:pt x="22985" y="12006"/>
                    <a:pt x="22804" y="11099"/>
                  </a:cubicBezTo>
                  <a:cubicBezTo>
                    <a:pt x="22340" y="8720"/>
                    <a:pt x="21856" y="6260"/>
                    <a:pt x="20102" y="4526"/>
                  </a:cubicBezTo>
                  <a:cubicBezTo>
                    <a:pt x="17985" y="2449"/>
                    <a:pt x="15082" y="1340"/>
                    <a:pt x="12541" y="332"/>
                  </a:cubicBezTo>
                  <a:cubicBezTo>
                    <a:pt x="11842" y="63"/>
                    <a:pt x="11116" y="0"/>
                    <a:pt x="103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6"/>
            <p:cNvSpPr/>
            <p:nvPr/>
          </p:nvSpPr>
          <p:spPr>
            <a:xfrm>
              <a:off x="6668930" y="2840546"/>
              <a:ext cx="471176" cy="561608"/>
            </a:xfrm>
            <a:custGeom>
              <a:rect b="b" l="l" r="r" t="t"/>
              <a:pathLst>
                <a:path extrusionOk="0" h="23183" w="19450">
                  <a:moveTo>
                    <a:pt x="8732" y="0"/>
                  </a:moveTo>
                  <a:cubicBezTo>
                    <a:pt x="5618" y="0"/>
                    <a:pt x="2634" y="558"/>
                    <a:pt x="1795" y="1722"/>
                  </a:cubicBezTo>
                  <a:cubicBezTo>
                    <a:pt x="1" y="4223"/>
                    <a:pt x="1493" y="16542"/>
                    <a:pt x="1735" y="17893"/>
                  </a:cubicBezTo>
                  <a:cubicBezTo>
                    <a:pt x="1883" y="18781"/>
                    <a:pt x="2426" y="18969"/>
                    <a:pt x="2771" y="18995"/>
                  </a:cubicBezTo>
                  <a:lnTo>
                    <a:pt x="2771" y="18995"/>
                  </a:lnTo>
                  <a:cubicBezTo>
                    <a:pt x="2503" y="19036"/>
                    <a:pt x="2137" y="19172"/>
                    <a:pt x="2037" y="19607"/>
                  </a:cubicBezTo>
                  <a:cubicBezTo>
                    <a:pt x="1876" y="20312"/>
                    <a:pt x="1795" y="22591"/>
                    <a:pt x="2179" y="22913"/>
                  </a:cubicBezTo>
                  <a:cubicBezTo>
                    <a:pt x="2387" y="23078"/>
                    <a:pt x="6964" y="23183"/>
                    <a:pt x="11237" y="23183"/>
                  </a:cubicBezTo>
                  <a:cubicBezTo>
                    <a:pt x="14828" y="23183"/>
                    <a:pt x="18204" y="23109"/>
                    <a:pt x="18591" y="22934"/>
                  </a:cubicBezTo>
                  <a:cubicBezTo>
                    <a:pt x="19449" y="22534"/>
                    <a:pt x="19398" y="18597"/>
                    <a:pt x="18321" y="18597"/>
                  </a:cubicBezTo>
                  <a:cubicBezTo>
                    <a:pt x="18310" y="18597"/>
                    <a:pt x="18299" y="18598"/>
                    <a:pt x="18288" y="18599"/>
                  </a:cubicBezTo>
                  <a:cubicBezTo>
                    <a:pt x="18288" y="18599"/>
                    <a:pt x="18752" y="18357"/>
                    <a:pt x="18833" y="17490"/>
                  </a:cubicBezTo>
                  <a:cubicBezTo>
                    <a:pt x="18913" y="16623"/>
                    <a:pt x="18450" y="4848"/>
                    <a:pt x="16958" y="2186"/>
                  </a:cubicBezTo>
                  <a:cubicBezTo>
                    <a:pt x="16155" y="755"/>
                    <a:pt x="12355" y="0"/>
                    <a:pt x="8732" y="0"/>
                  </a:cubicBez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6665514" y="2837711"/>
              <a:ext cx="474786" cy="567204"/>
            </a:xfrm>
            <a:custGeom>
              <a:rect b="b" l="l" r="r" t="t"/>
              <a:pathLst>
                <a:path extrusionOk="0" h="23414" w="19599">
                  <a:moveTo>
                    <a:pt x="8893" y="224"/>
                  </a:moveTo>
                  <a:cubicBezTo>
                    <a:pt x="9387" y="224"/>
                    <a:pt x="9881" y="238"/>
                    <a:pt x="10364" y="267"/>
                  </a:cubicBezTo>
                  <a:cubicBezTo>
                    <a:pt x="13792" y="468"/>
                    <a:pt x="16393" y="1275"/>
                    <a:pt x="16978" y="2344"/>
                  </a:cubicBezTo>
                  <a:cubicBezTo>
                    <a:pt x="18470" y="5005"/>
                    <a:pt x="18913" y="16800"/>
                    <a:pt x="18853" y="17586"/>
                  </a:cubicBezTo>
                  <a:cubicBezTo>
                    <a:pt x="18792" y="18353"/>
                    <a:pt x="18389" y="18595"/>
                    <a:pt x="18369" y="18595"/>
                  </a:cubicBezTo>
                  <a:lnTo>
                    <a:pt x="17804" y="18877"/>
                  </a:lnTo>
                  <a:lnTo>
                    <a:pt x="17804" y="18877"/>
                  </a:lnTo>
                  <a:lnTo>
                    <a:pt x="18450" y="18837"/>
                  </a:lnTo>
                  <a:cubicBezTo>
                    <a:pt x="18461" y="18835"/>
                    <a:pt x="18472" y="18835"/>
                    <a:pt x="18483" y="18835"/>
                  </a:cubicBezTo>
                  <a:cubicBezTo>
                    <a:pt x="18824" y="18835"/>
                    <a:pt x="18996" y="19429"/>
                    <a:pt x="19054" y="19683"/>
                  </a:cubicBezTo>
                  <a:cubicBezTo>
                    <a:pt x="19377" y="20913"/>
                    <a:pt x="19175" y="22708"/>
                    <a:pt x="18692" y="22930"/>
                  </a:cubicBezTo>
                  <a:cubicBezTo>
                    <a:pt x="18344" y="23088"/>
                    <a:pt x="14557" y="23164"/>
                    <a:pt x="10719" y="23164"/>
                  </a:cubicBezTo>
                  <a:cubicBezTo>
                    <a:pt x="6756" y="23164"/>
                    <a:pt x="2738" y="23083"/>
                    <a:pt x="2400" y="22930"/>
                  </a:cubicBezTo>
                  <a:cubicBezTo>
                    <a:pt x="2078" y="22667"/>
                    <a:pt x="2138" y="20510"/>
                    <a:pt x="2299" y="19764"/>
                  </a:cubicBezTo>
                  <a:cubicBezTo>
                    <a:pt x="2380" y="19462"/>
                    <a:pt x="2622" y="19260"/>
                    <a:pt x="2924" y="19240"/>
                  </a:cubicBezTo>
                  <a:cubicBezTo>
                    <a:pt x="3025" y="19240"/>
                    <a:pt x="3126" y="19240"/>
                    <a:pt x="3227" y="19220"/>
                  </a:cubicBezTo>
                  <a:lnTo>
                    <a:pt x="4033" y="19038"/>
                  </a:lnTo>
                  <a:lnTo>
                    <a:pt x="3207" y="18978"/>
                  </a:lnTo>
                  <a:cubicBezTo>
                    <a:pt x="3156" y="18968"/>
                    <a:pt x="3106" y="18963"/>
                    <a:pt x="3055" y="18963"/>
                  </a:cubicBezTo>
                  <a:cubicBezTo>
                    <a:pt x="3005" y="18963"/>
                    <a:pt x="2955" y="18968"/>
                    <a:pt x="2904" y="18978"/>
                  </a:cubicBezTo>
                  <a:cubicBezTo>
                    <a:pt x="2743" y="18958"/>
                    <a:pt x="2582" y="18897"/>
                    <a:pt x="2461" y="18816"/>
                  </a:cubicBezTo>
                  <a:cubicBezTo>
                    <a:pt x="2178" y="18615"/>
                    <a:pt x="2017" y="18292"/>
                    <a:pt x="1977" y="17970"/>
                  </a:cubicBezTo>
                  <a:cubicBezTo>
                    <a:pt x="1755" y="16720"/>
                    <a:pt x="263" y="4380"/>
                    <a:pt x="2037" y="1900"/>
                  </a:cubicBezTo>
                  <a:cubicBezTo>
                    <a:pt x="2868" y="757"/>
                    <a:pt x="5886" y="224"/>
                    <a:pt x="8893" y="224"/>
                  </a:cubicBezTo>
                  <a:close/>
                  <a:moveTo>
                    <a:pt x="8851" y="0"/>
                  </a:moveTo>
                  <a:cubicBezTo>
                    <a:pt x="5864" y="0"/>
                    <a:pt x="2748" y="520"/>
                    <a:pt x="1836" y="1759"/>
                  </a:cubicBezTo>
                  <a:cubicBezTo>
                    <a:pt x="1" y="4319"/>
                    <a:pt x="1513" y="16780"/>
                    <a:pt x="1735" y="18030"/>
                  </a:cubicBezTo>
                  <a:cubicBezTo>
                    <a:pt x="1795" y="18433"/>
                    <a:pt x="1997" y="18796"/>
                    <a:pt x="2320" y="19038"/>
                  </a:cubicBezTo>
                  <a:cubicBezTo>
                    <a:pt x="2380" y="19079"/>
                    <a:pt x="2420" y="19099"/>
                    <a:pt x="2481" y="19119"/>
                  </a:cubicBezTo>
                  <a:cubicBezTo>
                    <a:pt x="2259" y="19240"/>
                    <a:pt x="2118" y="19462"/>
                    <a:pt x="2057" y="19704"/>
                  </a:cubicBezTo>
                  <a:cubicBezTo>
                    <a:pt x="1936" y="20248"/>
                    <a:pt x="1755" y="22728"/>
                    <a:pt x="2239" y="23131"/>
                  </a:cubicBezTo>
                  <a:cubicBezTo>
                    <a:pt x="2481" y="23313"/>
                    <a:pt x="6796" y="23413"/>
                    <a:pt x="10969" y="23413"/>
                  </a:cubicBezTo>
                  <a:cubicBezTo>
                    <a:pt x="14760" y="23413"/>
                    <a:pt x="18409" y="23333"/>
                    <a:pt x="18792" y="23151"/>
                  </a:cubicBezTo>
                  <a:cubicBezTo>
                    <a:pt x="19498" y="22829"/>
                    <a:pt x="19599" y="20792"/>
                    <a:pt x="19296" y="19623"/>
                  </a:cubicBezTo>
                  <a:cubicBezTo>
                    <a:pt x="19135" y="19018"/>
                    <a:pt x="18913" y="18736"/>
                    <a:pt x="18712" y="18635"/>
                  </a:cubicBezTo>
                  <a:cubicBezTo>
                    <a:pt x="18954" y="18353"/>
                    <a:pt x="19095" y="17990"/>
                    <a:pt x="19115" y="17627"/>
                  </a:cubicBezTo>
                  <a:cubicBezTo>
                    <a:pt x="19175" y="16861"/>
                    <a:pt x="18752" y="5025"/>
                    <a:pt x="17199" y="2243"/>
                  </a:cubicBezTo>
                  <a:cubicBezTo>
                    <a:pt x="16413" y="872"/>
                    <a:pt x="13167" y="206"/>
                    <a:pt x="10364" y="45"/>
                  </a:cubicBezTo>
                  <a:cubicBezTo>
                    <a:pt x="9872" y="16"/>
                    <a:pt x="9363" y="0"/>
                    <a:pt x="88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7179351" y="3339346"/>
              <a:ext cx="208117" cy="411607"/>
            </a:xfrm>
            <a:custGeom>
              <a:rect b="b" l="l" r="r" t="t"/>
              <a:pathLst>
                <a:path extrusionOk="0" h="16991" w="8591">
                  <a:moveTo>
                    <a:pt x="6008" y="0"/>
                  </a:moveTo>
                  <a:cubicBezTo>
                    <a:pt x="5776" y="0"/>
                    <a:pt x="5476" y="83"/>
                    <a:pt x="5243" y="106"/>
                  </a:cubicBezTo>
                  <a:lnTo>
                    <a:pt x="3630" y="247"/>
                  </a:lnTo>
                  <a:cubicBezTo>
                    <a:pt x="3086" y="247"/>
                    <a:pt x="2561" y="347"/>
                    <a:pt x="2037" y="529"/>
                  </a:cubicBezTo>
                  <a:cubicBezTo>
                    <a:pt x="1547" y="732"/>
                    <a:pt x="830" y="1374"/>
                    <a:pt x="290" y="1374"/>
                  </a:cubicBezTo>
                  <a:cubicBezTo>
                    <a:pt x="186" y="1374"/>
                    <a:pt x="89" y="1350"/>
                    <a:pt x="1" y="1295"/>
                  </a:cubicBezTo>
                  <a:lnTo>
                    <a:pt x="1" y="1295"/>
                  </a:lnTo>
                  <a:cubicBezTo>
                    <a:pt x="283" y="5509"/>
                    <a:pt x="1130" y="9663"/>
                    <a:pt x="2501" y="13655"/>
                  </a:cubicBezTo>
                  <a:cubicBezTo>
                    <a:pt x="2864" y="14723"/>
                    <a:pt x="3287" y="15812"/>
                    <a:pt x="3348" y="16961"/>
                  </a:cubicBezTo>
                  <a:cubicBezTo>
                    <a:pt x="3628" y="16981"/>
                    <a:pt x="3909" y="16990"/>
                    <a:pt x="4189" y="16990"/>
                  </a:cubicBezTo>
                  <a:cubicBezTo>
                    <a:pt x="5686" y="16990"/>
                    <a:pt x="7181" y="16718"/>
                    <a:pt x="8590" y="16175"/>
                  </a:cubicBezTo>
                  <a:cubicBezTo>
                    <a:pt x="7763" y="10872"/>
                    <a:pt x="7017" y="5570"/>
                    <a:pt x="6372" y="247"/>
                  </a:cubicBezTo>
                  <a:cubicBezTo>
                    <a:pt x="6345" y="56"/>
                    <a:pt x="6199" y="0"/>
                    <a:pt x="6008" y="0"/>
                  </a:cubicBez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7175936" y="3336318"/>
              <a:ext cx="214948" cy="417833"/>
            </a:xfrm>
            <a:custGeom>
              <a:rect b="b" l="l" r="r" t="t"/>
              <a:pathLst>
                <a:path extrusionOk="0" h="17248" w="8873">
                  <a:moveTo>
                    <a:pt x="6164" y="251"/>
                  </a:moveTo>
                  <a:cubicBezTo>
                    <a:pt x="6236" y="251"/>
                    <a:pt x="6295" y="262"/>
                    <a:pt x="6332" y="291"/>
                  </a:cubicBezTo>
                  <a:cubicBezTo>
                    <a:pt x="6372" y="311"/>
                    <a:pt x="6392" y="351"/>
                    <a:pt x="6392" y="372"/>
                  </a:cubicBezTo>
                  <a:cubicBezTo>
                    <a:pt x="7037" y="5634"/>
                    <a:pt x="7763" y="10977"/>
                    <a:pt x="8590" y="16219"/>
                  </a:cubicBezTo>
                  <a:cubicBezTo>
                    <a:pt x="7251" y="16728"/>
                    <a:pt x="5826" y="16994"/>
                    <a:pt x="4400" y="16994"/>
                  </a:cubicBezTo>
                  <a:cubicBezTo>
                    <a:pt x="4130" y="16994"/>
                    <a:pt x="3859" y="16985"/>
                    <a:pt x="3590" y="16965"/>
                  </a:cubicBezTo>
                  <a:cubicBezTo>
                    <a:pt x="3529" y="15957"/>
                    <a:pt x="3186" y="14990"/>
                    <a:pt x="2864" y="14042"/>
                  </a:cubicBezTo>
                  <a:lnTo>
                    <a:pt x="2763" y="13739"/>
                  </a:lnTo>
                  <a:cubicBezTo>
                    <a:pt x="1412" y="9808"/>
                    <a:pt x="585" y="5735"/>
                    <a:pt x="283" y="1602"/>
                  </a:cubicBezTo>
                  <a:lnTo>
                    <a:pt x="283" y="1602"/>
                  </a:lnTo>
                  <a:cubicBezTo>
                    <a:pt x="337" y="1614"/>
                    <a:pt x="393" y="1620"/>
                    <a:pt x="449" y="1620"/>
                  </a:cubicBezTo>
                  <a:cubicBezTo>
                    <a:pt x="834" y="1620"/>
                    <a:pt x="1267" y="1344"/>
                    <a:pt x="1654" y="1098"/>
                  </a:cubicBezTo>
                  <a:cubicBezTo>
                    <a:pt x="1835" y="977"/>
                    <a:pt x="2037" y="876"/>
                    <a:pt x="2239" y="775"/>
                  </a:cubicBezTo>
                  <a:cubicBezTo>
                    <a:pt x="2743" y="614"/>
                    <a:pt x="3247" y="513"/>
                    <a:pt x="3791" y="493"/>
                  </a:cubicBezTo>
                  <a:lnTo>
                    <a:pt x="5404" y="351"/>
                  </a:lnTo>
                  <a:cubicBezTo>
                    <a:pt x="5505" y="351"/>
                    <a:pt x="5606" y="331"/>
                    <a:pt x="5727" y="311"/>
                  </a:cubicBezTo>
                  <a:cubicBezTo>
                    <a:pt x="5869" y="285"/>
                    <a:pt x="6036" y="251"/>
                    <a:pt x="6164" y="251"/>
                  </a:cubicBezTo>
                  <a:close/>
                  <a:moveTo>
                    <a:pt x="6158" y="1"/>
                  </a:moveTo>
                  <a:cubicBezTo>
                    <a:pt x="6011" y="1"/>
                    <a:pt x="5846" y="28"/>
                    <a:pt x="5687" y="49"/>
                  </a:cubicBezTo>
                  <a:cubicBezTo>
                    <a:pt x="5586" y="69"/>
                    <a:pt x="5485" y="110"/>
                    <a:pt x="5384" y="110"/>
                  </a:cubicBezTo>
                  <a:lnTo>
                    <a:pt x="3771" y="231"/>
                  </a:lnTo>
                  <a:cubicBezTo>
                    <a:pt x="3207" y="251"/>
                    <a:pt x="2662" y="351"/>
                    <a:pt x="2138" y="533"/>
                  </a:cubicBezTo>
                  <a:cubicBezTo>
                    <a:pt x="1936" y="634"/>
                    <a:pt x="1715" y="755"/>
                    <a:pt x="1533" y="896"/>
                  </a:cubicBezTo>
                  <a:cubicBezTo>
                    <a:pt x="1147" y="1121"/>
                    <a:pt x="735" y="1372"/>
                    <a:pt x="431" y="1372"/>
                  </a:cubicBezTo>
                  <a:cubicBezTo>
                    <a:pt x="354" y="1372"/>
                    <a:pt x="284" y="1356"/>
                    <a:pt x="222" y="1319"/>
                  </a:cubicBezTo>
                  <a:lnTo>
                    <a:pt x="1" y="1198"/>
                  </a:lnTo>
                  <a:lnTo>
                    <a:pt x="21" y="1440"/>
                  </a:lnTo>
                  <a:cubicBezTo>
                    <a:pt x="303" y="5674"/>
                    <a:pt x="1150" y="9828"/>
                    <a:pt x="2521" y="13820"/>
                  </a:cubicBezTo>
                  <a:lnTo>
                    <a:pt x="2642" y="14143"/>
                  </a:lnTo>
                  <a:cubicBezTo>
                    <a:pt x="2965" y="15090"/>
                    <a:pt x="3307" y="16098"/>
                    <a:pt x="3348" y="17107"/>
                  </a:cubicBezTo>
                  <a:lnTo>
                    <a:pt x="3348" y="17207"/>
                  </a:lnTo>
                  <a:lnTo>
                    <a:pt x="3469" y="17207"/>
                  </a:lnTo>
                  <a:cubicBezTo>
                    <a:pt x="3771" y="17248"/>
                    <a:pt x="4074" y="17248"/>
                    <a:pt x="4376" y="17248"/>
                  </a:cubicBezTo>
                  <a:cubicBezTo>
                    <a:pt x="5868" y="17248"/>
                    <a:pt x="7360" y="16965"/>
                    <a:pt x="8771" y="16421"/>
                  </a:cubicBezTo>
                  <a:lnTo>
                    <a:pt x="8872" y="16381"/>
                  </a:lnTo>
                  <a:lnTo>
                    <a:pt x="8852" y="16280"/>
                  </a:lnTo>
                  <a:cubicBezTo>
                    <a:pt x="8025" y="10997"/>
                    <a:pt x="7300" y="5634"/>
                    <a:pt x="6634" y="331"/>
                  </a:cubicBezTo>
                  <a:cubicBezTo>
                    <a:pt x="6634" y="231"/>
                    <a:pt x="6574" y="150"/>
                    <a:pt x="6493" y="89"/>
                  </a:cubicBezTo>
                  <a:cubicBezTo>
                    <a:pt x="6407" y="23"/>
                    <a:pt x="6290" y="1"/>
                    <a:pt x="6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7313195" y="3790592"/>
              <a:ext cx="130912" cy="81905"/>
            </a:xfrm>
            <a:custGeom>
              <a:rect b="b" l="l" r="r" t="t"/>
              <a:pathLst>
                <a:path extrusionOk="0" h="3381" w="5404">
                  <a:moveTo>
                    <a:pt x="1385" y="0"/>
                  </a:moveTo>
                  <a:cubicBezTo>
                    <a:pt x="1063" y="0"/>
                    <a:pt x="741" y="71"/>
                    <a:pt x="444" y="210"/>
                  </a:cubicBezTo>
                  <a:cubicBezTo>
                    <a:pt x="323" y="935"/>
                    <a:pt x="0" y="1802"/>
                    <a:pt x="0" y="2528"/>
                  </a:cubicBezTo>
                  <a:cubicBezTo>
                    <a:pt x="0" y="2710"/>
                    <a:pt x="41" y="2891"/>
                    <a:pt x="121" y="3053"/>
                  </a:cubicBezTo>
                  <a:cubicBezTo>
                    <a:pt x="273" y="3322"/>
                    <a:pt x="609" y="3381"/>
                    <a:pt x="938" y="3381"/>
                  </a:cubicBezTo>
                  <a:cubicBezTo>
                    <a:pt x="1003" y="3381"/>
                    <a:pt x="1067" y="3378"/>
                    <a:pt x="1129" y="3375"/>
                  </a:cubicBezTo>
                  <a:lnTo>
                    <a:pt x="4295" y="3173"/>
                  </a:lnTo>
                  <a:cubicBezTo>
                    <a:pt x="4698" y="3153"/>
                    <a:pt x="5182" y="3073"/>
                    <a:pt x="5323" y="2690"/>
                  </a:cubicBezTo>
                  <a:cubicBezTo>
                    <a:pt x="5404" y="2468"/>
                    <a:pt x="5343" y="2226"/>
                    <a:pt x="5202" y="2065"/>
                  </a:cubicBezTo>
                  <a:cubicBezTo>
                    <a:pt x="5061" y="1883"/>
                    <a:pt x="4860" y="1762"/>
                    <a:pt x="4658" y="1681"/>
                  </a:cubicBezTo>
                  <a:cubicBezTo>
                    <a:pt x="4275" y="1520"/>
                    <a:pt x="3872" y="1460"/>
                    <a:pt x="3489" y="1298"/>
                  </a:cubicBezTo>
                  <a:cubicBezTo>
                    <a:pt x="3085" y="1177"/>
                    <a:pt x="2783" y="855"/>
                    <a:pt x="2662" y="452"/>
                  </a:cubicBezTo>
                  <a:cubicBezTo>
                    <a:pt x="2662" y="371"/>
                    <a:pt x="2642" y="290"/>
                    <a:pt x="2601" y="230"/>
                  </a:cubicBezTo>
                  <a:cubicBezTo>
                    <a:pt x="2561" y="199"/>
                    <a:pt x="2516" y="184"/>
                    <a:pt x="2473" y="184"/>
                  </a:cubicBezTo>
                  <a:cubicBezTo>
                    <a:pt x="2430" y="184"/>
                    <a:pt x="2390" y="199"/>
                    <a:pt x="2359" y="230"/>
                  </a:cubicBezTo>
                  <a:cubicBezTo>
                    <a:pt x="2052" y="76"/>
                    <a:pt x="1718" y="0"/>
                    <a:pt x="1385" y="0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7309779" y="3787976"/>
              <a:ext cx="137259" cy="87816"/>
            </a:xfrm>
            <a:custGeom>
              <a:rect b="b" l="l" r="r" t="t"/>
              <a:pathLst>
                <a:path extrusionOk="0" h="3625" w="5666">
                  <a:moveTo>
                    <a:pt x="1519" y="229"/>
                  </a:moveTo>
                  <a:cubicBezTo>
                    <a:pt x="1835" y="229"/>
                    <a:pt x="2151" y="300"/>
                    <a:pt x="2440" y="439"/>
                  </a:cubicBezTo>
                  <a:lnTo>
                    <a:pt x="2521" y="499"/>
                  </a:lnTo>
                  <a:lnTo>
                    <a:pt x="2581" y="418"/>
                  </a:lnTo>
                  <a:lnTo>
                    <a:pt x="2642" y="418"/>
                  </a:lnTo>
                  <a:cubicBezTo>
                    <a:pt x="2662" y="459"/>
                    <a:pt x="2662" y="499"/>
                    <a:pt x="2682" y="539"/>
                  </a:cubicBezTo>
                  <a:lnTo>
                    <a:pt x="2682" y="600"/>
                  </a:lnTo>
                  <a:cubicBezTo>
                    <a:pt x="2803" y="1043"/>
                    <a:pt x="3125" y="1386"/>
                    <a:pt x="3569" y="1527"/>
                  </a:cubicBezTo>
                  <a:cubicBezTo>
                    <a:pt x="3771" y="1608"/>
                    <a:pt x="3972" y="1689"/>
                    <a:pt x="4174" y="1729"/>
                  </a:cubicBezTo>
                  <a:cubicBezTo>
                    <a:pt x="4355" y="1789"/>
                    <a:pt x="4557" y="1850"/>
                    <a:pt x="4738" y="1910"/>
                  </a:cubicBezTo>
                  <a:cubicBezTo>
                    <a:pt x="4920" y="1971"/>
                    <a:pt x="5101" y="2092"/>
                    <a:pt x="5243" y="2253"/>
                  </a:cubicBezTo>
                  <a:cubicBezTo>
                    <a:pt x="5363" y="2394"/>
                    <a:pt x="5404" y="2576"/>
                    <a:pt x="5343" y="2757"/>
                  </a:cubicBezTo>
                  <a:cubicBezTo>
                    <a:pt x="5263" y="2999"/>
                    <a:pt x="4960" y="3120"/>
                    <a:pt x="4416" y="3161"/>
                  </a:cubicBezTo>
                  <a:lnTo>
                    <a:pt x="1250" y="3362"/>
                  </a:lnTo>
                  <a:cubicBezTo>
                    <a:pt x="1194" y="3366"/>
                    <a:pt x="1136" y="3368"/>
                    <a:pt x="1076" y="3368"/>
                  </a:cubicBezTo>
                  <a:cubicBezTo>
                    <a:pt x="794" y="3368"/>
                    <a:pt x="493" y="3316"/>
                    <a:pt x="343" y="3100"/>
                  </a:cubicBezTo>
                  <a:cubicBezTo>
                    <a:pt x="283" y="2959"/>
                    <a:pt x="242" y="2798"/>
                    <a:pt x="262" y="2656"/>
                  </a:cubicBezTo>
                  <a:cubicBezTo>
                    <a:pt x="283" y="2152"/>
                    <a:pt x="363" y="1668"/>
                    <a:pt x="524" y="1185"/>
                  </a:cubicBezTo>
                  <a:cubicBezTo>
                    <a:pt x="585" y="902"/>
                    <a:pt x="645" y="660"/>
                    <a:pt x="706" y="398"/>
                  </a:cubicBezTo>
                  <a:cubicBezTo>
                    <a:pt x="962" y="284"/>
                    <a:pt x="1240" y="229"/>
                    <a:pt x="1519" y="229"/>
                  </a:cubicBezTo>
                  <a:close/>
                  <a:moveTo>
                    <a:pt x="1492" y="0"/>
                  </a:moveTo>
                  <a:cubicBezTo>
                    <a:pt x="1160" y="0"/>
                    <a:pt x="827" y="66"/>
                    <a:pt x="524" y="197"/>
                  </a:cubicBezTo>
                  <a:lnTo>
                    <a:pt x="464" y="237"/>
                  </a:lnTo>
                  <a:lnTo>
                    <a:pt x="464" y="297"/>
                  </a:lnTo>
                  <a:cubicBezTo>
                    <a:pt x="424" y="560"/>
                    <a:pt x="343" y="842"/>
                    <a:pt x="262" y="1144"/>
                  </a:cubicBezTo>
                  <a:cubicBezTo>
                    <a:pt x="121" y="1628"/>
                    <a:pt x="41" y="2132"/>
                    <a:pt x="20" y="2656"/>
                  </a:cubicBezTo>
                  <a:cubicBezTo>
                    <a:pt x="0" y="2858"/>
                    <a:pt x="41" y="3060"/>
                    <a:pt x="141" y="3241"/>
                  </a:cubicBezTo>
                  <a:cubicBezTo>
                    <a:pt x="323" y="3544"/>
                    <a:pt x="706" y="3604"/>
                    <a:pt x="1049" y="3604"/>
                  </a:cubicBezTo>
                  <a:cubicBezTo>
                    <a:pt x="1129" y="3604"/>
                    <a:pt x="1210" y="3604"/>
                    <a:pt x="1270" y="3624"/>
                  </a:cubicBezTo>
                  <a:lnTo>
                    <a:pt x="4436" y="3423"/>
                  </a:lnTo>
                  <a:cubicBezTo>
                    <a:pt x="4839" y="3402"/>
                    <a:pt x="5424" y="3302"/>
                    <a:pt x="5585" y="2858"/>
                  </a:cubicBezTo>
                  <a:cubicBezTo>
                    <a:pt x="5666" y="2596"/>
                    <a:pt x="5605" y="2314"/>
                    <a:pt x="5444" y="2092"/>
                  </a:cubicBezTo>
                  <a:cubicBezTo>
                    <a:pt x="5283" y="1910"/>
                    <a:pt x="5061" y="1769"/>
                    <a:pt x="4839" y="1689"/>
                  </a:cubicBezTo>
                  <a:cubicBezTo>
                    <a:pt x="4638" y="1608"/>
                    <a:pt x="4456" y="1547"/>
                    <a:pt x="4255" y="1487"/>
                  </a:cubicBezTo>
                  <a:cubicBezTo>
                    <a:pt x="4053" y="1447"/>
                    <a:pt x="3851" y="1386"/>
                    <a:pt x="3670" y="1306"/>
                  </a:cubicBezTo>
                  <a:cubicBezTo>
                    <a:pt x="3468" y="1225"/>
                    <a:pt x="3004" y="983"/>
                    <a:pt x="2924" y="539"/>
                  </a:cubicBezTo>
                  <a:lnTo>
                    <a:pt x="2924" y="499"/>
                  </a:lnTo>
                  <a:cubicBezTo>
                    <a:pt x="2904" y="418"/>
                    <a:pt x="2883" y="338"/>
                    <a:pt x="2843" y="277"/>
                  </a:cubicBezTo>
                  <a:cubicBezTo>
                    <a:pt x="2783" y="217"/>
                    <a:pt x="2702" y="176"/>
                    <a:pt x="2621" y="176"/>
                  </a:cubicBezTo>
                  <a:cubicBezTo>
                    <a:pt x="2561" y="176"/>
                    <a:pt x="2521" y="176"/>
                    <a:pt x="2460" y="197"/>
                  </a:cubicBezTo>
                  <a:cubicBezTo>
                    <a:pt x="2158" y="66"/>
                    <a:pt x="1825" y="0"/>
                    <a:pt x="14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7093885" y="2761716"/>
              <a:ext cx="49831" cy="249517"/>
            </a:xfrm>
            <a:custGeom>
              <a:rect b="b" l="l" r="r" t="t"/>
              <a:pathLst>
                <a:path extrusionOk="0" h="10300" w="2057">
                  <a:moveTo>
                    <a:pt x="847" y="0"/>
                  </a:moveTo>
                  <a:cubicBezTo>
                    <a:pt x="833" y="0"/>
                    <a:pt x="818" y="5"/>
                    <a:pt x="807" y="16"/>
                  </a:cubicBezTo>
                  <a:lnTo>
                    <a:pt x="827" y="16"/>
                  </a:lnTo>
                  <a:cubicBezTo>
                    <a:pt x="61" y="1388"/>
                    <a:pt x="303" y="2960"/>
                    <a:pt x="726" y="4392"/>
                  </a:cubicBezTo>
                  <a:cubicBezTo>
                    <a:pt x="1009" y="5279"/>
                    <a:pt x="1311" y="6146"/>
                    <a:pt x="1492" y="7053"/>
                  </a:cubicBezTo>
                  <a:cubicBezTo>
                    <a:pt x="1674" y="8102"/>
                    <a:pt x="1755" y="9170"/>
                    <a:pt x="1755" y="10239"/>
                  </a:cubicBezTo>
                  <a:cubicBezTo>
                    <a:pt x="1765" y="10279"/>
                    <a:pt x="1800" y="10299"/>
                    <a:pt x="1833" y="10299"/>
                  </a:cubicBezTo>
                  <a:cubicBezTo>
                    <a:pt x="1865" y="10299"/>
                    <a:pt x="1896" y="10279"/>
                    <a:pt x="1896" y="10239"/>
                  </a:cubicBezTo>
                  <a:cubicBezTo>
                    <a:pt x="2057" y="8545"/>
                    <a:pt x="1674" y="6811"/>
                    <a:pt x="1150" y="5218"/>
                  </a:cubicBezTo>
                  <a:cubicBezTo>
                    <a:pt x="605" y="3565"/>
                    <a:pt x="0" y="1730"/>
                    <a:pt x="888" y="77"/>
                  </a:cubicBezTo>
                  <a:cubicBezTo>
                    <a:pt x="917" y="33"/>
                    <a:pt x="883" y="0"/>
                    <a:pt x="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7118450" y="2730756"/>
              <a:ext cx="24661" cy="22505"/>
            </a:xfrm>
            <a:custGeom>
              <a:rect b="b" l="l" r="r" t="t"/>
              <a:pathLst>
                <a:path extrusionOk="0" h="929" w="1018">
                  <a:moveTo>
                    <a:pt x="958" y="0"/>
                  </a:moveTo>
                  <a:cubicBezTo>
                    <a:pt x="953" y="0"/>
                    <a:pt x="948" y="1"/>
                    <a:pt x="942" y="4"/>
                  </a:cubicBezTo>
                  <a:cubicBezTo>
                    <a:pt x="559" y="206"/>
                    <a:pt x="236" y="488"/>
                    <a:pt x="15" y="871"/>
                  </a:cubicBezTo>
                  <a:cubicBezTo>
                    <a:pt x="0" y="900"/>
                    <a:pt x="26" y="928"/>
                    <a:pt x="57" y="928"/>
                  </a:cubicBezTo>
                  <a:cubicBezTo>
                    <a:pt x="70" y="928"/>
                    <a:pt x="84" y="923"/>
                    <a:pt x="95" y="911"/>
                  </a:cubicBezTo>
                  <a:lnTo>
                    <a:pt x="75" y="891"/>
                  </a:lnTo>
                  <a:cubicBezTo>
                    <a:pt x="297" y="548"/>
                    <a:pt x="620" y="266"/>
                    <a:pt x="982" y="85"/>
                  </a:cubicBezTo>
                  <a:cubicBezTo>
                    <a:pt x="1017" y="50"/>
                    <a:pt x="992" y="0"/>
                    <a:pt x="9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6956239" y="2605729"/>
              <a:ext cx="171150" cy="100558"/>
            </a:xfrm>
            <a:custGeom>
              <a:rect b="b" l="l" r="r" t="t"/>
              <a:pathLst>
                <a:path extrusionOk="0" h="4151" w="7065">
                  <a:moveTo>
                    <a:pt x="45" y="0"/>
                  </a:moveTo>
                  <a:cubicBezTo>
                    <a:pt x="13" y="0"/>
                    <a:pt x="1" y="66"/>
                    <a:pt x="37" y="84"/>
                  </a:cubicBezTo>
                  <a:cubicBezTo>
                    <a:pt x="2698" y="891"/>
                    <a:pt x="5098" y="2020"/>
                    <a:pt x="6953" y="4137"/>
                  </a:cubicBezTo>
                  <a:cubicBezTo>
                    <a:pt x="6962" y="4146"/>
                    <a:pt x="6974" y="4150"/>
                    <a:pt x="6985" y="4150"/>
                  </a:cubicBezTo>
                  <a:cubicBezTo>
                    <a:pt x="7024" y="4150"/>
                    <a:pt x="7064" y="4107"/>
                    <a:pt x="7033" y="4076"/>
                  </a:cubicBezTo>
                  <a:cubicBezTo>
                    <a:pt x="5420" y="1838"/>
                    <a:pt x="2598" y="749"/>
                    <a:pt x="57" y="3"/>
                  </a:cubicBezTo>
                  <a:cubicBezTo>
                    <a:pt x="53" y="1"/>
                    <a:pt x="48" y="0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6832085" y="2599673"/>
              <a:ext cx="97215" cy="9084"/>
            </a:xfrm>
            <a:custGeom>
              <a:rect b="b" l="l" r="r" t="t"/>
              <a:pathLst>
                <a:path extrusionOk="0" h="375" w="4013">
                  <a:moveTo>
                    <a:pt x="3470" y="0"/>
                  </a:moveTo>
                  <a:cubicBezTo>
                    <a:pt x="2348" y="0"/>
                    <a:pt x="1191" y="168"/>
                    <a:pt x="81" y="274"/>
                  </a:cubicBezTo>
                  <a:cubicBezTo>
                    <a:pt x="4" y="274"/>
                    <a:pt x="0" y="365"/>
                    <a:pt x="70" y="374"/>
                  </a:cubicBezTo>
                  <a:lnTo>
                    <a:pt x="70" y="374"/>
                  </a:lnTo>
                  <a:cubicBezTo>
                    <a:pt x="1357" y="274"/>
                    <a:pt x="2685" y="293"/>
                    <a:pt x="3952" y="92"/>
                  </a:cubicBezTo>
                  <a:cubicBezTo>
                    <a:pt x="4013" y="92"/>
                    <a:pt x="3992" y="12"/>
                    <a:pt x="3952" y="12"/>
                  </a:cubicBezTo>
                  <a:cubicBezTo>
                    <a:pt x="3792" y="4"/>
                    <a:pt x="3632" y="0"/>
                    <a:pt x="3470" y="0"/>
                  </a:cubicBezTo>
                  <a:close/>
                  <a:moveTo>
                    <a:pt x="70" y="374"/>
                  </a:moveTo>
                  <a:cubicBezTo>
                    <a:pt x="67" y="374"/>
                    <a:pt x="64" y="374"/>
                    <a:pt x="61" y="374"/>
                  </a:cubicBezTo>
                  <a:lnTo>
                    <a:pt x="81" y="374"/>
                  </a:lnTo>
                  <a:cubicBezTo>
                    <a:pt x="77" y="374"/>
                    <a:pt x="73" y="374"/>
                    <a:pt x="70" y="3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7151032" y="2724603"/>
              <a:ext cx="19065" cy="5281"/>
            </a:xfrm>
            <a:custGeom>
              <a:rect b="b" l="l" r="r" t="t"/>
              <a:pathLst>
                <a:path extrusionOk="0" h="218" w="787">
                  <a:moveTo>
                    <a:pt x="273" y="1"/>
                  </a:moveTo>
                  <a:cubicBezTo>
                    <a:pt x="216" y="1"/>
                    <a:pt x="159" y="6"/>
                    <a:pt x="101" y="16"/>
                  </a:cubicBezTo>
                  <a:cubicBezTo>
                    <a:pt x="6" y="16"/>
                    <a:pt x="1" y="159"/>
                    <a:pt x="84" y="159"/>
                  </a:cubicBezTo>
                  <a:cubicBezTo>
                    <a:pt x="90" y="159"/>
                    <a:pt x="95" y="158"/>
                    <a:pt x="101" y="157"/>
                  </a:cubicBezTo>
                  <a:lnTo>
                    <a:pt x="404" y="157"/>
                  </a:lnTo>
                  <a:cubicBezTo>
                    <a:pt x="504" y="198"/>
                    <a:pt x="605" y="198"/>
                    <a:pt x="726" y="218"/>
                  </a:cubicBezTo>
                  <a:cubicBezTo>
                    <a:pt x="746" y="218"/>
                    <a:pt x="787" y="157"/>
                    <a:pt x="746" y="117"/>
                  </a:cubicBezTo>
                  <a:cubicBezTo>
                    <a:pt x="597" y="42"/>
                    <a:pt x="436" y="1"/>
                    <a:pt x="2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6747080" y="3289442"/>
              <a:ext cx="285274" cy="10465"/>
            </a:xfrm>
            <a:custGeom>
              <a:rect b="b" l="l" r="r" t="t"/>
              <a:pathLst>
                <a:path extrusionOk="0" h="432" w="11776">
                  <a:moveTo>
                    <a:pt x="11027" y="1"/>
                  </a:moveTo>
                  <a:cubicBezTo>
                    <a:pt x="9324" y="1"/>
                    <a:pt x="7608" y="116"/>
                    <a:pt x="5909" y="169"/>
                  </a:cubicBezTo>
                  <a:cubicBezTo>
                    <a:pt x="3973" y="230"/>
                    <a:pt x="2017" y="250"/>
                    <a:pt x="82" y="331"/>
                  </a:cubicBezTo>
                  <a:cubicBezTo>
                    <a:pt x="1" y="331"/>
                    <a:pt x="1" y="432"/>
                    <a:pt x="82" y="432"/>
                  </a:cubicBezTo>
                  <a:cubicBezTo>
                    <a:pt x="2017" y="411"/>
                    <a:pt x="3953" y="331"/>
                    <a:pt x="5909" y="290"/>
                  </a:cubicBezTo>
                  <a:cubicBezTo>
                    <a:pt x="7844" y="230"/>
                    <a:pt x="9800" y="270"/>
                    <a:pt x="11736" y="109"/>
                  </a:cubicBezTo>
                  <a:cubicBezTo>
                    <a:pt x="11776" y="89"/>
                    <a:pt x="11776" y="28"/>
                    <a:pt x="11736" y="8"/>
                  </a:cubicBezTo>
                  <a:cubicBezTo>
                    <a:pt x="11500" y="3"/>
                    <a:pt x="11264" y="1"/>
                    <a:pt x="110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7048463" y="3285881"/>
              <a:ext cx="51793" cy="4530"/>
            </a:xfrm>
            <a:custGeom>
              <a:rect b="b" l="l" r="r" t="t"/>
              <a:pathLst>
                <a:path extrusionOk="0" h="187" w="2138">
                  <a:moveTo>
                    <a:pt x="840" y="0"/>
                  </a:moveTo>
                  <a:cubicBezTo>
                    <a:pt x="591" y="0"/>
                    <a:pt x="343" y="11"/>
                    <a:pt x="101" y="34"/>
                  </a:cubicBezTo>
                  <a:cubicBezTo>
                    <a:pt x="6" y="34"/>
                    <a:pt x="1" y="177"/>
                    <a:pt x="84" y="177"/>
                  </a:cubicBezTo>
                  <a:cubicBezTo>
                    <a:pt x="90" y="177"/>
                    <a:pt x="95" y="176"/>
                    <a:pt x="101" y="175"/>
                  </a:cubicBezTo>
                  <a:cubicBezTo>
                    <a:pt x="242" y="167"/>
                    <a:pt x="382" y="164"/>
                    <a:pt x="523" y="164"/>
                  </a:cubicBezTo>
                  <a:cubicBezTo>
                    <a:pt x="906" y="164"/>
                    <a:pt x="1289" y="187"/>
                    <a:pt x="1665" y="187"/>
                  </a:cubicBezTo>
                  <a:cubicBezTo>
                    <a:pt x="1803" y="187"/>
                    <a:pt x="1941" y="184"/>
                    <a:pt x="2077" y="175"/>
                  </a:cubicBezTo>
                  <a:cubicBezTo>
                    <a:pt x="2117" y="175"/>
                    <a:pt x="2138" y="115"/>
                    <a:pt x="2077" y="95"/>
                  </a:cubicBezTo>
                  <a:cubicBezTo>
                    <a:pt x="1674" y="32"/>
                    <a:pt x="1255" y="0"/>
                    <a:pt x="8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6"/>
            <p:cNvSpPr/>
            <p:nvPr/>
          </p:nvSpPr>
          <p:spPr>
            <a:xfrm>
              <a:off x="6944417" y="3399038"/>
              <a:ext cx="13227" cy="3440"/>
            </a:xfrm>
            <a:custGeom>
              <a:rect b="b" l="l" r="r" t="t"/>
              <a:pathLst>
                <a:path extrusionOk="0" h="142" w="546">
                  <a:moveTo>
                    <a:pt x="101" y="1"/>
                  </a:moveTo>
                  <a:cubicBezTo>
                    <a:pt x="1" y="1"/>
                    <a:pt x="1" y="142"/>
                    <a:pt x="101" y="142"/>
                  </a:cubicBezTo>
                  <a:lnTo>
                    <a:pt x="444" y="142"/>
                  </a:lnTo>
                  <a:cubicBezTo>
                    <a:pt x="545" y="142"/>
                    <a:pt x="545" y="1"/>
                    <a:pt x="4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6"/>
            <p:cNvSpPr/>
            <p:nvPr/>
          </p:nvSpPr>
          <p:spPr>
            <a:xfrm>
              <a:off x="6952072" y="3744104"/>
              <a:ext cx="16691" cy="13929"/>
            </a:xfrm>
            <a:custGeom>
              <a:rect b="b" l="l" r="r" t="t"/>
              <a:pathLst>
                <a:path extrusionOk="0" h="575" w="689">
                  <a:moveTo>
                    <a:pt x="643" y="0"/>
                  </a:moveTo>
                  <a:cubicBezTo>
                    <a:pt x="634" y="0"/>
                    <a:pt x="624" y="4"/>
                    <a:pt x="612" y="12"/>
                  </a:cubicBezTo>
                  <a:cubicBezTo>
                    <a:pt x="410" y="153"/>
                    <a:pt x="229" y="294"/>
                    <a:pt x="48" y="455"/>
                  </a:cubicBezTo>
                  <a:cubicBezTo>
                    <a:pt x="0" y="502"/>
                    <a:pt x="52" y="575"/>
                    <a:pt x="105" y="575"/>
                  </a:cubicBezTo>
                  <a:cubicBezTo>
                    <a:pt x="120" y="575"/>
                    <a:pt x="135" y="569"/>
                    <a:pt x="148" y="556"/>
                  </a:cubicBezTo>
                  <a:lnTo>
                    <a:pt x="169" y="556"/>
                  </a:lnTo>
                  <a:cubicBezTo>
                    <a:pt x="350" y="415"/>
                    <a:pt x="511" y="253"/>
                    <a:pt x="673" y="72"/>
                  </a:cubicBezTo>
                  <a:cubicBezTo>
                    <a:pt x="689" y="56"/>
                    <a:pt x="679" y="0"/>
                    <a:pt x="6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6"/>
            <p:cNvSpPr/>
            <p:nvPr/>
          </p:nvSpPr>
          <p:spPr>
            <a:xfrm>
              <a:off x="6811421" y="3869349"/>
              <a:ext cx="14826" cy="14680"/>
            </a:xfrm>
            <a:custGeom>
              <a:rect b="b" l="l" r="r" t="t"/>
              <a:pathLst>
                <a:path extrusionOk="0" h="606" w="612">
                  <a:moveTo>
                    <a:pt x="325" y="128"/>
                  </a:moveTo>
                  <a:cubicBezTo>
                    <a:pt x="349" y="128"/>
                    <a:pt x="373" y="139"/>
                    <a:pt x="390" y="164"/>
                  </a:cubicBezTo>
                  <a:cubicBezTo>
                    <a:pt x="450" y="225"/>
                    <a:pt x="450" y="306"/>
                    <a:pt x="410" y="366"/>
                  </a:cubicBezTo>
                  <a:cubicBezTo>
                    <a:pt x="393" y="433"/>
                    <a:pt x="335" y="472"/>
                    <a:pt x="269" y="472"/>
                  </a:cubicBezTo>
                  <a:cubicBezTo>
                    <a:pt x="256" y="472"/>
                    <a:pt x="242" y="470"/>
                    <a:pt x="228" y="467"/>
                  </a:cubicBezTo>
                  <a:cubicBezTo>
                    <a:pt x="137" y="431"/>
                    <a:pt x="145" y="280"/>
                    <a:pt x="236" y="280"/>
                  </a:cubicBezTo>
                  <a:cubicBezTo>
                    <a:pt x="246" y="280"/>
                    <a:pt x="257" y="281"/>
                    <a:pt x="269" y="285"/>
                  </a:cubicBezTo>
                  <a:cubicBezTo>
                    <a:pt x="329" y="285"/>
                    <a:pt x="349" y="205"/>
                    <a:pt x="309" y="185"/>
                  </a:cubicBezTo>
                  <a:cubicBezTo>
                    <a:pt x="290" y="178"/>
                    <a:pt x="272" y="173"/>
                    <a:pt x="254" y="171"/>
                  </a:cubicBezTo>
                  <a:lnTo>
                    <a:pt x="254" y="171"/>
                  </a:lnTo>
                  <a:cubicBezTo>
                    <a:pt x="269" y="144"/>
                    <a:pt x="297" y="128"/>
                    <a:pt x="325" y="128"/>
                  </a:cubicBezTo>
                  <a:close/>
                  <a:moveTo>
                    <a:pt x="343" y="1"/>
                  </a:moveTo>
                  <a:cubicBezTo>
                    <a:pt x="249" y="1"/>
                    <a:pt x="161" y="67"/>
                    <a:pt x="148" y="185"/>
                  </a:cubicBezTo>
                  <a:cubicBezTo>
                    <a:pt x="148" y="186"/>
                    <a:pt x="148" y="187"/>
                    <a:pt x="148" y="188"/>
                  </a:cubicBezTo>
                  <a:lnTo>
                    <a:pt x="148" y="188"/>
                  </a:lnTo>
                  <a:cubicBezTo>
                    <a:pt x="59" y="226"/>
                    <a:pt x="0" y="322"/>
                    <a:pt x="27" y="427"/>
                  </a:cubicBezTo>
                  <a:cubicBezTo>
                    <a:pt x="64" y="539"/>
                    <a:pt x="172" y="605"/>
                    <a:pt x="277" y="605"/>
                  </a:cubicBezTo>
                  <a:cubicBezTo>
                    <a:pt x="341" y="605"/>
                    <a:pt x="404" y="581"/>
                    <a:pt x="450" y="527"/>
                  </a:cubicBezTo>
                  <a:cubicBezTo>
                    <a:pt x="591" y="406"/>
                    <a:pt x="611" y="185"/>
                    <a:pt x="490" y="64"/>
                  </a:cubicBezTo>
                  <a:cubicBezTo>
                    <a:pt x="447" y="21"/>
                    <a:pt x="394" y="1"/>
                    <a:pt x="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6"/>
            <p:cNvSpPr/>
            <p:nvPr/>
          </p:nvSpPr>
          <p:spPr>
            <a:xfrm>
              <a:off x="6913651" y="3913173"/>
              <a:ext cx="15843" cy="12524"/>
            </a:xfrm>
            <a:custGeom>
              <a:rect b="b" l="l" r="r" t="t"/>
              <a:pathLst>
                <a:path extrusionOk="0" h="517" w="654">
                  <a:moveTo>
                    <a:pt x="350" y="126"/>
                  </a:moveTo>
                  <a:cubicBezTo>
                    <a:pt x="436" y="126"/>
                    <a:pt x="504" y="183"/>
                    <a:pt x="444" y="291"/>
                  </a:cubicBezTo>
                  <a:cubicBezTo>
                    <a:pt x="411" y="357"/>
                    <a:pt x="360" y="384"/>
                    <a:pt x="310" y="384"/>
                  </a:cubicBezTo>
                  <a:cubicBezTo>
                    <a:pt x="230" y="384"/>
                    <a:pt x="150" y="315"/>
                    <a:pt x="147" y="225"/>
                  </a:cubicBezTo>
                  <a:lnTo>
                    <a:pt x="147" y="225"/>
                  </a:lnTo>
                  <a:cubicBezTo>
                    <a:pt x="150" y="227"/>
                    <a:pt x="153" y="227"/>
                    <a:pt x="157" y="227"/>
                  </a:cubicBezTo>
                  <a:cubicBezTo>
                    <a:pt x="167" y="227"/>
                    <a:pt x="176" y="222"/>
                    <a:pt x="182" y="210"/>
                  </a:cubicBezTo>
                  <a:cubicBezTo>
                    <a:pt x="223" y="153"/>
                    <a:pt x="291" y="126"/>
                    <a:pt x="350" y="126"/>
                  </a:cubicBezTo>
                  <a:close/>
                  <a:moveTo>
                    <a:pt x="321" y="1"/>
                  </a:moveTo>
                  <a:cubicBezTo>
                    <a:pt x="257" y="1"/>
                    <a:pt x="197" y="25"/>
                    <a:pt x="158" y="79"/>
                  </a:cubicBezTo>
                  <a:lnTo>
                    <a:pt x="158" y="79"/>
                  </a:lnTo>
                  <a:cubicBezTo>
                    <a:pt x="147" y="67"/>
                    <a:pt x="131" y="60"/>
                    <a:pt x="114" y="60"/>
                  </a:cubicBezTo>
                  <a:cubicBezTo>
                    <a:pt x="94" y="60"/>
                    <a:pt x="74" y="69"/>
                    <a:pt x="61" y="89"/>
                  </a:cubicBezTo>
                  <a:lnTo>
                    <a:pt x="81" y="89"/>
                  </a:lnTo>
                  <a:cubicBezTo>
                    <a:pt x="0" y="231"/>
                    <a:pt x="61" y="392"/>
                    <a:pt x="182" y="493"/>
                  </a:cubicBezTo>
                  <a:cubicBezTo>
                    <a:pt x="219" y="508"/>
                    <a:pt x="258" y="516"/>
                    <a:pt x="298" y="516"/>
                  </a:cubicBezTo>
                  <a:cubicBezTo>
                    <a:pt x="410" y="516"/>
                    <a:pt x="520" y="456"/>
                    <a:pt x="565" y="352"/>
                  </a:cubicBezTo>
                  <a:cubicBezTo>
                    <a:pt x="654" y="148"/>
                    <a:pt x="478" y="1"/>
                    <a:pt x="3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6"/>
            <p:cNvSpPr/>
            <p:nvPr/>
          </p:nvSpPr>
          <p:spPr>
            <a:xfrm>
              <a:off x="7089985" y="3885968"/>
              <a:ext cx="13687" cy="13324"/>
            </a:xfrm>
            <a:custGeom>
              <a:rect b="b" l="l" r="r" t="t"/>
              <a:pathLst>
                <a:path extrusionOk="0" h="550" w="565">
                  <a:moveTo>
                    <a:pt x="205" y="166"/>
                  </a:moveTo>
                  <a:cubicBezTo>
                    <a:pt x="245" y="184"/>
                    <a:pt x="304" y="186"/>
                    <a:pt x="343" y="245"/>
                  </a:cubicBezTo>
                  <a:cubicBezTo>
                    <a:pt x="403" y="285"/>
                    <a:pt x="363" y="386"/>
                    <a:pt x="282" y="386"/>
                  </a:cubicBezTo>
                  <a:cubicBezTo>
                    <a:pt x="270" y="388"/>
                    <a:pt x="259" y="390"/>
                    <a:pt x="248" y="390"/>
                  </a:cubicBezTo>
                  <a:cubicBezTo>
                    <a:pt x="129" y="390"/>
                    <a:pt x="114" y="226"/>
                    <a:pt x="205" y="166"/>
                  </a:cubicBezTo>
                  <a:close/>
                  <a:moveTo>
                    <a:pt x="288" y="1"/>
                  </a:moveTo>
                  <a:cubicBezTo>
                    <a:pt x="124" y="1"/>
                    <a:pt x="0" y="135"/>
                    <a:pt x="0" y="305"/>
                  </a:cubicBezTo>
                  <a:cubicBezTo>
                    <a:pt x="19" y="436"/>
                    <a:pt x="141" y="549"/>
                    <a:pt x="287" y="549"/>
                  </a:cubicBezTo>
                  <a:cubicBezTo>
                    <a:pt x="299" y="549"/>
                    <a:pt x="311" y="549"/>
                    <a:pt x="323" y="547"/>
                  </a:cubicBezTo>
                  <a:cubicBezTo>
                    <a:pt x="464" y="527"/>
                    <a:pt x="565" y="386"/>
                    <a:pt x="544" y="245"/>
                  </a:cubicBezTo>
                  <a:cubicBezTo>
                    <a:pt x="520" y="170"/>
                    <a:pt x="434" y="73"/>
                    <a:pt x="349" y="37"/>
                  </a:cubicBezTo>
                  <a:lnTo>
                    <a:pt x="349" y="37"/>
                  </a:lnTo>
                  <a:cubicBezTo>
                    <a:pt x="337" y="17"/>
                    <a:pt x="315" y="3"/>
                    <a:pt x="282" y="3"/>
                  </a:cubicBezTo>
                  <a:lnTo>
                    <a:pt x="323" y="3"/>
                  </a:lnTo>
                  <a:cubicBezTo>
                    <a:pt x="311" y="1"/>
                    <a:pt x="300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6"/>
            <p:cNvSpPr/>
            <p:nvPr/>
          </p:nvSpPr>
          <p:spPr>
            <a:xfrm>
              <a:off x="7279013" y="2450953"/>
              <a:ext cx="18581" cy="43024"/>
            </a:xfrm>
            <a:custGeom>
              <a:rect b="b" l="l" r="r" t="t"/>
              <a:pathLst>
                <a:path extrusionOk="0" fill="none" h="1776" w="767">
                  <a:moveTo>
                    <a:pt x="766" y="1"/>
                  </a:moveTo>
                  <a:lnTo>
                    <a:pt x="0" y="888"/>
                  </a:lnTo>
                  <a:lnTo>
                    <a:pt x="524" y="1775"/>
                  </a:lnTo>
                </a:path>
              </a:pathLst>
            </a:custGeom>
            <a:noFill/>
            <a:ln cap="rnd" cmpd="sng" w="4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7330782" y="2450953"/>
              <a:ext cx="18581" cy="43024"/>
            </a:xfrm>
            <a:custGeom>
              <a:rect b="b" l="l" r="r" t="t"/>
              <a:pathLst>
                <a:path extrusionOk="0" fill="none" h="1776" w="767">
                  <a:moveTo>
                    <a:pt x="242" y="1"/>
                  </a:moveTo>
                  <a:lnTo>
                    <a:pt x="766" y="888"/>
                  </a:lnTo>
                  <a:lnTo>
                    <a:pt x="0" y="1775"/>
                  </a:lnTo>
                </a:path>
              </a:pathLst>
            </a:custGeom>
            <a:noFill/>
            <a:ln cap="rnd" cmpd="sng" w="4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6"/>
            <p:cNvSpPr/>
            <p:nvPr/>
          </p:nvSpPr>
          <p:spPr>
            <a:xfrm>
              <a:off x="7303916" y="2450953"/>
              <a:ext cx="19065" cy="46439"/>
            </a:xfrm>
            <a:custGeom>
              <a:rect b="b" l="l" r="r" t="t"/>
              <a:pathLst>
                <a:path extrusionOk="0" fill="none" h="1917" w="787">
                  <a:moveTo>
                    <a:pt x="0" y="1916"/>
                  </a:moveTo>
                  <a:lnTo>
                    <a:pt x="787" y="1"/>
                  </a:lnTo>
                </a:path>
              </a:pathLst>
            </a:custGeom>
            <a:noFill/>
            <a:ln cap="rnd" cmpd="sng" w="4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7357163" y="2491506"/>
              <a:ext cx="9787" cy="12234"/>
            </a:xfrm>
            <a:custGeom>
              <a:rect b="b" l="l" r="r" t="t"/>
              <a:pathLst>
                <a:path extrusionOk="0" h="505" w="404">
                  <a:moveTo>
                    <a:pt x="242" y="0"/>
                  </a:moveTo>
                  <a:cubicBezTo>
                    <a:pt x="141" y="0"/>
                    <a:pt x="40" y="121"/>
                    <a:pt x="20" y="263"/>
                  </a:cubicBezTo>
                  <a:cubicBezTo>
                    <a:pt x="0" y="404"/>
                    <a:pt x="81" y="504"/>
                    <a:pt x="161" y="504"/>
                  </a:cubicBezTo>
                  <a:cubicBezTo>
                    <a:pt x="262" y="504"/>
                    <a:pt x="363" y="404"/>
                    <a:pt x="383" y="263"/>
                  </a:cubicBezTo>
                  <a:cubicBezTo>
                    <a:pt x="403" y="121"/>
                    <a:pt x="343" y="0"/>
                    <a:pt x="242" y="0"/>
                  </a:cubicBezTo>
                  <a:close/>
                </a:path>
              </a:pathLst>
            </a:custGeom>
            <a:solidFill>
              <a:srgbClr val="6FB580"/>
            </a:solidFill>
            <a:ln cap="flat" cmpd="sng" w="6550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7375235" y="2491506"/>
              <a:ext cx="9787" cy="12234"/>
            </a:xfrm>
            <a:custGeom>
              <a:rect b="b" l="l" r="r" t="t"/>
              <a:pathLst>
                <a:path extrusionOk="0" h="505" w="404">
                  <a:moveTo>
                    <a:pt x="242" y="0"/>
                  </a:moveTo>
                  <a:cubicBezTo>
                    <a:pt x="141" y="0"/>
                    <a:pt x="40" y="121"/>
                    <a:pt x="20" y="263"/>
                  </a:cubicBezTo>
                  <a:cubicBezTo>
                    <a:pt x="0" y="404"/>
                    <a:pt x="81" y="504"/>
                    <a:pt x="181" y="504"/>
                  </a:cubicBezTo>
                  <a:cubicBezTo>
                    <a:pt x="282" y="504"/>
                    <a:pt x="363" y="404"/>
                    <a:pt x="383" y="263"/>
                  </a:cubicBezTo>
                  <a:cubicBezTo>
                    <a:pt x="403" y="121"/>
                    <a:pt x="343" y="0"/>
                    <a:pt x="242" y="0"/>
                  </a:cubicBezTo>
                  <a:close/>
                </a:path>
              </a:pathLst>
            </a:custGeom>
            <a:solidFill>
              <a:srgbClr val="6FB580"/>
            </a:solidFill>
            <a:ln cap="flat" cmpd="sng" w="6550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7393791" y="2491506"/>
              <a:ext cx="9302" cy="12234"/>
            </a:xfrm>
            <a:custGeom>
              <a:rect b="b" l="l" r="r" t="t"/>
              <a:pathLst>
                <a:path extrusionOk="0" h="505" w="384">
                  <a:moveTo>
                    <a:pt x="222" y="0"/>
                  </a:moveTo>
                  <a:cubicBezTo>
                    <a:pt x="121" y="0"/>
                    <a:pt x="20" y="121"/>
                    <a:pt x="20" y="263"/>
                  </a:cubicBezTo>
                  <a:cubicBezTo>
                    <a:pt x="0" y="404"/>
                    <a:pt x="61" y="504"/>
                    <a:pt x="162" y="504"/>
                  </a:cubicBezTo>
                  <a:cubicBezTo>
                    <a:pt x="262" y="504"/>
                    <a:pt x="363" y="404"/>
                    <a:pt x="383" y="263"/>
                  </a:cubicBezTo>
                  <a:cubicBezTo>
                    <a:pt x="383" y="121"/>
                    <a:pt x="323" y="0"/>
                    <a:pt x="222" y="0"/>
                  </a:cubicBezTo>
                  <a:close/>
                </a:path>
              </a:pathLst>
            </a:custGeom>
            <a:solidFill>
              <a:srgbClr val="6FB580"/>
            </a:solidFill>
            <a:ln cap="flat" cmpd="sng" w="6550">
              <a:solidFill>
                <a:srgbClr val="000000"/>
              </a:solidFill>
              <a:prstDash val="solid"/>
              <a:miter lim="20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7270219" y="2533998"/>
              <a:ext cx="518245" cy="24"/>
            </a:xfrm>
            <a:custGeom>
              <a:rect b="b" l="l" r="r" t="t"/>
              <a:pathLst>
                <a:path extrusionOk="0" fill="none" h="1" w="21393">
                  <a:moveTo>
                    <a:pt x="0" y="1"/>
                  </a:moveTo>
                  <a:lnTo>
                    <a:pt x="21393" y="1"/>
                  </a:lnTo>
                </a:path>
              </a:pathLst>
            </a:custGeom>
            <a:noFill/>
            <a:ln cap="rnd" cmpd="sng" w="4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7266779" y="2560864"/>
              <a:ext cx="311170" cy="24"/>
            </a:xfrm>
            <a:custGeom>
              <a:rect b="b" l="l" r="r" t="t"/>
              <a:pathLst>
                <a:path extrusionOk="0" fill="none" h="1" w="12845">
                  <a:moveTo>
                    <a:pt x="1" y="0"/>
                  </a:moveTo>
                  <a:lnTo>
                    <a:pt x="12844" y="0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7601860" y="2560864"/>
              <a:ext cx="183189" cy="24"/>
            </a:xfrm>
            <a:custGeom>
              <a:rect b="b" l="l" r="r" t="t"/>
              <a:pathLst>
                <a:path extrusionOk="0" fill="none" h="1" w="7562">
                  <a:moveTo>
                    <a:pt x="0" y="0"/>
                  </a:moveTo>
                  <a:lnTo>
                    <a:pt x="7561" y="0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7524679" y="2589692"/>
              <a:ext cx="255961" cy="24"/>
            </a:xfrm>
            <a:custGeom>
              <a:rect b="b" l="l" r="r" t="t"/>
              <a:pathLst>
                <a:path extrusionOk="0" fill="none" h="1" w="10566">
                  <a:moveTo>
                    <a:pt x="1056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7637035" y="2450953"/>
              <a:ext cx="164609" cy="24"/>
            </a:xfrm>
            <a:custGeom>
              <a:rect b="b" l="l" r="r" t="t"/>
              <a:pathLst>
                <a:path extrusionOk="0" fill="none" h="1" w="6795">
                  <a:moveTo>
                    <a:pt x="0" y="1"/>
                  </a:moveTo>
                  <a:lnTo>
                    <a:pt x="6795" y="1"/>
                  </a:lnTo>
                </a:path>
              </a:pathLst>
            </a:custGeom>
            <a:noFill/>
            <a:ln cap="rnd" cmpd="sng" w="4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7615039" y="2477335"/>
              <a:ext cx="182705" cy="24"/>
            </a:xfrm>
            <a:custGeom>
              <a:rect b="b" l="l" r="r" t="t"/>
              <a:pathLst>
                <a:path extrusionOk="0" fill="none" h="1" w="7542">
                  <a:moveTo>
                    <a:pt x="1" y="1"/>
                  </a:moveTo>
                  <a:lnTo>
                    <a:pt x="7542" y="1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7537397" y="2506647"/>
              <a:ext cx="255961" cy="24"/>
            </a:xfrm>
            <a:custGeom>
              <a:rect b="b" l="l" r="r" t="t"/>
              <a:pathLst>
                <a:path extrusionOk="0" fill="none" h="1" w="10566">
                  <a:moveTo>
                    <a:pt x="10565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7472910" y="2589692"/>
              <a:ext cx="30790" cy="24"/>
            </a:xfrm>
            <a:custGeom>
              <a:rect b="b" l="l" r="r" t="t"/>
              <a:pathLst>
                <a:path extrusionOk="0" fill="none" h="1" w="1271">
                  <a:moveTo>
                    <a:pt x="127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6"/>
            <p:cNvSpPr/>
            <p:nvPr/>
          </p:nvSpPr>
          <p:spPr>
            <a:xfrm>
              <a:off x="7418210" y="2589692"/>
              <a:ext cx="30790" cy="24"/>
            </a:xfrm>
            <a:custGeom>
              <a:rect b="b" l="l" r="r" t="t"/>
              <a:pathLst>
                <a:path extrusionOk="0" fill="none" h="1" w="1271">
                  <a:moveTo>
                    <a:pt x="1271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6"/>
            <p:cNvSpPr/>
            <p:nvPr/>
          </p:nvSpPr>
          <p:spPr>
            <a:xfrm>
              <a:off x="7363510" y="2589692"/>
              <a:ext cx="30790" cy="24"/>
            </a:xfrm>
            <a:custGeom>
              <a:rect b="b" l="l" r="r" t="t"/>
              <a:pathLst>
                <a:path extrusionOk="0" fill="none" h="1" w="1271">
                  <a:moveTo>
                    <a:pt x="12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7308786" y="2589692"/>
              <a:ext cx="30814" cy="24"/>
            </a:xfrm>
            <a:custGeom>
              <a:rect b="b" l="l" r="r" t="t"/>
              <a:pathLst>
                <a:path extrusionOk="0" fill="none" h="1" w="1272">
                  <a:moveTo>
                    <a:pt x="127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6"/>
            <p:cNvSpPr/>
            <p:nvPr/>
          </p:nvSpPr>
          <p:spPr>
            <a:xfrm>
              <a:off x="7294154" y="2625327"/>
              <a:ext cx="481617" cy="24"/>
            </a:xfrm>
            <a:custGeom>
              <a:rect b="b" l="l" r="r" t="t"/>
              <a:pathLst>
                <a:path extrusionOk="0" fill="none" h="1" w="19881">
                  <a:moveTo>
                    <a:pt x="1988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4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6"/>
            <p:cNvSpPr/>
            <p:nvPr/>
          </p:nvSpPr>
          <p:spPr>
            <a:xfrm>
              <a:off x="7262395" y="2589692"/>
              <a:ext cx="11265" cy="24"/>
            </a:xfrm>
            <a:custGeom>
              <a:rect b="b" l="l" r="r" t="t"/>
              <a:pathLst>
                <a:path extrusionOk="0" fill="none" h="1" w="465">
                  <a:moveTo>
                    <a:pt x="46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6"/>
            <p:cNvSpPr/>
            <p:nvPr/>
          </p:nvSpPr>
          <p:spPr>
            <a:xfrm>
              <a:off x="7257501" y="2625327"/>
              <a:ext cx="11265" cy="24"/>
            </a:xfrm>
            <a:custGeom>
              <a:rect b="b" l="l" r="r" t="t"/>
              <a:pathLst>
                <a:path extrusionOk="0" fill="none" h="1" w="465">
                  <a:moveTo>
                    <a:pt x="465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6"/>
            <p:cNvSpPr/>
            <p:nvPr/>
          </p:nvSpPr>
          <p:spPr>
            <a:xfrm>
              <a:off x="7252632" y="2660503"/>
              <a:ext cx="10756" cy="24"/>
            </a:xfrm>
            <a:custGeom>
              <a:rect b="b" l="l" r="r" t="t"/>
              <a:pathLst>
                <a:path extrusionOk="0" fill="none" h="1" w="444">
                  <a:moveTo>
                    <a:pt x="44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6"/>
            <p:cNvSpPr/>
            <p:nvPr/>
          </p:nvSpPr>
          <p:spPr>
            <a:xfrm>
              <a:off x="7247739" y="2695678"/>
              <a:ext cx="10780" cy="24"/>
            </a:xfrm>
            <a:custGeom>
              <a:rect b="b" l="l" r="r" t="t"/>
              <a:pathLst>
                <a:path extrusionOk="0" fill="none" h="1" w="445">
                  <a:moveTo>
                    <a:pt x="44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6"/>
            <p:cNvSpPr/>
            <p:nvPr/>
          </p:nvSpPr>
          <p:spPr>
            <a:xfrm>
              <a:off x="7297570" y="2660503"/>
              <a:ext cx="132874" cy="24"/>
            </a:xfrm>
            <a:custGeom>
              <a:rect b="b" l="l" r="r" t="t"/>
              <a:pathLst>
                <a:path extrusionOk="0" fill="none" h="1" w="5485">
                  <a:moveTo>
                    <a:pt x="0" y="1"/>
                  </a:moveTo>
                  <a:lnTo>
                    <a:pt x="5484" y="1"/>
                  </a:lnTo>
                </a:path>
              </a:pathLst>
            </a:custGeom>
            <a:noFill/>
            <a:ln cap="rnd" cmpd="sng" w="5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6"/>
            <p:cNvSpPr/>
            <p:nvPr/>
          </p:nvSpPr>
          <p:spPr>
            <a:xfrm>
              <a:off x="7292676" y="2696647"/>
              <a:ext cx="175874" cy="24"/>
            </a:xfrm>
            <a:custGeom>
              <a:rect b="b" l="l" r="r" t="t"/>
              <a:pathLst>
                <a:path extrusionOk="0" fill="none" h="1" w="7260">
                  <a:moveTo>
                    <a:pt x="1" y="1"/>
                  </a:moveTo>
                  <a:lnTo>
                    <a:pt x="7259" y="1"/>
                  </a:lnTo>
                </a:path>
              </a:pathLst>
            </a:custGeom>
            <a:noFill/>
            <a:ln cap="rnd" cmpd="sng" w="5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7287783" y="2732791"/>
              <a:ext cx="237914" cy="24"/>
            </a:xfrm>
            <a:custGeom>
              <a:rect b="b" l="l" r="r" t="t"/>
              <a:pathLst>
                <a:path extrusionOk="0" fill="none" h="1" w="9821">
                  <a:moveTo>
                    <a:pt x="1" y="1"/>
                  </a:moveTo>
                  <a:lnTo>
                    <a:pt x="9820" y="1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7444083" y="2660503"/>
              <a:ext cx="326795" cy="24"/>
            </a:xfrm>
            <a:custGeom>
              <a:rect b="b" l="l" r="r" t="t"/>
              <a:pathLst>
                <a:path extrusionOk="0" fill="none" h="1" w="13490">
                  <a:moveTo>
                    <a:pt x="1" y="1"/>
                  </a:moveTo>
                  <a:lnTo>
                    <a:pt x="13490" y="1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6"/>
            <p:cNvSpPr/>
            <p:nvPr/>
          </p:nvSpPr>
          <p:spPr>
            <a:xfrm>
              <a:off x="7480735" y="2696647"/>
              <a:ext cx="284765" cy="24"/>
            </a:xfrm>
            <a:custGeom>
              <a:rect b="b" l="l" r="r" t="t"/>
              <a:pathLst>
                <a:path extrusionOk="0" fill="none" h="1" w="11755">
                  <a:moveTo>
                    <a:pt x="0" y="1"/>
                  </a:moveTo>
                  <a:lnTo>
                    <a:pt x="11755" y="1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6"/>
            <p:cNvSpPr/>
            <p:nvPr/>
          </p:nvSpPr>
          <p:spPr>
            <a:xfrm>
              <a:off x="7540304" y="2732791"/>
              <a:ext cx="220326" cy="24"/>
            </a:xfrm>
            <a:custGeom>
              <a:rect b="b" l="l" r="r" t="t"/>
              <a:pathLst>
                <a:path extrusionOk="0" fill="none" h="1" w="9095">
                  <a:moveTo>
                    <a:pt x="1" y="1"/>
                  </a:moveTo>
                  <a:lnTo>
                    <a:pt x="9094" y="1"/>
                  </a:lnTo>
                </a:path>
              </a:pathLst>
            </a:custGeom>
            <a:noFill/>
            <a:ln cap="rnd" cmpd="sng" w="5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6949795" y="2057266"/>
              <a:ext cx="374155" cy="161726"/>
            </a:xfrm>
            <a:custGeom>
              <a:rect b="b" l="l" r="r" t="t"/>
              <a:pathLst>
                <a:path extrusionOk="0" h="6676" w="15445">
                  <a:moveTo>
                    <a:pt x="13527" y="0"/>
                  </a:moveTo>
                  <a:cubicBezTo>
                    <a:pt x="13514" y="0"/>
                    <a:pt x="13502" y="1"/>
                    <a:pt x="13489" y="1"/>
                  </a:cubicBezTo>
                  <a:lnTo>
                    <a:pt x="1916" y="81"/>
                  </a:lnTo>
                  <a:cubicBezTo>
                    <a:pt x="847" y="102"/>
                    <a:pt x="0" y="969"/>
                    <a:pt x="0" y="2017"/>
                  </a:cubicBezTo>
                  <a:lnTo>
                    <a:pt x="41" y="4779"/>
                  </a:lnTo>
                  <a:cubicBezTo>
                    <a:pt x="41" y="5836"/>
                    <a:pt x="888" y="6675"/>
                    <a:pt x="1939" y="6675"/>
                  </a:cubicBezTo>
                  <a:cubicBezTo>
                    <a:pt x="1951" y="6675"/>
                    <a:pt x="1964" y="6675"/>
                    <a:pt x="1976" y="6675"/>
                  </a:cubicBezTo>
                  <a:lnTo>
                    <a:pt x="13550" y="6594"/>
                  </a:lnTo>
                  <a:cubicBezTo>
                    <a:pt x="14598" y="6574"/>
                    <a:pt x="15445" y="5727"/>
                    <a:pt x="15445" y="4658"/>
                  </a:cubicBezTo>
                  <a:lnTo>
                    <a:pt x="15425" y="1896"/>
                  </a:lnTo>
                  <a:cubicBezTo>
                    <a:pt x="15405" y="840"/>
                    <a:pt x="14577" y="0"/>
                    <a:pt x="13527" y="0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6946864" y="2054335"/>
              <a:ext cx="380526" cy="168049"/>
            </a:xfrm>
            <a:custGeom>
              <a:rect b="b" l="l" r="r" t="t"/>
              <a:pathLst>
                <a:path extrusionOk="0" h="6937" w="15708">
                  <a:moveTo>
                    <a:pt x="13610" y="243"/>
                  </a:moveTo>
                  <a:cubicBezTo>
                    <a:pt x="14598" y="243"/>
                    <a:pt x="15384" y="1029"/>
                    <a:pt x="15405" y="1997"/>
                  </a:cubicBezTo>
                  <a:lnTo>
                    <a:pt x="15425" y="4779"/>
                  </a:lnTo>
                  <a:cubicBezTo>
                    <a:pt x="15445" y="5767"/>
                    <a:pt x="14638" y="6574"/>
                    <a:pt x="13651" y="6594"/>
                  </a:cubicBezTo>
                  <a:lnTo>
                    <a:pt x="2077" y="6675"/>
                  </a:lnTo>
                  <a:cubicBezTo>
                    <a:pt x="2065" y="6675"/>
                    <a:pt x="2053" y="6675"/>
                    <a:pt x="2041" y="6675"/>
                  </a:cubicBezTo>
                  <a:cubicBezTo>
                    <a:pt x="1070" y="6675"/>
                    <a:pt x="282" y="5876"/>
                    <a:pt x="263" y="4921"/>
                  </a:cubicBezTo>
                  <a:lnTo>
                    <a:pt x="242" y="2138"/>
                  </a:lnTo>
                  <a:cubicBezTo>
                    <a:pt x="242" y="1150"/>
                    <a:pt x="1029" y="344"/>
                    <a:pt x="2037" y="323"/>
                  </a:cubicBezTo>
                  <a:lnTo>
                    <a:pt x="13610" y="243"/>
                  </a:lnTo>
                  <a:close/>
                  <a:moveTo>
                    <a:pt x="13610" y="1"/>
                  </a:moveTo>
                  <a:lnTo>
                    <a:pt x="2037" y="82"/>
                  </a:lnTo>
                  <a:cubicBezTo>
                    <a:pt x="908" y="102"/>
                    <a:pt x="0" y="1029"/>
                    <a:pt x="0" y="2158"/>
                  </a:cubicBezTo>
                  <a:lnTo>
                    <a:pt x="21" y="4921"/>
                  </a:lnTo>
                  <a:cubicBezTo>
                    <a:pt x="41" y="6029"/>
                    <a:pt x="948" y="6937"/>
                    <a:pt x="2077" y="6937"/>
                  </a:cubicBezTo>
                  <a:lnTo>
                    <a:pt x="2097" y="6937"/>
                  </a:lnTo>
                  <a:lnTo>
                    <a:pt x="13671" y="6836"/>
                  </a:lnTo>
                  <a:cubicBezTo>
                    <a:pt x="14800" y="6816"/>
                    <a:pt x="15707" y="5888"/>
                    <a:pt x="15687" y="4779"/>
                  </a:cubicBezTo>
                  <a:lnTo>
                    <a:pt x="15667" y="2017"/>
                  </a:lnTo>
                  <a:cubicBezTo>
                    <a:pt x="15647" y="888"/>
                    <a:pt x="14739" y="1"/>
                    <a:pt x="136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6"/>
            <p:cNvSpPr/>
            <p:nvPr/>
          </p:nvSpPr>
          <p:spPr>
            <a:xfrm>
              <a:off x="7035261" y="2106614"/>
              <a:ext cx="17127" cy="60587"/>
            </a:xfrm>
            <a:custGeom>
              <a:rect b="b" l="l" r="r" t="t"/>
              <a:pathLst>
                <a:path extrusionOk="0" h="2501" w="707">
                  <a:moveTo>
                    <a:pt x="646" y="0"/>
                  </a:moveTo>
                  <a:cubicBezTo>
                    <a:pt x="384" y="0"/>
                    <a:pt x="203" y="121"/>
                    <a:pt x="203" y="424"/>
                  </a:cubicBezTo>
                  <a:cubicBezTo>
                    <a:pt x="203" y="504"/>
                    <a:pt x="203" y="585"/>
                    <a:pt x="223" y="666"/>
                  </a:cubicBezTo>
                  <a:cubicBezTo>
                    <a:pt x="243" y="746"/>
                    <a:pt x="243" y="827"/>
                    <a:pt x="243" y="928"/>
                  </a:cubicBezTo>
                  <a:cubicBezTo>
                    <a:pt x="243" y="1029"/>
                    <a:pt x="223" y="1150"/>
                    <a:pt x="1" y="1150"/>
                  </a:cubicBezTo>
                  <a:lnTo>
                    <a:pt x="1" y="1351"/>
                  </a:lnTo>
                  <a:cubicBezTo>
                    <a:pt x="223" y="1351"/>
                    <a:pt x="243" y="1472"/>
                    <a:pt x="243" y="1573"/>
                  </a:cubicBezTo>
                  <a:cubicBezTo>
                    <a:pt x="243" y="1654"/>
                    <a:pt x="243" y="1734"/>
                    <a:pt x="223" y="1835"/>
                  </a:cubicBezTo>
                  <a:cubicBezTo>
                    <a:pt x="203" y="1916"/>
                    <a:pt x="203" y="1996"/>
                    <a:pt x="203" y="2077"/>
                  </a:cubicBezTo>
                  <a:cubicBezTo>
                    <a:pt x="203" y="2400"/>
                    <a:pt x="404" y="2500"/>
                    <a:pt x="646" y="2500"/>
                  </a:cubicBezTo>
                  <a:lnTo>
                    <a:pt x="707" y="2500"/>
                  </a:lnTo>
                  <a:lnTo>
                    <a:pt x="707" y="2339"/>
                  </a:lnTo>
                  <a:lnTo>
                    <a:pt x="666" y="2339"/>
                  </a:lnTo>
                  <a:cubicBezTo>
                    <a:pt x="485" y="2339"/>
                    <a:pt x="404" y="2238"/>
                    <a:pt x="404" y="2057"/>
                  </a:cubicBezTo>
                  <a:cubicBezTo>
                    <a:pt x="404" y="1996"/>
                    <a:pt x="424" y="1916"/>
                    <a:pt x="424" y="1835"/>
                  </a:cubicBezTo>
                  <a:cubicBezTo>
                    <a:pt x="444" y="1754"/>
                    <a:pt x="444" y="1674"/>
                    <a:pt x="444" y="1593"/>
                  </a:cubicBezTo>
                  <a:cubicBezTo>
                    <a:pt x="485" y="1452"/>
                    <a:pt x="384" y="1291"/>
                    <a:pt x="223" y="1250"/>
                  </a:cubicBezTo>
                  <a:cubicBezTo>
                    <a:pt x="384" y="1230"/>
                    <a:pt x="485" y="1069"/>
                    <a:pt x="444" y="928"/>
                  </a:cubicBezTo>
                  <a:cubicBezTo>
                    <a:pt x="444" y="827"/>
                    <a:pt x="444" y="746"/>
                    <a:pt x="424" y="666"/>
                  </a:cubicBezTo>
                  <a:cubicBezTo>
                    <a:pt x="424" y="585"/>
                    <a:pt x="404" y="524"/>
                    <a:pt x="404" y="444"/>
                  </a:cubicBezTo>
                  <a:cubicBezTo>
                    <a:pt x="404" y="283"/>
                    <a:pt x="465" y="182"/>
                    <a:pt x="666" y="182"/>
                  </a:cubicBezTo>
                  <a:lnTo>
                    <a:pt x="707" y="18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7072398" y="2106129"/>
              <a:ext cx="17612" cy="60708"/>
            </a:xfrm>
            <a:custGeom>
              <a:rect b="b" l="l" r="r" t="t"/>
              <a:pathLst>
                <a:path extrusionOk="0" h="2506" w="727">
                  <a:moveTo>
                    <a:pt x="0" y="0"/>
                  </a:moveTo>
                  <a:lnTo>
                    <a:pt x="0" y="161"/>
                  </a:lnTo>
                  <a:lnTo>
                    <a:pt x="61" y="161"/>
                  </a:lnTo>
                  <a:cubicBezTo>
                    <a:pt x="242" y="161"/>
                    <a:pt x="323" y="262"/>
                    <a:pt x="323" y="444"/>
                  </a:cubicBezTo>
                  <a:cubicBezTo>
                    <a:pt x="303" y="504"/>
                    <a:pt x="303" y="585"/>
                    <a:pt x="283" y="665"/>
                  </a:cubicBezTo>
                  <a:cubicBezTo>
                    <a:pt x="283" y="746"/>
                    <a:pt x="262" y="827"/>
                    <a:pt x="262" y="907"/>
                  </a:cubicBezTo>
                  <a:cubicBezTo>
                    <a:pt x="242" y="1069"/>
                    <a:pt x="343" y="1210"/>
                    <a:pt x="484" y="1250"/>
                  </a:cubicBezTo>
                  <a:cubicBezTo>
                    <a:pt x="343" y="1291"/>
                    <a:pt x="242" y="1432"/>
                    <a:pt x="262" y="1593"/>
                  </a:cubicBezTo>
                  <a:cubicBezTo>
                    <a:pt x="262" y="1674"/>
                    <a:pt x="283" y="1754"/>
                    <a:pt x="283" y="1835"/>
                  </a:cubicBezTo>
                  <a:cubicBezTo>
                    <a:pt x="303" y="1895"/>
                    <a:pt x="303" y="1976"/>
                    <a:pt x="323" y="2057"/>
                  </a:cubicBezTo>
                  <a:cubicBezTo>
                    <a:pt x="323" y="2238"/>
                    <a:pt x="242" y="2319"/>
                    <a:pt x="61" y="2319"/>
                  </a:cubicBezTo>
                  <a:lnTo>
                    <a:pt x="0" y="2319"/>
                  </a:lnTo>
                  <a:lnTo>
                    <a:pt x="0" y="2500"/>
                  </a:lnTo>
                  <a:lnTo>
                    <a:pt x="81" y="2500"/>
                  </a:lnTo>
                  <a:cubicBezTo>
                    <a:pt x="100" y="2503"/>
                    <a:pt x="119" y="2505"/>
                    <a:pt x="138" y="2505"/>
                  </a:cubicBezTo>
                  <a:cubicBezTo>
                    <a:pt x="357" y="2505"/>
                    <a:pt x="543" y="2299"/>
                    <a:pt x="524" y="2077"/>
                  </a:cubicBezTo>
                  <a:cubicBezTo>
                    <a:pt x="524" y="1976"/>
                    <a:pt x="524" y="1895"/>
                    <a:pt x="504" y="1815"/>
                  </a:cubicBezTo>
                  <a:cubicBezTo>
                    <a:pt x="484" y="1734"/>
                    <a:pt x="484" y="1653"/>
                    <a:pt x="484" y="1573"/>
                  </a:cubicBezTo>
                  <a:cubicBezTo>
                    <a:pt x="484" y="1472"/>
                    <a:pt x="504" y="1331"/>
                    <a:pt x="726" y="1331"/>
                  </a:cubicBezTo>
                  <a:lnTo>
                    <a:pt x="726" y="1149"/>
                  </a:lnTo>
                  <a:cubicBezTo>
                    <a:pt x="504" y="1149"/>
                    <a:pt x="484" y="1028"/>
                    <a:pt x="484" y="907"/>
                  </a:cubicBezTo>
                  <a:cubicBezTo>
                    <a:pt x="484" y="827"/>
                    <a:pt x="484" y="746"/>
                    <a:pt x="504" y="665"/>
                  </a:cubicBezTo>
                  <a:cubicBezTo>
                    <a:pt x="504" y="585"/>
                    <a:pt x="524" y="484"/>
                    <a:pt x="524" y="403"/>
                  </a:cubicBezTo>
                  <a:cubicBezTo>
                    <a:pt x="524" y="121"/>
                    <a:pt x="343" y="0"/>
                    <a:pt x="61" y="0"/>
                  </a:cubicBez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7147616" y="2122239"/>
              <a:ext cx="29821" cy="45931"/>
            </a:xfrm>
            <a:custGeom>
              <a:rect b="b" l="l" r="r" t="t"/>
              <a:pathLst>
                <a:path extrusionOk="0" h="1896" w="1231">
                  <a:moveTo>
                    <a:pt x="1230" y="0"/>
                  </a:moveTo>
                  <a:lnTo>
                    <a:pt x="0" y="847"/>
                  </a:lnTo>
                  <a:lnTo>
                    <a:pt x="0" y="1049"/>
                  </a:lnTo>
                  <a:lnTo>
                    <a:pt x="1230" y="1896"/>
                  </a:lnTo>
                  <a:lnTo>
                    <a:pt x="1230" y="1634"/>
                  </a:lnTo>
                  <a:lnTo>
                    <a:pt x="182" y="948"/>
                  </a:lnTo>
                  <a:lnTo>
                    <a:pt x="1230" y="263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7182283" y="2109545"/>
              <a:ext cx="22990" cy="62040"/>
            </a:xfrm>
            <a:custGeom>
              <a:rect b="b" l="l" r="r" t="t"/>
              <a:pathLst>
                <a:path extrusionOk="0" h="2561" w="949">
                  <a:moveTo>
                    <a:pt x="767" y="0"/>
                  </a:moveTo>
                  <a:lnTo>
                    <a:pt x="1" y="2561"/>
                  </a:lnTo>
                  <a:lnTo>
                    <a:pt x="182" y="2561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7209633" y="2122239"/>
              <a:ext cx="30305" cy="45931"/>
            </a:xfrm>
            <a:custGeom>
              <a:rect b="b" l="l" r="r" t="t"/>
              <a:pathLst>
                <a:path extrusionOk="0" h="1896" w="1251">
                  <a:moveTo>
                    <a:pt x="1" y="0"/>
                  </a:moveTo>
                  <a:lnTo>
                    <a:pt x="1" y="242"/>
                  </a:lnTo>
                  <a:lnTo>
                    <a:pt x="1049" y="948"/>
                  </a:lnTo>
                  <a:lnTo>
                    <a:pt x="1" y="1634"/>
                  </a:lnTo>
                  <a:lnTo>
                    <a:pt x="1" y="1896"/>
                  </a:lnTo>
                  <a:lnTo>
                    <a:pt x="1251" y="1049"/>
                  </a:lnTo>
                  <a:lnTo>
                    <a:pt x="1251" y="8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27"/>
          <p:cNvSpPr/>
          <p:nvPr/>
        </p:nvSpPr>
        <p:spPr>
          <a:xfrm>
            <a:off x="805600" y="420300"/>
            <a:ext cx="75603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1" name="Google Shape;1061;p27"/>
          <p:cNvGrpSpPr/>
          <p:nvPr/>
        </p:nvGrpSpPr>
        <p:grpSpPr>
          <a:xfrm>
            <a:off x="7479547" y="595163"/>
            <a:ext cx="636814" cy="120078"/>
            <a:chOff x="8209059" y="198000"/>
            <a:chExt cx="636814" cy="120078"/>
          </a:xfrm>
        </p:grpSpPr>
        <p:sp>
          <p:nvSpPr>
            <p:cNvPr id="1062" name="Google Shape;1062;p27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5" name="Google Shape;1065;p27"/>
          <p:cNvSpPr txBox="1"/>
          <p:nvPr>
            <p:ph idx="2" type="subTitle"/>
          </p:nvPr>
        </p:nvSpPr>
        <p:spPr>
          <a:xfrm>
            <a:off x="1821650" y="3933375"/>
            <a:ext cx="6447000" cy="957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más eficiente de los recursos del proyecto.</a:t>
            </a:r>
            <a:endParaRPr/>
          </a:p>
        </p:txBody>
      </p:sp>
      <p:sp>
        <p:nvSpPr>
          <p:cNvPr id="1066" name="Google Shape;1066;p27"/>
          <p:cNvSpPr txBox="1"/>
          <p:nvPr>
            <p:ph type="title"/>
          </p:nvPr>
        </p:nvSpPr>
        <p:spPr>
          <a:xfrm>
            <a:off x="1365900" y="3688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¿Por qué usar tailoring?</a:t>
            </a:r>
            <a:endParaRPr sz="2800"/>
          </a:p>
        </p:txBody>
      </p:sp>
      <p:sp>
        <p:nvSpPr>
          <p:cNvPr id="1067" name="Google Shape;1067;p27"/>
          <p:cNvSpPr txBox="1"/>
          <p:nvPr>
            <p:ph idx="6" type="subTitle"/>
          </p:nvPr>
        </p:nvSpPr>
        <p:spPr>
          <a:xfrm>
            <a:off x="897675" y="1362325"/>
            <a:ext cx="7468200" cy="91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adaptación se lleva a cabo para ajustarse mejor a la organización, el entorno operativo y las necesidades del proyecto. Además, produce beneficios directos e indirectos a las organizaciones. Estos Incluyen, entre otros: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27"/>
          <p:cNvSpPr txBox="1"/>
          <p:nvPr>
            <p:ph idx="6" type="subTitle"/>
          </p:nvPr>
        </p:nvSpPr>
        <p:spPr>
          <a:xfrm>
            <a:off x="1821650" y="3373275"/>
            <a:ext cx="6544200" cy="81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Enfoque orientado al cliente, ya que las necesidades del cliente son un importante factor de influencia en su desarrollo.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27"/>
          <p:cNvSpPr txBox="1"/>
          <p:nvPr>
            <p:ph idx="2" type="subTitle"/>
          </p:nvPr>
        </p:nvSpPr>
        <p:spPr>
          <a:xfrm>
            <a:off x="1821650" y="2453000"/>
            <a:ext cx="67137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Más compromiso por parte de los miembros del equipo del proyecto que ayudaron a adaptar el enfoque.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27"/>
          <p:cNvSpPr/>
          <p:nvPr/>
        </p:nvSpPr>
        <p:spPr>
          <a:xfrm>
            <a:off x="897763" y="2352625"/>
            <a:ext cx="636900" cy="591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1" name="Google Shape;10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671" y="2418481"/>
            <a:ext cx="494874" cy="459597"/>
          </a:xfrm>
          <a:prstGeom prst="rect">
            <a:avLst/>
          </a:prstGeom>
          <a:noFill/>
          <a:ln>
            <a:noFill/>
          </a:ln>
        </p:spPr>
      </p:pic>
      <p:sp>
        <p:nvSpPr>
          <p:cNvPr id="1072" name="Google Shape;1072;p27"/>
          <p:cNvSpPr/>
          <p:nvPr/>
        </p:nvSpPr>
        <p:spPr>
          <a:xfrm>
            <a:off x="897775" y="3234500"/>
            <a:ext cx="636900" cy="591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3" name="Google Shape;10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684" y="3300356"/>
            <a:ext cx="494874" cy="459597"/>
          </a:xfrm>
          <a:prstGeom prst="rect">
            <a:avLst/>
          </a:prstGeom>
          <a:noFill/>
          <a:ln>
            <a:noFill/>
          </a:ln>
        </p:spPr>
      </p:pic>
      <p:sp>
        <p:nvSpPr>
          <p:cNvPr id="1074" name="Google Shape;1074;p27"/>
          <p:cNvSpPr/>
          <p:nvPr/>
        </p:nvSpPr>
        <p:spPr>
          <a:xfrm>
            <a:off x="897663" y="4116375"/>
            <a:ext cx="636900" cy="591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5" name="Google Shape;10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571" y="4182231"/>
            <a:ext cx="494874" cy="459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28"/>
          <p:cNvSpPr txBox="1"/>
          <p:nvPr/>
        </p:nvSpPr>
        <p:spPr>
          <a:xfrm>
            <a:off x="4789813" y="1898513"/>
            <a:ext cx="3899400" cy="22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Los aspectos del proyecto que pueden ser adaptados incluyen: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Quicksand"/>
              <a:buChar char="➔"/>
            </a:pP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Selección del ciclo de vida y del  enfoque de desarrollo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Quicksand"/>
              <a:buChar char="➔"/>
            </a:pP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Procesos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Quicksand"/>
              <a:buChar char="➔"/>
            </a:pP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Involucramiento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Quicksand"/>
              <a:buChar char="➔"/>
            </a:pP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Herramientas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Quicksand"/>
              <a:buChar char="➔"/>
            </a:pP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Métodos y artefactos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81" name="Google Shape;1081;p28"/>
          <p:cNvSpPr/>
          <p:nvPr/>
        </p:nvSpPr>
        <p:spPr>
          <a:xfrm>
            <a:off x="865938" y="540313"/>
            <a:ext cx="7679400" cy="408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28"/>
          <p:cNvSpPr txBox="1"/>
          <p:nvPr>
            <p:ph type="title"/>
          </p:nvPr>
        </p:nvSpPr>
        <p:spPr>
          <a:xfrm>
            <a:off x="1429513" y="458113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ebas Neue"/>
                <a:ea typeface="Bebas Neue"/>
                <a:cs typeface="Bebas Neue"/>
                <a:sym typeface="Bebas Neue"/>
              </a:rPr>
              <a:t>¿Qué adaptar?</a:t>
            </a:r>
            <a:endParaRPr sz="2800"/>
          </a:p>
        </p:txBody>
      </p:sp>
      <p:grpSp>
        <p:nvGrpSpPr>
          <p:cNvPr id="1083" name="Google Shape;1083;p28"/>
          <p:cNvGrpSpPr/>
          <p:nvPr/>
        </p:nvGrpSpPr>
        <p:grpSpPr>
          <a:xfrm>
            <a:off x="7483884" y="684425"/>
            <a:ext cx="636814" cy="120078"/>
            <a:chOff x="8209059" y="198000"/>
            <a:chExt cx="636814" cy="120078"/>
          </a:xfrm>
        </p:grpSpPr>
        <p:sp>
          <p:nvSpPr>
            <p:cNvPr id="1084" name="Google Shape;1084;p28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8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8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28"/>
          <p:cNvGrpSpPr/>
          <p:nvPr/>
        </p:nvGrpSpPr>
        <p:grpSpPr>
          <a:xfrm>
            <a:off x="866006" y="1450110"/>
            <a:ext cx="3819675" cy="2965026"/>
            <a:chOff x="4722038" y="464028"/>
            <a:chExt cx="4206690" cy="3563305"/>
          </a:xfrm>
        </p:grpSpPr>
        <p:grpSp>
          <p:nvGrpSpPr>
            <p:cNvPr id="1088" name="Google Shape;1088;p28"/>
            <p:cNvGrpSpPr/>
            <p:nvPr/>
          </p:nvGrpSpPr>
          <p:grpSpPr>
            <a:xfrm>
              <a:off x="6520484" y="3215858"/>
              <a:ext cx="1380226" cy="811474"/>
              <a:chOff x="6868134" y="3046483"/>
              <a:chExt cx="1380226" cy="811474"/>
            </a:xfrm>
          </p:grpSpPr>
          <p:sp>
            <p:nvSpPr>
              <p:cNvPr id="1089" name="Google Shape;1089;p28"/>
              <p:cNvSpPr/>
              <p:nvPr/>
            </p:nvSpPr>
            <p:spPr>
              <a:xfrm>
                <a:off x="6868134" y="3046483"/>
                <a:ext cx="1380226" cy="811474"/>
              </a:xfrm>
              <a:custGeom>
                <a:rect b="b" l="l" r="r" t="t"/>
                <a:pathLst>
                  <a:path extrusionOk="0" h="38223" w="65013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8"/>
              <p:cNvSpPr/>
              <p:nvPr/>
            </p:nvSpPr>
            <p:spPr>
              <a:xfrm>
                <a:off x="6871998" y="3205240"/>
                <a:ext cx="1145571" cy="394644"/>
              </a:xfrm>
              <a:custGeom>
                <a:rect b="b" l="l" r="r" t="t"/>
                <a:pathLst>
                  <a:path extrusionOk="0" h="18589" w="5396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1" name="Google Shape;1091;p28"/>
            <p:cNvSpPr/>
            <p:nvPr/>
          </p:nvSpPr>
          <p:spPr>
            <a:xfrm rot="2213206">
              <a:off x="8248787" y="1365869"/>
              <a:ext cx="182397" cy="246713"/>
            </a:xfrm>
            <a:custGeom>
              <a:rect b="b" l="l" r="r" t="t"/>
              <a:pathLst>
                <a:path extrusionOk="0" h="11154" w="895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8"/>
            <p:cNvSpPr/>
            <p:nvPr/>
          </p:nvSpPr>
          <p:spPr>
            <a:xfrm rot="2213206">
              <a:off x="8162487" y="1295759"/>
              <a:ext cx="572175" cy="843744"/>
            </a:xfrm>
            <a:custGeom>
              <a:rect b="b" l="l" r="r" t="t"/>
              <a:pathLst>
                <a:path extrusionOk="0" h="38146" w="28076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8"/>
            <p:cNvSpPr/>
            <p:nvPr/>
          </p:nvSpPr>
          <p:spPr>
            <a:xfrm rot="2213206">
              <a:off x="8320663" y="1496450"/>
              <a:ext cx="218183" cy="456422"/>
            </a:xfrm>
            <a:custGeom>
              <a:rect b="b" l="l" r="r" t="t"/>
              <a:pathLst>
                <a:path extrusionOk="0" h="20635" w="10706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8"/>
            <p:cNvSpPr/>
            <p:nvPr/>
          </p:nvSpPr>
          <p:spPr>
            <a:xfrm rot="-2710556">
              <a:off x="5534732" y="765991"/>
              <a:ext cx="251850" cy="336402"/>
            </a:xfrm>
            <a:custGeom>
              <a:rect b="b" l="l" r="r" t="t"/>
              <a:pathLst>
                <a:path extrusionOk="0" h="16641" w="11217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8"/>
            <p:cNvSpPr/>
            <p:nvPr/>
          </p:nvSpPr>
          <p:spPr>
            <a:xfrm rot="-2710556">
              <a:off x="4813503" y="727342"/>
              <a:ext cx="973743" cy="756111"/>
            </a:xfrm>
            <a:custGeom>
              <a:rect b="b" l="l" r="r" t="t"/>
              <a:pathLst>
                <a:path extrusionOk="0" h="37403" w="43369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8"/>
            <p:cNvSpPr/>
            <p:nvPr/>
          </p:nvSpPr>
          <p:spPr>
            <a:xfrm rot="-2710556">
              <a:off x="5238240" y="851823"/>
              <a:ext cx="266511" cy="521008"/>
            </a:xfrm>
            <a:custGeom>
              <a:rect b="b" l="l" r="r" t="t"/>
              <a:pathLst>
                <a:path extrusionOk="0" h="25773" w="1187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7" name="Google Shape;1097;p28"/>
          <p:cNvSpPr/>
          <p:nvPr/>
        </p:nvSpPr>
        <p:spPr>
          <a:xfrm>
            <a:off x="1425853" y="1503867"/>
            <a:ext cx="2639700" cy="2574600"/>
          </a:xfrm>
          <a:prstGeom prst="ellipse">
            <a:avLst/>
          </a:prstGeom>
          <a:solidFill>
            <a:srgbClr val="B4A7D6"/>
          </a:solidFill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8" name="Google Shape;10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211" y="1776918"/>
            <a:ext cx="2226850" cy="220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29"/>
          <p:cNvSpPr txBox="1"/>
          <p:nvPr>
            <p:ph type="title"/>
          </p:nvPr>
        </p:nvSpPr>
        <p:spPr>
          <a:xfrm>
            <a:off x="454225" y="552625"/>
            <a:ext cx="3463500" cy="103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PROCESO DE </a:t>
            </a:r>
            <a:r>
              <a:rPr lang="en">
                <a:solidFill>
                  <a:schemeClr val="dk2"/>
                </a:solidFill>
              </a:rPr>
              <a:t>ADAPTACIÓN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4" name="Google Shape;1104;p29"/>
          <p:cNvSpPr txBox="1"/>
          <p:nvPr>
            <p:ph idx="1" type="subTitle"/>
          </p:nvPr>
        </p:nvSpPr>
        <p:spPr>
          <a:xfrm>
            <a:off x="454225" y="1759838"/>
            <a:ext cx="3964800" cy="23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proceso de adaptación involucra cuatro pasos: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/>
              <a:t>Seleccionar el enfoque inicial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/>
              <a:t>Adaptar para la organización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/>
              <a:t>Adaptar para el proyecto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/>
              <a:t>Implementar la Mejora Continua</a:t>
            </a:r>
            <a:endParaRPr/>
          </a:p>
        </p:txBody>
      </p:sp>
      <p:grpSp>
        <p:nvGrpSpPr>
          <p:cNvPr id="1105" name="Google Shape;1105;p29"/>
          <p:cNvGrpSpPr/>
          <p:nvPr/>
        </p:nvGrpSpPr>
        <p:grpSpPr>
          <a:xfrm>
            <a:off x="4141442" y="1069432"/>
            <a:ext cx="5079141" cy="3130385"/>
            <a:chOff x="492625" y="635625"/>
            <a:chExt cx="6376825" cy="4657618"/>
          </a:xfrm>
        </p:grpSpPr>
        <p:sp>
          <p:nvSpPr>
            <p:cNvPr id="1106" name="Google Shape;1106;p29"/>
            <p:cNvSpPr/>
            <p:nvPr/>
          </p:nvSpPr>
          <p:spPr>
            <a:xfrm>
              <a:off x="3241925" y="1323275"/>
              <a:ext cx="149525" cy="33750"/>
            </a:xfrm>
            <a:custGeom>
              <a:rect b="b" l="l" r="r" t="t"/>
              <a:pathLst>
                <a:path extrusionOk="0" h="1350" w="5981">
                  <a:moveTo>
                    <a:pt x="302" y="0"/>
                  </a:moveTo>
                  <a:cubicBezTo>
                    <a:pt x="160" y="0"/>
                    <a:pt x="44" y="108"/>
                    <a:pt x="23" y="254"/>
                  </a:cubicBezTo>
                  <a:cubicBezTo>
                    <a:pt x="0" y="414"/>
                    <a:pt x="115" y="551"/>
                    <a:pt x="274" y="574"/>
                  </a:cubicBezTo>
                  <a:lnTo>
                    <a:pt x="5638" y="1350"/>
                  </a:lnTo>
                  <a:lnTo>
                    <a:pt x="5684" y="1350"/>
                  </a:lnTo>
                  <a:cubicBezTo>
                    <a:pt x="5821" y="1350"/>
                    <a:pt x="5935" y="1236"/>
                    <a:pt x="5958" y="1099"/>
                  </a:cubicBezTo>
                  <a:cubicBezTo>
                    <a:pt x="5981" y="939"/>
                    <a:pt x="5867" y="802"/>
                    <a:pt x="5730" y="779"/>
                  </a:cubicBezTo>
                  <a:lnTo>
                    <a:pt x="343" y="3"/>
                  </a:lnTo>
                  <a:cubicBezTo>
                    <a:pt x="329" y="1"/>
                    <a:pt x="316" y="0"/>
                    <a:pt x="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9"/>
            <p:cNvSpPr/>
            <p:nvPr/>
          </p:nvSpPr>
          <p:spPr>
            <a:xfrm>
              <a:off x="3021644" y="5055609"/>
              <a:ext cx="122725" cy="98600"/>
            </a:xfrm>
            <a:custGeom>
              <a:rect b="b" l="l" r="r" t="t"/>
              <a:pathLst>
                <a:path extrusionOk="0" h="3944" w="4909">
                  <a:moveTo>
                    <a:pt x="322" y="0"/>
                  </a:moveTo>
                  <a:cubicBezTo>
                    <a:pt x="243" y="0"/>
                    <a:pt x="165" y="34"/>
                    <a:pt x="115" y="109"/>
                  </a:cubicBezTo>
                  <a:cubicBezTo>
                    <a:pt x="1" y="223"/>
                    <a:pt x="23" y="406"/>
                    <a:pt x="160" y="497"/>
                  </a:cubicBezTo>
                  <a:lnTo>
                    <a:pt x="4406" y="3876"/>
                  </a:lnTo>
                  <a:cubicBezTo>
                    <a:pt x="4452" y="3921"/>
                    <a:pt x="4520" y="3944"/>
                    <a:pt x="4589" y="3944"/>
                  </a:cubicBezTo>
                  <a:cubicBezTo>
                    <a:pt x="4680" y="3944"/>
                    <a:pt x="4748" y="3898"/>
                    <a:pt x="4817" y="3830"/>
                  </a:cubicBezTo>
                  <a:cubicBezTo>
                    <a:pt x="4908" y="3716"/>
                    <a:pt x="4885" y="3533"/>
                    <a:pt x="4771" y="3419"/>
                  </a:cubicBezTo>
                  <a:lnTo>
                    <a:pt x="503" y="64"/>
                  </a:lnTo>
                  <a:cubicBezTo>
                    <a:pt x="451" y="23"/>
                    <a:pt x="386" y="0"/>
                    <a:pt x="3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9"/>
            <p:cNvSpPr/>
            <p:nvPr/>
          </p:nvSpPr>
          <p:spPr>
            <a:xfrm>
              <a:off x="4444250" y="635625"/>
              <a:ext cx="74775" cy="136525"/>
            </a:xfrm>
            <a:custGeom>
              <a:rect b="b" l="l" r="r" t="t"/>
              <a:pathLst>
                <a:path extrusionOk="0" h="5461" w="2991">
                  <a:moveTo>
                    <a:pt x="310" y="1"/>
                  </a:moveTo>
                  <a:cubicBezTo>
                    <a:pt x="269" y="1"/>
                    <a:pt x="226" y="9"/>
                    <a:pt x="183" y="28"/>
                  </a:cubicBezTo>
                  <a:cubicBezTo>
                    <a:pt x="46" y="96"/>
                    <a:pt x="0" y="279"/>
                    <a:pt x="69" y="416"/>
                  </a:cubicBezTo>
                  <a:lnTo>
                    <a:pt x="2420" y="5300"/>
                  </a:lnTo>
                  <a:cubicBezTo>
                    <a:pt x="2465" y="5414"/>
                    <a:pt x="2557" y="5460"/>
                    <a:pt x="2671" y="5460"/>
                  </a:cubicBezTo>
                  <a:cubicBezTo>
                    <a:pt x="2717" y="5460"/>
                    <a:pt x="2762" y="5460"/>
                    <a:pt x="2808" y="5437"/>
                  </a:cubicBezTo>
                  <a:cubicBezTo>
                    <a:pt x="2945" y="5369"/>
                    <a:pt x="2990" y="5209"/>
                    <a:pt x="2922" y="5049"/>
                  </a:cubicBezTo>
                  <a:lnTo>
                    <a:pt x="571" y="165"/>
                  </a:lnTo>
                  <a:cubicBezTo>
                    <a:pt x="521" y="64"/>
                    <a:pt x="422" y="1"/>
                    <a:pt x="3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9"/>
            <p:cNvSpPr/>
            <p:nvPr/>
          </p:nvSpPr>
          <p:spPr>
            <a:xfrm>
              <a:off x="579925" y="2930925"/>
              <a:ext cx="122700" cy="98625"/>
            </a:xfrm>
            <a:custGeom>
              <a:rect b="b" l="l" r="r" t="t"/>
              <a:pathLst>
                <a:path extrusionOk="0" h="3945" w="4908">
                  <a:moveTo>
                    <a:pt x="320" y="1"/>
                  </a:moveTo>
                  <a:cubicBezTo>
                    <a:pt x="238" y="1"/>
                    <a:pt x="154" y="35"/>
                    <a:pt x="92" y="110"/>
                  </a:cubicBezTo>
                  <a:cubicBezTo>
                    <a:pt x="0" y="224"/>
                    <a:pt x="23" y="407"/>
                    <a:pt x="137" y="498"/>
                  </a:cubicBezTo>
                  <a:lnTo>
                    <a:pt x="4406" y="3876"/>
                  </a:lnTo>
                  <a:cubicBezTo>
                    <a:pt x="4451" y="3922"/>
                    <a:pt x="4520" y="3945"/>
                    <a:pt x="4588" y="3945"/>
                  </a:cubicBezTo>
                  <a:cubicBezTo>
                    <a:pt x="4657" y="3945"/>
                    <a:pt x="4748" y="3899"/>
                    <a:pt x="4794" y="3831"/>
                  </a:cubicBezTo>
                  <a:cubicBezTo>
                    <a:pt x="4908" y="3717"/>
                    <a:pt x="4885" y="3534"/>
                    <a:pt x="4748" y="3420"/>
                  </a:cubicBezTo>
                  <a:lnTo>
                    <a:pt x="503" y="65"/>
                  </a:lnTo>
                  <a:cubicBezTo>
                    <a:pt x="451" y="23"/>
                    <a:pt x="386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9"/>
            <p:cNvSpPr/>
            <p:nvPr/>
          </p:nvSpPr>
          <p:spPr>
            <a:xfrm>
              <a:off x="6124593" y="3038949"/>
              <a:ext cx="143825" cy="59725"/>
            </a:xfrm>
            <a:custGeom>
              <a:rect b="b" l="l" r="r" t="t"/>
              <a:pathLst>
                <a:path extrusionOk="0" h="2389" w="5753">
                  <a:moveTo>
                    <a:pt x="5428" y="1"/>
                  </a:moveTo>
                  <a:cubicBezTo>
                    <a:pt x="5399" y="1"/>
                    <a:pt x="5370" y="5"/>
                    <a:pt x="5342" y="15"/>
                  </a:cubicBezTo>
                  <a:lnTo>
                    <a:pt x="229" y="1841"/>
                  </a:lnTo>
                  <a:cubicBezTo>
                    <a:pt x="69" y="1886"/>
                    <a:pt x="1" y="2046"/>
                    <a:pt x="47" y="2206"/>
                  </a:cubicBezTo>
                  <a:cubicBezTo>
                    <a:pt x="92" y="2320"/>
                    <a:pt x="206" y="2388"/>
                    <a:pt x="321" y="2388"/>
                  </a:cubicBezTo>
                  <a:cubicBezTo>
                    <a:pt x="343" y="2388"/>
                    <a:pt x="389" y="2388"/>
                    <a:pt x="412" y="2366"/>
                  </a:cubicBezTo>
                  <a:lnTo>
                    <a:pt x="5525" y="562"/>
                  </a:lnTo>
                  <a:cubicBezTo>
                    <a:pt x="5684" y="494"/>
                    <a:pt x="5753" y="334"/>
                    <a:pt x="5707" y="197"/>
                  </a:cubicBezTo>
                  <a:cubicBezTo>
                    <a:pt x="5653" y="70"/>
                    <a:pt x="5541" y="1"/>
                    <a:pt x="54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9"/>
            <p:cNvSpPr/>
            <p:nvPr/>
          </p:nvSpPr>
          <p:spPr>
            <a:xfrm>
              <a:off x="5039975" y="4862325"/>
              <a:ext cx="46250" cy="146750"/>
            </a:xfrm>
            <a:custGeom>
              <a:rect b="b" l="l" r="r" t="t"/>
              <a:pathLst>
                <a:path extrusionOk="0" h="5870" w="1850">
                  <a:moveTo>
                    <a:pt x="300" y="0"/>
                  </a:moveTo>
                  <a:cubicBezTo>
                    <a:pt x="284" y="0"/>
                    <a:pt x="268" y="1"/>
                    <a:pt x="252" y="4"/>
                  </a:cubicBezTo>
                  <a:cubicBezTo>
                    <a:pt x="92" y="49"/>
                    <a:pt x="1" y="209"/>
                    <a:pt x="47" y="346"/>
                  </a:cubicBezTo>
                  <a:lnTo>
                    <a:pt x="1256" y="5641"/>
                  </a:lnTo>
                  <a:cubicBezTo>
                    <a:pt x="1302" y="5778"/>
                    <a:pt x="1416" y="5870"/>
                    <a:pt x="1530" y="5870"/>
                  </a:cubicBezTo>
                  <a:cubicBezTo>
                    <a:pt x="1553" y="5870"/>
                    <a:pt x="1576" y="5870"/>
                    <a:pt x="1599" y="5847"/>
                  </a:cubicBezTo>
                  <a:cubicBezTo>
                    <a:pt x="1759" y="5824"/>
                    <a:pt x="1850" y="5664"/>
                    <a:pt x="1827" y="5504"/>
                  </a:cubicBezTo>
                  <a:lnTo>
                    <a:pt x="594" y="232"/>
                  </a:lnTo>
                  <a:cubicBezTo>
                    <a:pt x="553" y="88"/>
                    <a:pt x="439" y="0"/>
                    <a:pt x="3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9"/>
            <p:cNvSpPr/>
            <p:nvPr/>
          </p:nvSpPr>
          <p:spPr>
            <a:xfrm>
              <a:off x="1269825" y="4614525"/>
              <a:ext cx="76475" cy="136050"/>
            </a:xfrm>
            <a:custGeom>
              <a:rect b="b" l="l" r="r" t="t"/>
              <a:pathLst>
                <a:path extrusionOk="0" h="5442" w="3059">
                  <a:moveTo>
                    <a:pt x="2718" y="1"/>
                  </a:moveTo>
                  <a:cubicBezTo>
                    <a:pt x="2614" y="1"/>
                    <a:pt x="2513" y="52"/>
                    <a:pt x="2465" y="146"/>
                  </a:cubicBezTo>
                  <a:lnTo>
                    <a:pt x="69" y="5031"/>
                  </a:lnTo>
                  <a:cubicBezTo>
                    <a:pt x="0" y="5168"/>
                    <a:pt x="69" y="5328"/>
                    <a:pt x="206" y="5396"/>
                  </a:cubicBezTo>
                  <a:cubicBezTo>
                    <a:pt x="251" y="5419"/>
                    <a:pt x="297" y="5442"/>
                    <a:pt x="343" y="5442"/>
                  </a:cubicBezTo>
                  <a:cubicBezTo>
                    <a:pt x="434" y="5442"/>
                    <a:pt x="548" y="5373"/>
                    <a:pt x="594" y="5282"/>
                  </a:cubicBezTo>
                  <a:lnTo>
                    <a:pt x="2990" y="397"/>
                  </a:lnTo>
                  <a:cubicBezTo>
                    <a:pt x="3059" y="260"/>
                    <a:pt x="2990" y="101"/>
                    <a:pt x="2853" y="32"/>
                  </a:cubicBezTo>
                  <a:cubicBezTo>
                    <a:pt x="2811" y="11"/>
                    <a:pt x="2764" y="1"/>
                    <a:pt x="2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9"/>
            <p:cNvSpPr/>
            <p:nvPr/>
          </p:nvSpPr>
          <p:spPr>
            <a:xfrm>
              <a:off x="6793550" y="1389425"/>
              <a:ext cx="75900" cy="135950"/>
            </a:xfrm>
            <a:custGeom>
              <a:rect b="b" l="l" r="r" t="t"/>
              <a:pathLst>
                <a:path extrusionOk="0" h="5438" w="3036">
                  <a:moveTo>
                    <a:pt x="2736" y="1"/>
                  </a:moveTo>
                  <a:cubicBezTo>
                    <a:pt x="2627" y="1"/>
                    <a:pt x="2515" y="65"/>
                    <a:pt x="2465" y="165"/>
                  </a:cubicBezTo>
                  <a:lnTo>
                    <a:pt x="69" y="5027"/>
                  </a:lnTo>
                  <a:cubicBezTo>
                    <a:pt x="0" y="5164"/>
                    <a:pt x="69" y="5346"/>
                    <a:pt x="206" y="5415"/>
                  </a:cubicBezTo>
                  <a:cubicBezTo>
                    <a:pt x="251" y="5437"/>
                    <a:pt x="297" y="5437"/>
                    <a:pt x="320" y="5437"/>
                  </a:cubicBezTo>
                  <a:cubicBezTo>
                    <a:pt x="434" y="5437"/>
                    <a:pt x="525" y="5392"/>
                    <a:pt x="594" y="5278"/>
                  </a:cubicBezTo>
                  <a:lnTo>
                    <a:pt x="2967" y="416"/>
                  </a:lnTo>
                  <a:cubicBezTo>
                    <a:pt x="3036" y="279"/>
                    <a:pt x="2990" y="96"/>
                    <a:pt x="2853" y="28"/>
                  </a:cubicBezTo>
                  <a:cubicBezTo>
                    <a:pt x="2817" y="9"/>
                    <a:pt x="2777" y="1"/>
                    <a:pt x="27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9"/>
            <p:cNvSpPr/>
            <p:nvPr/>
          </p:nvSpPr>
          <p:spPr>
            <a:xfrm>
              <a:off x="1094625" y="2300825"/>
              <a:ext cx="74775" cy="74800"/>
            </a:xfrm>
            <a:custGeom>
              <a:rect b="b" l="l" r="r" t="t"/>
              <a:pathLst>
                <a:path extrusionOk="0" h="2992" w="2991">
                  <a:moveTo>
                    <a:pt x="1484" y="572"/>
                  </a:moveTo>
                  <a:cubicBezTo>
                    <a:pt x="2009" y="572"/>
                    <a:pt x="2420" y="982"/>
                    <a:pt x="2420" y="1485"/>
                  </a:cubicBezTo>
                  <a:cubicBezTo>
                    <a:pt x="2420" y="2010"/>
                    <a:pt x="2009" y="2420"/>
                    <a:pt x="1484" y="2420"/>
                  </a:cubicBezTo>
                  <a:cubicBezTo>
                    <a:pt x="982" y="2420"/>
                    <a:pt x="571" y="2010"/>
                    <a:pt x="571" y="1485"/>
                  </a:cubicBezTo>
                  <a:cubicBezTo>
                    <a:pt x="571" y="982"/>
                    <a:pt x="982" y="572"/>
                    <a:pt x="1484" y="572"/>
                  </a:cubicBezTo>
                  <a:close/>
                  <a:moveTo>
                    <a:pt x="1484" y="1"/>
                  </a:moveTo>
                  <a:cubicBezTo>
                    <a:pt x="663" y="1"/>
                    <a:pt x="1" y="663"/>
                    <a:pt x="1" y="1485"/>
                  </a:cubicBezTo>
                  <a:cubicBezTo>
                    <a:pt x="1" y="2306"/>
                    <a:pt x="663" y="2991"/>
                    <a:pt x="1484" y="2991"/>
                  </a:cubicBezTo>
                  <a:cubicBezTo>
                    <a:pt x="2306" y="2991"/>
                    <a:pt x="2991" y="2306"/>
                    <a:pt x="2991" y="1485"/>
                  </a:cubicBezTo>
                  <a:cubicBezTo>
                    <a:pt x="2991" y="663"/>
                    <a:pt x="2306" y="1"/>
                    <a:pt x="1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9"/>
            <p:cNvSpPr/>
            <p:nvPr/>
          </p:nvSpPr>
          <p:spPr>
            <a:xfrm>
              <a:off x="5709061" y="5218468"/>
              <a:ext cx="74200" cy="74775"/>
            </a:xfrm>
            <a:custGeom>
              <a:rect b="b" l="l" r="r" t="t"/>
              <a:pathLst>
                <a:path extrusionOk="0" h="2991" w="2968">
                  <a:moveTo>
                    <a:pt x="1484" y="571"/>
                  </a:moveTo>
                  <a:cubicBezTo>
                    <a:pt x="1986" y="571"/>
                    <a:pt x="2397" y="982"/>
                    <a:pt x="2397" y="1507"/>
                  </a:cubicBezTo>
                  <a:cubicBezTo>
                    <a:pt x="2397" y="2009"/>
                    <a:pt x="1986" y="2420"/>
                    <a:pt x="1484" y="2420"/>
                  </a:cubicBezTo>
                  <a:cubicBezTo>
                    <a:pt x="982" y="2420"/>
                    <a:pt x="571" y="2009"/>
                    <a:pt x="571" y="1507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1"/>
                  </a:moveTo>
                  <a:cubicBezTo>
                    <a:pt x="663" y="1"/>
                    <a:pt x="1" y="686"/>
                    <a:pt x="1" y="1507"/>
                  </a:cubicBezTo>
                  <a:cubicBezTo>
                    <a:pt x="1" y="2329"/>
                    <a:pt x="663" y="2991"/>
                    <a:pt x="1484" y="2991"/>
                  </a:cubicBezTo>
                  <a:cubicBezTo>
                    <a:pt x="2306" y="2991"/>
                    <a:pt x="2968" y="2329"/>
                    <a:pt x="2968" y="1507"/>
                  </a:cubicBezTo>
                  <a:cubicBezTo>
                    <a:pt x="2968" y="686"/>
                    <a:pt x="2306" y="1"/>
                    <a:pt x="1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9"/>
            <p:cNvSpPr/>
            <p:nvPr/>
          </p:nvSpPr>
          <p:spPr>
            <a:xfrm>
              <a:off x="1498650" y="856000"/>
              <a:ext cx="74775" cy="74200"/>
            </a:xfrm>
            <a:custGeom>
              <a:rect b="b" l="l" r="r" t="t"/>
              <a:pathLst>
                <a:path extrusionOk="0" h="2968" w="2991">
                  <a:moveTo>
                    <a:pt x="1484" y="571"/>
                  </a:moveTo>
                  <a:cubicBezTo>
                    <a:pt x="2009" y="571"/>
                    <a:pt x="2420" y="982"/>
                    <a:pt x="2420" y="1484"/>
                  </a:cubicBezTo>
                  <a:cubicBezTo>
                    <a:pt x="2420" y="1986"/>
                    <a:pt x="2009" y="2397"/>
                    <a:pt x="1484" y="2397"/>
                  </a:cubicBezTo>
                  <a:cubicBezTo>
                    <a:pt x="982" y="2397"/>
                    <a:pt x="571" y="1986"/>
                    <a:pt x="571" y="1484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0"/>
                  </a:moveTo>
                  <a:cubicBezTo>
                    <a:pt x="662" y="0"/>
                    <a:pt x="0" y="662"/>
                    <a:pt x="0" y="1484"/>
                  </a:cubicBezTo>
                  <a:cubicBezTo>
                    <a:pt x="0" y="2306"/>
                    <a:pt x="662" y="2968"/>
                    <a:pt x="1484" y="2968"/>
                  </a:cubicBezTo>
                  <a:cubicBezTo>
                    <a:pt x="2305" y="2968"/>
                    <a:pt x="2990" y="2306"/>
                    <a:pt x="2990" y="1484"/>
                  </a:cubicBezTo>
                  <a:cubicBezTo>
                    <a:pt x="2990" y="662"/>
                    <a:pt x="2305" y="0"/>
                    <a:pt x="14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9"/>
            <p:cNvSpPr/>
            <p:nvPr/>
          </p:nvSpPr>
          <p:spPr>
            <a:xfrm>
              <a:off x="603900" y="4193050"/>
              <a:ext cx="74775" cy="74200"/>
            </a:xfrm>
            <a:custGeom>
              <a:rect b="b" l="l" r="r" t="t"/>
              <a:pathLst>
                <a:path extrusionOk="0" h="2968" w="2991">
                  <a:moveTo>
                    <a:pt x="1484" y="571"/>
                  </a:moveTo>
                  <a:cubicBezTo>
                    <a:pt x="2009" y="571"/>
                    <a:pt x="2420" y="982"/>
                    <a:pt x="2420" y="1484"/>
                  </a:cubicBezTo>
                  <a:cubicBezTo>
                    <a:pt x="2420" y="1986"/>
                    <a:pt x="2009" y="2397"/>
                    <a:pt x="1484" y="2397"/>
                  </a:cubicBezTo>
                  <a:cubicBezTo>
                    <a:pt x="982" y="2397"/>
                    <a:pt x="571" y="1986"/>
                    <a:pt x="571" y="1484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1"/>
                  </a:moveTo>
                  <a:cubicBezTo>
                    <a:pt x="662" y="1"/>
                    <a:pt x="0" y="662"/>
                    <a:pt x="0" y="1484"/>
                  </a:cubicBezTo>
                  <a:cubicBezTo>
                    <a:pt x="0" y="2306"/>
                    <a:pt x="662" y="2968"/>
                    <a:pt x="1484" y="2968"/>
                  </a:cubicBezTo>
                  <a:cubicBezTo>
                    <a:pt x="2305" y="2968"/>
                    <a:pt x="2990" y="2306"/>
                    <a:pt x="2990" y="1484"/>
                  </a:cubicBezTo>
                  <a:cubicBezTo>
                    <a:pt x="2990" y="662"/>
                    <a:pt x="2305" y="1"/>
                    <a:pt x="1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9"/>
            <p:cNvSpPr/>
            <p:nvPr/>
          </p:nvSpPr>
          <p:spPr>
            <a:xfrm>
              <a:off x="6247450" y="795500"/>
              <a:ext cx="74200" cy="74800"/>
            </a:xfrm>
            <a:custGeom>
              <a:rect b="b" l="l" r="r" t="t"/>
              <a:pathLst>
                <a:path extrusionOk="0" h="2992" w="2968">
                  <a:moveTo>
                    <a:pt x="1484" y="572"/>
                  </a:moveTo>
                  <a:cubicBezTo>
                    <a:pt x="1986" y="572"/>
                    <a:pt x="2397" y="982"/>
                    <a:pt x="2397" y="1485"/>
                  </a:cubicBezTo>
                  <a:cubicBezTo>
                    <a:pt x="2397" y="2010"/>
                    <a:pt x="1986" y="2420"/>
                    <a:pt x="1484" y="2420"/>
                  </a:cubicBezTo>
                  <a:cubicBezTo>
                    <a:pt x="982" y="2420"/>
                    <a:pt x="571" y="2010"/>
                    <a:pt x="571" y="1485"/>
                  </a:cubicBezTo>
                  <a:cubicBezTo>
                    <a:pt x="571" y="982"/>
                    <a:pt x="982" y="572"/>
                    <a:pt x="1484" y="572"/>
                  </a:cubicBezTo>
                  <a:close/>
                  <a:moveTo>
                    <a:pt x="1484" y="1"/>
                  </a:moveTo>
                  <a:cubicBezTo>
                    <a:pt x="662" y="1"/>
                    <a:pt x="0" y="663"/>
                    <a:pt x="0" y="1485"/>
                  </a:cubicBezTo>
                  <a:cubicBezTo>
                    <a:pt x="0" y="2306"/>
                    <a:pt x="662" y="2991"/>
                    <a:pt x="1484" y="2991"/>
                  </a:cubicBezTo>
                  <a:cubicBezTo>
                    <a:pt x="2306" y="2991"/>
                    <a:pt x="2968" y="2306"/>
                    <a:pt x="2968" y="1485"/>
                  </a:cubicBezTo>
                  <a:cubicBezTo>
                    <a:pt x="2968" y="663"/>
                    <a:pt x="2306" y="1"/>
                    <a:pt x="1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9"/>
            <p:cNvSpPr/>
            <p:nvPr/>
          </p:nvSpPr>
          <p:spPr>
            <a:xfrm>
              <a:off x="3710975" y="885675"/>
              <a:ext cx="74775" cy="74775"/>
            </a:xfrm>
            <a:custGeom>
              <a:rect b="b" l="l" r="r" t="t"/>
              <a:pathLst>
                <a:path extrusionOk="0" h="2991" w="2991">
                  <a:moveTo>
                    <a:pt x="1484" y="571"/>
                  </a:moveTo>
                  <a:cubicBezTo>
                    <a:pt x="2009" y="571"/>
                    <a:pt x="2420" y="982"/>
                    <a:pt x="2420" y="1507"/>
                  </a:cubicBezTo>
                  <a:cubicBezTo>
                    <a:pt x="2420" y="2009"/>
                    <a:pt x="2009" y="2420"/>
                    <a:pt x="1484" y="2420"/>
                  </a:cubicBezTo>
                  <a:cubicBezTo>
                    <a:pt x="982" y="2420"/>
                    <a:pt x="571" y="2009"/>
                    <a:pt x="571" y="1507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0"/>
                  </a:moveTo>
                  <a:cubicBezTo>
                    <a:pt x="663" y="0"/>
                    <a:pt x="1" y="685"/>
                    <a:pt x="1" y="1507"/>
                  </a:cubicBezTo>
                  <a:cubicBezTo>
                    <a:pt x="1" y="2328"/>
                    <a:pt x="663" y="2990"/>
                    <a:pt x="1484" y="2990"/>
                  </a:cubicBezTo>
                  <a:cubicBezTo>
                    <a:pt x="2306" y="2990"/>
                    <a:pt x="2991" y="2328"/>
                    <a:pt x="2991" y="1507"/>
                  </a:cubicBezTo>
                  <a:cubicBezTo>
                    <a:pt x="2991" y="685"/>
                    <a:pt x="2306" y="0"/>
                    <a:pt x="14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9"/>
            <p:cNvSpPr/>
            <p:nvPr/>
          </p:nvSpPr>
          <p:spPr>
            <a:xfrm>
              <a:off x="1816475" y="4928600"/>
              <a:ext cx="74775" cy="74200"/>
            </a:xfrm>
            <a:custGeom>
              <a:rect b="b" l="l" r="r" t="t"/>
              <a:pathLst>
                <a:path extrusionOk="0" h="2968" w="2991">
                  <a:moveTo>
                    <a:pt x="1507" y="571"/>
                  </a:moveTo>
                  <a:cubicBezTo>
                    <a:pt x="2009" y="571"/>
                    <a:pt x="2420" y="982"/>
                    <a:pt x="2420" y="1484"/>
                  </a:cubicBezTo>
                  <a:cubicBezTo>
                    <a:pt x="2420" y="1986"/>
                    <a:pt x="2009" y="2397"/>
                    <a:pt x="1507" y="2397"/>
                  </a:cubicBezTo>
                  <a:cubicBezTo>
                    <a:pt x="982" y="2397"/>
                    <a:pt x="571" y="1986"/>
                    <a:pt x="571" y="1484"/>
                  </a:cubicBezTo>
                  <a:cubicBezTo>
                    <a:pt x="571" y="982"/>
                    <a:pt x="982" y="571"/>
                    <a:pt x="1507" y="571"/>
                  </a:cubicBezTo>
                  <a:close/>
                  <a:moveTo>
                    <a:pt x="1507" y="0"/>
                  </a:moveTo>
                  <a:cubicBezTo>
                    <a:pt x="686" y="0"/>
                    <a:pt x="1" y="662"/>
                    <a:pt x="1" y="1484"/>
                  </a:cubicBezTo>
                  <a:cubicBezTo>
                    <a:pt x="1" y="2306"/>
                    <a:pt x="686" y="2968"/>
                    <a:pt x="1507" y="2968"/>
                  </a:cubicBezTo>
                  <a:cubicBezTo>
                    <a:pt x="2306" y="2968"/>
                    <a:pt x="2991" y="2306"/>
                    <a:pt x="2991" y="1484"/>
                  </a:cubicBezTo>
                  <a:cubicBezTo>
                    <a:pt x="2991" y="662"/>
                    <a:pt x="2306" y="0"/>
                    <a:pt x="1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9"/>
            <p:cNvSpPr/>
            <p:nvPr/>
          </p:nvSpPr>
          <p:spPr>
            <a:xfrm>
              <a:off x="5536161" y="4856289"/>
              <a:ext cx="28550" cy="28400"/>
            </a:xfrm>
            <a:custGeom>
              <a:rect b="b" l="l" r="r" t="t"/>
              <a:pathLst>
                <a:path extrusionOk="0" h="1136" w="1142">
                  <a:moveTo>
                    <a:pt x="560" y="0"/>
                  </a:moveTo>
                  <a:cubicBezTo>
                    <a:pt x="411" y="0"/>
                    <a:pt x="263" y="52"/>
                    <a:pt x="160" y="154"/>
                  </a:cubicBezTo>
                  <a:cubicBezTo>
                    <a:pt x="46" y="269"/>
                    <a:pt x="1" y="428"/>
                    <a:pt x="1" y="565"/>
                  </a:cubicBezTo>
                  <a:cubicBezTo>
                    <a:pt x="1" y="634"/>
                    <a:pt x="1" y="725"/>
                    <a:pt x="46" y="794"/>
                  </a:cubicBezTo>
                  <a:cubicBezTo>
                    <a:pt x="69" y="862"/>
                    <a:pt x="115" y="908"/>
                    <a:pt x="160" y="976"/>
                  </a:cubicBezTo>
                  <a:cubicBezTo>
                    <a:pt x="275" y="1090"/>
                    <a:pt x="411" y="1136"/>
                    <a:pt x="571" y="1136"/>
                  </a:cubicBezTo>
                  <a:cubicBezTo>
                    <a:pt x="640" y="1136"/>
                    <a:pt x="708" y="1113"/>
                    <a:pt x="777" y="1090"/>
                  </a:cubicBezTo>
                  <a:cubicBezTo>
                    <a:pt x="845" y="1067"/>
                    <a:pt x="914" y="1022"/>
                    <a:pt x="959" y="976"/>
                  </a:cubicBezTo>
                  <a:cubicBezTo>
                    <a:pt x="1073" y="862"/>
                    <a:pt x="1142" y="725"/>
                    <a:pt x="1142" y="565"/>
                  </a:cubicBezTo>
                  <a:cubicBezTo>
                    <a:pt x="1142" y="428"/>
                    <a:pt x="1073" y="269"/>
                    <a:pt x="959" y="154"/>
                  </a:cubicBezTo>
                  <a:cubicBezTo>
                    <a:pt x="857" y="52"/>
                    <a:pt x="708" y="0"/>
                    <a:pt x="5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9"/>
            <p:cNvSpPr/>
            <p:nvPr/>
          </p:nvSpPr>
          <p:spPr>
            <a:xfrm>
              <a:off x="680350" y="2063100"/>
              <a:ext cx="28550" cy="28900"/>
            </a:xfrm>
            <a:custGeom>
              <a:rect b="b" l="l" r="r" t="t"/>
              <a:pathLst>
                <a:path extrusionOk="0" h="1156" w="1142">
                  <a:moveTo>
                    <a:pt x="549" y="1"/>
                  </a:moveTo>
                  <a:cubicBezTo>
                    <a:pt x="406" y="1"/>
                    <a:pt x="269" y="66"/>
                    <a:pt x="160" y="174"/>
                  </a:cubicBezTo>
                  <a:cubicBezTo>
                    <a:pt x="46" y="289"/>
                    <a:pt x="1" y="426"/>
                    <a:pt x="1" y="585"/>
                  </a:cubicBezTo>
                  <a:cubicBezTo>
                    <a:pt x="1" y="722"/>
                    <a:pt x="46" y="882"/>
                    <a:pt x="160" y="973"/>
                  </a:cubicBezTo>
                  <a:cubicBezTo>
                    <a:pt x="275" y="1087"/>
                    <a:pt x="411" y="1156"/>
                    <a:pt x="571" y="1156"/>
                  </a:cubicBezTo>
                  <a:cubicBezTo>
                    <a:pt x="594" y="1156"/>
                    <a:pt x="640" y="1133"/>
                    <a:pt x="663" y="1133"/>
                  </a:cubicBezTo>
                  <a:cubicBezTo>
                    <a:pt x="708" y="1133"/>
                    <a:pt x="754" y="1110"/>
                    <a:pt x="777" y="1110"/>
                  </a:cubicBezTo>
                  <a:cubicBezTo>
                    <a:pt x="822" y="1087"/>
                    <a:pt x="845" y="1065"/>
                    <a:pt x="868" y="1042"/>
                  </a:cubicBezTo>
                  <a:cubicBezTo>
                    <a:pt x="914" y="1019"/>
                    <a:pt x="936" y="996"/>
                    <a:pt x="959" y="973"/>
                  </a:cubicBezTo>
                  <a:cubicBezTo>
                    <a:pt x="1073" y="882"/>
                    <a:pt x="1142" y="722"/>
                    <a:pt x="1142" y="585"/>
                  </a:cubicBezTo>
                  <a:cubicBezTo>
                    <a:pt x="1142" y="426"/>
                    <a:pt x="1073" y="289"/>
                    <a:pt x="959" y="174"/>
                  </a:cubicBezTo>
                  <a:cubicBezTo>
                    <a:pt x="936" y="152"/>
                    <a:pt x="914" y="129"/>
                    <a:pt x="868" y="106"/>
                  </a:cubicBezTo>
                  <a:cubicBezTo>
                    <a:pt x="845" y="83"/>
                    <a:pt x="822" y="60"/>
                    <a:pt x="777" y="37"/>
                  </a:cubicBezTo>
                  <a:cubicBezTo>
                    <a:pt x="754" y="37"/>
                    <a:pt x="708" y="15"/>
                    <a:pt x="663" y="15"/>
                  </a:cubicBezTo>
                  <a:cubicBezTo>
                    <a:pt x="624" y="5"/>
                    <a:pt x="586" y="1"/>
                    <a:pt x="5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9"/>
            <p:cNvSpPr/>
            <p:nvPr/>
          </p:nvSpPr>
          <p:spPr>
            <a:xfrm>
              <a:off x="5498775" y="818475"/>
              <a:ext cx="28550" cy="28425"/>
            </a:xfrm>
            <a:custGeom>
              <a:rect b="b" l="l" r="r" t="t"/>
              <a:pathLst>
                <a:path extrusionOk="0" h="1137" w="1142">
                  <a:moveTo>
                    <a:pt x="571" y="1"/>
                  </a:moveTo>
                  <a:cubicBezTo>
                    <a:pt x="531" y="1"/>
                    <a:pt x="491" y="6"/>
                    <a:pt x="457" y="18"/>
                  </a:cubicBezTo>
                  <a:cubicBezTo>
                    <a:pt x="411" y="18"/>
                    <a:pt x="389" y="41"/>
                    <a:pt x="343" y="41"/>
                  </a:cubicBezTo>
                  <a:cubicBezTo>
                    <a:pt x="320" y="63"/>
                    <a:pt x="274" y="86"/>
                    <a:pt x="252" y="109"/>
                  </a:cubicBezTo>
                  <a:cubicBezTo>
                    <a:pt x="229" y="109"/>
                    <a:pt x="183" y="132"/>
                    <a:pt x="160" y="178"/>
                  </a:cubicBezTo>
                  <a:cubicBezTo>
                    <a:pt x="46" y="269"/>
                    <a:pt x="0" y="429"/>
                    <a:pt x="0" y="566"/>
                  </a:cubicBezTo>
                  <a:cubicBezTo>
                    <a:pt x="0" y="725"/>
                    <a:pt x="46" y="862"/>
                    <a:pt x="160" y="976"/>
                  </a:cubicBezTo>
                  <a:cubicBezTo>
                    <a:pt x="183" y="999"/>
                    <a:pt x="229" y="1022"/>
                    <a:pt x="252" y="1045"/>
                  </a:cubicBezTo>
                  <a:cubicBezTo>
                    <a:pt x="274" y="1068"/>
                    <a:pt x="320" y="1091"/>
                    <a:pt x="343" y="1091"/>
                  </a:cubicBezTo>
                  <a:cubicBezTo>
                    <a:pt x="389" y="1113"/>
                    <a:pt x="411" y="1136"/>
                    <a:pt x="457" y="1136"/>
                  </a:cubicBezTo>
                  <a:lnTo>
                    <a:pt x="685" y="1136"/>
                  </a:lnTo>
                  <a:cubicBezTo>
                    <a:pt x="708" y="1136"/>
                    <a:pt x="754" y="1113"/>
                    <a:pt x="777" y="1091"/>
                  </a:cubicBezTo>
                  <a:cubicBezTo>
                    <a:pt x="822" y="1091"/>
                    <a:pt x="845" y="1068"/>
                    <a:pt x="891" y="1045"/>
                  </a:cubicBezTo>
                  <a:cubicBezTo>
                    <a:pt x="914" y="1022"/>
                    <a:pt x="936" y="999"/>
                    <a:pt x="982" y="976"/>
                  </a:cubicBezTo>
                  <a:cubicBezTo>
                    <a:pt x="1073" y="862"/>
                    <a:pt x="1142" y="725"/>
                    <a:pt x="1142" y="566"/>
                  </a:cubicBezTo>
                  <a:cubicBezTo>
                    <a:pt x="1142" y="429"/>
                    <a:pt x="1073" y="269"/>
                    <a:pt x="982" y="178"/>
                  </a:cubicBezTo>
                  <a:cubicBezTo>
                    <a:pt x="936" y="132"/>
                    <a:pt x="914" y="109"/>
                    <a:pt x="891" y="109"/>
                  </a:cubicBezTo>
                  <a:cubicBezTo>
                    <a:pt x="845" y="86"/>
                    <a:pt x="822" y="63"/>
                    <a:pt x="777" y="41"/>
                  </a:cubicBezTo>
                  <a:cubicBezTo>
                    <a:pt x="754" y="41"/>
                    <a:pt x="708" y="18"/>
                    <a:pt x="685" y="18"/>
                  </a:cubicBezTo>
                  <a:cubicBezTo>
                    <a:pt x="651" y="6"/>
                    <a:pt x="611" y="1"/>
                    <a:pt x="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9"/>
            <p:cNvSpPr/>
            <p:nvPr/>
          </p:nvSpPr>
          <p:spPr>
            <a:xfrm>
              <a:off x="492625" y="4885500"/>
              <a:ext cx="28550" cy="28275"/>
            </a:xfrm>
            <a:custGeom>
              <a:rect b="b" l="l" r="r" t="t"/>
              <a:pathLst>
                <a:path extrusionOk="0" h="1131" w="1142">
                  <a:moveTo>
                    <a:pt x="559" y="1"/>
                  </a:moveTo>
                  <a:cubicBezTo>
                    <a:pt x="411" y="1"/>
                    <a:pt x="263" y="58"/>
                    <a:pt x="160" y="172"/>
                  </a:cubicBezTo>
                  <a:cubicBezTo>
                    <a:pt x="46" y="263"/>
                    <a:pt x="0" y="423"/>
                    <a:pt x="0" y="560"/>
                  </a:cubicBezTo>
                  <a:cubicBezTo>
                    <a:pt x="0" y="720"/>
                    <a:pt x="46" y="857"/>
                    <a:pt x="160" y="971"/>
                  </a:cubicBezTo>
                  <a:cubicBezTo>
                    <a:pt x="274" y="1085"/>
                    <a:pt x="411" y="1131"/>
                    <a:pt x="571" y="1131"/>
                  </a:cubicBezTo>
                  <a:cubicBezTo>
                    <a:pt x="639" y="1131"/>
                    <a:pt x="708" y="1131"/>
                    <a:pt x="776" y="1108"/>
                  </a:cubicBezTo>
                  <a:cubicBezTo>
                    <a:pt x="845" y="1062"/>
                    <a:pt x="913" y="1017"/>
                    <a:pt x="959" y="971"/>
                  </a:cubicBezTo>
                  <a:cubicBezTo>
                    <a:pt x="1073" y="857"/>
                    <a:pt x="1141" y="720"/>
                    <a:pt x="1141" y="560"/>
                  </a:cubicBezTo>
                  <a:cubicBezTo>
                    <a:pt x="1141" y="423"/>
                    <a:pt x="1073" y="263"/>
                    <a:pt x="959" y="172"/>
                  </a:cubicBezTo>
                  <a:cubicBezTo>
                    <a:pt x="856" y="58"/>
                    <a:pt x="708" y="1"/>
                    <a:pt x="5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9"/>
            <p:cNvSpPr/>
            <p:nvPr/>
          </p:nvSpPr>
          <p:spPr>
            <a:xfrm>
              <a:off x="2655300" y="788800"/>
              <a:ext cx="28575" cy="28425"/>
            </a:xfrm>
            <a:custGeom>
              <a:rect b="b" l="l" r="r" t="t"/>
              <a:pathLst>
                <a:path extrusionOk="0" h="1137" w="1143">
                  <a:moveTo>
                    <a:pt x="560" y="1"/>
                  </a:moveTo>
                  <a:cubicBezTo>
                    <a:pt x="412" y="1"/>
                    <a:pt x="263" y="52"/>
                    <a:pt x="161" y="155"/>
                  </a:cubicBezTo>
                  <a:cubicBezTo>
                    <a:pt x="47" y="269"/>
                    <a:pt x="1" y="406"/>
                    <a:pt x="1" y="566"/>
                  </a:cubicBezTo>
                  <a:cubicBezTo>
                    <a:pt x="1" y="588"/>
                    <a:pt x="1" y="634"/>
                    <a:pt x="1" y="657"/>
                  </a:cubicBezTo>
                  <a:cubicBezTo>
                    <a:pt x="24" y="703"/>
                    <a:pt x="24" y="748"/>
                    <a:pt x="47" y="771"/>
                  </a:cubicBezTo>
                  <a:cubicBezTo>
                    <a:pt x="47" y="817"/>
                    <a:pt x="69" y="840"/>
                    <a:pt x="92" y="862"/>
                  </a:cubicBezTo>
                  <a:cubicBezTo>
                    <a:pt x="115" y="908"/>
                    <a:pt x="138" y="931"/>
                    <a:pt x="161" y="954"/>
                  </a:cubicBezTo>
                  <a:cubicBezTo>
                    <a:pt x="275" y="1068"/>
                    <a:pt x="412" y="1136"/>
                    <a:pt x="572" y="1136"/>
                  </a:cubicBezTo>
                  <a:cubicBezTo>
                    <a:pt x="709" y="1136"/>
                    <a:pt x="868" y="1068"/>
                    <a:pt x="960" y="954"/>
                  </a:cubicBezTo>
                  <a:cubicBezTo>
                    <a:pt x="1005" y="931"/>
                    <a:pt x="1028" y="908"/>
                    <a:pt x="1051" y="862"/>
                  </a:cubicBezTo>
                  <a:cubicBezTo>
                    <a:pt x="1051" y="840"/>
                    <a:pt x="1074" y="817"/>
                    <a:pt x="1097" y="771"/>
                  </a:cubicBezTo>
                  <a:cubicBezTo>
                    <a:pt x="1097" y="748"/>
                    <a:pt x="1119" y="703"/>
                    <a:pt x="1119" y="657"/>
                  </a:cubicBezTo>
                  <a:cubicBezTo>
                    <a:pt x="1142" y="634"/>
                    <a:pt x="1142" y="588"/>
                    <a:pt x="1142" y="566"/>
                  </a:cubicBezTo>
                  <a:cubicBezTo>
                    <a:pt x="1142" y="406"/>
                    <a:pt x="1074" y="269"/>
                    <a:pt x="960" y="155"/>
                  </a:cubicBezTo>
                  <a:cubicBezTo>
                    <a:pt x="857" y="52"/>
                    <a:pt x="709" y="1"/>
                    <a:pt x="5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9"/>
            <p:cNvSpPr/>
            <p:nvPr/>
          </p:nvSpPr>
          <p:spPr>
            <a:xfrm>
              <a:off x="3878175" y="5028675"/>
              <a:ext cx="28550" cy="28325"/>
            </a:xfrm>
            <a:custGeom>
              <a:rect b="b" l="l" r="r" t="t"/>
              <a:pathLst>
                <a:path extrusionOk="0" h="1133" w="1142">
                  <a:moveTo>
                    <a:pt x="569" y="0"/>
                  </a:moveTo>
                  <a:cubicBezTo>
                    <a:pt x="421" y="0"/>
                    <a:pt x="274" y="66"/>
                    <a:pt x="183" y="174"/>
                  </a:cubicBezTo>
                  <a:cubicBezTo>
                    <a:pt x="160" y="197"/>
                    <a:pt x="115" y="220"/>
                    <a:pt x="115" y="243"/>
                  </a:cubicBezTo>
                  <a:cubicBezTo>
                    <a:pt x="92" y="288"/>
                    <a:pt x="69" y="311"/>
                    <a:pt x="46" y="357"/>
                  </a:cubicBezTo>
                  <a:cubicBezTo>
                    <a:pt x="46" y="380"/>
                    <a:pt x="23" y="425"/>
                    <a:pt x="23" y="448"/>
                  </a:cubicBezTo>
                  <a:cubicBezTo>
                    <a:pt x="23" y="494"/>
                    <a:pt x="1" y="540"/>
                    <a:pt x="1" y="562"/>
                  </a:cubicBezTo>
                  <a:cubicBezTo>
                    <a:pt x="1" y="722"/>
                    <a:pt x="69" y="859"/>
                    <a:pt x="183" y="973"/>
                  </a:cubicBezTo>
                  <a:cubicBezTo>
                    <a:pt x="275" y="1087"/>
                    <a:pt x="434" y="1133"/>
                    <a:pt x="571" y="1133"/>
                  </a:cubicBezTo>
                  <a:cubicBezTo>
                    <a:pt x="731" y="1133"/>
                    <a:pt x="868" y="1087"/>
                    <a:pt x="982" y="973"/>
                  </a:cubicBezTo>
                  <a:cubicBezTo>
                    <a:pt x="1096" y="859"/>
                    <a:pt x="1142" y="722"/>
                    <a:pt x="1142" y="562"/>
                  </a:cubicBezTo>
                  <a:cubicBezTo>
                    <a:pt x="1142" y="540"/>
                    <a:pt x="1142" y="494"/>
                    <a:pt x="1142" y="448"/>
                  </a:cubicBezTo>
                  <a:cubicBezTo>
                    <a:pt x="1142" y="425"/>
                    <a:pt x="1119" y="380"/>
                    <a:pt x="1096" y="357"/>
                  </a:cubicBezTo>
                  <a:cubicBezTo>
                    <a:pt x="1096" y="311"/>
                    <a:pt x="1073" y="288"/>
                    <a:pt x="1051" y="243"/>
                  </a:cubicBezTo>
                  <a:cubicBezTo>
                    <a:pt x="1028" y="220"/>
                    <a:pt x="1005" y="197"/>
                    <a:pt x="982" y="174"/>
                  </a:cubicBezTo>
                  <a:cubicBezTo>
                    <a:pt x="959" y="151"/>
                    <a:pt x="936" y="106"/>
                    <a:pt x="891" y="106"/>
                  </a:cubicBezTo>
                  <a:cubicBezTo>
                    <a:pt x="868" y="83"/>
                    <a:pt x="822" y="60"/>
                    <a:pt x="800" y="37"/>
                  </a:cubicBezTo>
                  <a:cubicBezTo>
                    <a:pt x="754" y="37"/>
                    <a:pt x="731" y="15"/>
                    <a:pt x="685" y="15"/>
                  </a:cubicBezTo>
                  <a:cubicBezTo>
                    <a:pt x="647" y="5"/>
                    <a:pt x="608" y="0"/>
                    <a:pt x="5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9"/>
            <p:cNvSpPr/>
            <p:nvPr/>
          </p:nvSpPr>
          <p:spPr>
            <a:xfrm>
              <a:off x="734000" y="799425"/>
              <a:ext cx="91900" cy="127350"/>
            </a:xfrm>
            <a:custGeom>
              <a:rect b="b" l="l" r="r" t="t"/>
              <a:pathLst>
                <a:path extrusionOk="0" h="5094" w="3676">
                  <a:moveTo>
                    <a:pt x="3347" y="1"/>
                  </a:moveTo>
                  <a:cubicBezTo>
                    <a:pt x="3257" y="1"/>
                    <a:pt x="3162" y="46"/>
                    <a:pt x="3104" y="118"/>
                  </a:cubicBezTo>
                  <a:lnTo>
                    <a:pt x="91" y="4637"/>
                  </a:lnTo>
                  <a:cubicBezTo>
                    <a:pt x="0" y="4774"/>
                    <a:pt x="46" y="4957"/>
                    <a:pt x="183" y="5025"/>
                  </a:cubicBezTo>
                  <a:cubicBezTo>
                    <a:pt x="228" y="5071"/>
                    <a:pt x="274" y="5094"/>
                    <a:pt x="343" y="5094"/>
                  </a:cubicBezTo>
                  <a:cubicBezTo>
                    <a:pt x="434" y="5094"/>
                    <a:pt x="525" y="5048"/>
                    <a:pt x="571" y="4957"/>
                  </a:cubicBezTo>
                  <a:lnTo>
                    <a:pt x="3584" y="437"/>
                  </a:lnTo>
                  <a:cubicBezTo>
                    <a:pt x="3675" y="300"/>
                    <a:pt x="3629" y="141"/>
                    <a:pt x="3492" y="49"/>
                  </a:cubicBezTo>
                  <a:cubicBezTo>
                    <a:pt x="3451" y="16"/>
                    <a:pt x="3399" y="1"/>
                    <a:pt x="3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9"/>
            <p:cNvSpPr/>
            <p:nvPr/>
          </p:nvSpPr>
          <p:spPr>
            <a:xfrm>
              <a:off x="5971250" y="1563275"/>
              <a:ext cx="131275" cy="288500"/>
            </a:xfrm>
            <a:custGeom>
              <a:rect b="b" l="l" r="r" t="t"/>
              <a:pathLst>
                <a:path extrusionOk="0" h="11540" w="5251">
                  <a:moveTo>
                    <a:pt x="3167" y="1"/>
                  </a:moveTo>
                  <a:cubicBezTo>
                    <a:pt x="3139" y="1"/>
                    <a:pt x="3111" y="5"/>
                    <a:pt x="3082" y="13"/>
                  </a:cubicBezTo>
                  <a:cubicBezTo>
                    <a:pt x="2945" y="58"/>
                    <a:pt x="2854" y="218"/>
                    <a:pt x="2900" y="355"/>
                  </a:cubicBezTo>
                  <a:cubicBezTo>
                    <a:pt x="2922" y="424"/>
                    <a:pt x="4589" y="6518"/>
                    <a:pt x="115" y="11037"/>
                  </a:cubicBezTo>
                  <a:cubicBezTo>
                    <a:pt x="1" y="11151"/>
                    <a:pt x="1" y="11334"/>
                    <a:pt x="115" y="11448"/>
                  </a:cubicBezTo>
                  <a:cubicBezTo>
                    <a:pt x="161" y="11517"/>
                    <a:pt x="229" y="11539"/>
                    <a:pt x="320" y="11539"/>
                  </a:cubicBezTo>
                  <a:cubicBezTo>
                    <a:pt x="389" y="11539"/>
                    <a:pt x="457" y="11517"/>
                    <a:pt x="526" y="11448"/>
                  </a:cubicBezTo>
                  <a:cubicBezTo>
                    <a:pt x="5251" y="6678"/>
                    <a:pt x="3470" y="264"/>
                    <a:pt x="3447" y="195"/>
                  </a:cubicBezTo>
                  <a:cubicBezTo>
                    <a:pt x="3410" y="83"/>
                    <a:pt x="3295" y="1"/>
                    <a:pt x="3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9"/>
            <p:cNvSpPr/>
            <p:nvPr/>
          </p:nvSpPr>
          <p:spPr>
            <a:xfrm>
              <a:off x="2279825" y="4071425"/>
              <a:ext cx="90200" cy="279725"/>
            </a:xfrm>
            <a:custGeom>
              <a:rect b="b" l="l" r="r" t="t"/>
              <a:pathLst>
                <a:path extrusionOk="0" h="11189" w="3608">
                  <a:moveTo>
                    <a:pt x="2150" y="0"/>
                  </a:moveTo>
                  <a:cubicBezTo>
                    <a:pt x="2133" y="0"/>
                    <a:pt x="2117" y="1"/>
                    <a:pt x="2101" y="4"/>
                  </a:cubicBezTo>
                  <a:cubicBezTo>
                    <a:pt x="1941" y="27"/>
                    <a:pt x="1850" y="186"/>
                    <a:pt x="1873" y="346"/>
                  </a:cubicBezTo>
                  <a:cubicBezTo>
                    <a:pt x="1895" y="392"/>
                    <a:pt x="2991" y="5938"/>
                    <a:pt x="92" y="10754"/>
                  </a:cubicBezTo>
                  <a:cubicBezTo>
                    <a:pt x="1" y="10891"/>
                    <a:pt x="47" y="11051"/>
                    <a:pt x="184" y="11142"/>
                  </a:cubicBezTo>
                  <a:cubicBezTo>
                    <a:pt x="229" y="11165"/>
                    <a:pt x="275" y="11188"/>
                    <a:pt x="321" y="11188"/>
                  </a:cubicBezTo>
                  <a:cubicBezTo>
                    <a:pt x="435" y="11188"/>
                    <a:pt x="526" y="11142"/>
                    <a:pt x="572" y="11051"/>
                  </a:cubicBezTo>
                  <a:cubicBezTo>
                    <a:pt x="3607" y="6030"/>
                    <a:pt x="2489" y="460"/>
                    <a:pt x="2443" y="232"/>
                  </a:cubicBezTo>
                  <a:cubicBezTo>
                    <a:pt x="2423" y="89"/>
                    <a:pt x="2292" y="0"/>
                    <a:pt x="2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9"/>
            <p:cNvSpPr/>
            <p:nvPr/>
          </p:nvSpPr>
          <p:spPr>
            <a:xfrm>
              <a:off x="2119500" y="4071450"/>
              <a:ext cx="77625" cy="223775"/>
            </a:xfrm>
            <a:custGeom>
              <a:rect b="b" l="l" r="r" t="t"/>
              <a:pathLst>
                <a:path extrusionOk="0" h="8951" w="3105">
                  <a:moveTo>
                    <a:pt x="2773" y="0"/>
                  </a:moveTo>
                  <a:cubicBezTo>
                    <a:pt x="2631" y="0"/>
                    <a:pt x="2532" y="129"/>
                    <a:pt x="2511" y="277"/>
                  </a:cubicBezTo>
                  <a:cubicBezTo>
                    <a:pt x="2511" y="322"/>
                    <a:pt x="2328" y="4750"/>
                    <a:pt x="91" y="8517"/>
                  </a:cubicBezTo>
                  <a:cubicBezTo>
                    <a:pt x="0" y="8654"/>
                    <a:pt x="46" y="8836"/>
                    <a:pt x="183" y="8905"/>
                  </a:cubicBezTo>
                  <a:cubicBezTo>
                    <a:pt x="228" y="8950"/>
                    <a:pt x="274" y="8950"/>
                    <a:pt x="320" y="8950"/>
                  </a:cubicBezTo>
                  <a:cubicBezTo>
                    <a:pt x="434" y="8950"/>
                    <a:pt x="525" y="8905"/>
                    <a:pt x="571" y="8813"/>
                  </a:cubicBezTo>
                  <a:cubicBezTo>
                    <a:pt x="2899" y="4910"/>
                    <a:pt x="3081" y="482"/>
                    <a:pt x="3081" y="299"/>
                  </a:cubicBezTo>
                  <a:cubicBezTo>
                    <a:pt x="3104" y="140"/>
                    <a:pt x="2967" y="3"/>
                    <a:pt x="2808" y="3"/>
                  </a:cubicBezTo>
                  <a:cubicBezTo>
                    <a:pt x="2796" y="1"/>
                    <a:pt x="2784" y="0"/>
                    <a:pt x="2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9"/>
            <p:cNvSpPr/>
            <p:nvPr/>
          </p:nvSpPr>
          <p:spPr>
            <a:xfrm>
              <a:off x="1723475" y="2973900"/>
              <a:ext cx="412025" cy="49950"/>
            </a:xfrm>
            <a:custGeom>
              <a:rect b="b" l="l" r="r" t="t"/>
              <a:pathLst>
                <a:path extrusionOk="0" h="1998" w="16481">
                  <a:moveTo>
                    <a:pt x="307" y="0"/>
                  </a:moveTo>
                  <a:cubicBezTo>
                    <a:pt x="184" y="0"/>
                    <a:pt x="84" y="85"/>
                    <a:pt x="46" y="217"/>
                  </a:cubicBezTo>
                  <a:cubicBezTo>
                    <a:pt x="0" y="377"/>
                    <a:pt x="92" y="514"/>
                    <a:pt x="229" y="560"/>
                  </a:cubicBezTo>
                  <a:cubicBezTo>
                    <a:pt x="297" y="582"/>
                    <a:pt x="5433" y="1998"/>
                    <a:pt x="11139" y="1998"/>
                  </a:cubicBezTo>
                  <a:cubicBezTo>
                    <a:pt x="12828" y="1998"/>
                    <a:pt x="14563" y="1883"/>
                    <a:pt x="16229" y="1564"/>
                  </a:cubicBezTo>
                  <a:cubicBezTo>
                    <a:pt x="16366" y="1541"/>
                    <a:pt x="16480" y="1381"/>
                    <a:pt x="16457" y="1222"/>
                  </a:cubicBezTo>
                  <a:cubicBezTo>
                    <a:pt x="16416" y="1078"/>
                    <a:pt x="16302" y="990"/>
                    <a:pt x="16163" y="990"/>
                  </a:cubicBezTo>
                  <a:cubicBezTo>
                    <a:pt x="16147" y="990"/>
                    <a:pt x="16131" y="991"/>
                    <a:pt x="16115" y="993"/>
                  </a:cubicBezTo>
                  <a:cubicBezTo>
                    <a:pt x="14479" y="1311"/>
                    <a:pt x="12776" y="1434"/>
                    <a:pt x="11120" y="1434"/>
                  </a:cubicBezTo>
                  <a:cubicBezTo>
                    <a:pt x="5519" y="1434"/>
                    <a:pt x="459" y="29"/>
                    <a:pt x="388" y="12"/>
                  </a:cubicBezTo>
                  <a:cubicBezTo>
                    <a:pt x="360" y="4"/>
                    <a:pt x="333" y="0"/>
                    <a:pt x="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9"/>
            <p:cNvSpPr/>
            <p:nvPr/>
          </p:nvSpPr>
          <p:spPr>
            <a:xfrm>
              <a:off x="1632750" y="1843400"/>
              <a:ext cx="200875" cy="193250"/>
            </a:xfrm>
            <a:custGeom>
              <a:rect b="b" l="l" r="r" t="t"/>
              <a:pathLst>
                <a:path extrusionOk="0" h="7730" w="8035">
                  <a:moveTo>
                    <a:pt x="344" y="1"/>
                  </a:moveTo>
                  <a:cubicBezTo>
                    <a:pt x="227" y="1"/>
                    <a:pt x="105" y="66"/>
                    <a:pt x="69" y="175"/>
                  </a:cubicBezTo>
                  <a:cubicBezTo>
                    <a:pt x="0" y="312"/>
                    <a:pt x="69" y="494"/>
                    <a:pt x="228" y="540"/>
                  </a:cubicBezTo>
                  <a:cubicBezTo>
                    <a:pt x="274" y="563"/>
                    <a:pt x="5113" y="2617"/>
                    <a:pt x="7441" y="7570"/>
                  </a:cubicBezTo>
                  <a:cubicBezTo>
                    <a:pt x="7487" y="7684"/>
                    <a:pt x="7601" y="7730"/>
                    <a:pt x="7715" y="7730"/>
                  </a:cubicBezTo>
                  <a:cubicBezTo>
                    <a:pt x="7738" y="7730"/>
                    <a:pt x="7783" y="7730"/>
                    <a:pt x="7829" y="7707"/>
                  </a:cubicBezTo>
                  <a:cubicBezTo>
                    <a:pt x="7966" y="7639"/>
                    <a:pt x="8035" y="7479"/>
                    <a:pt x="7966" y="7319"/>
                  </a:cubicBezTo>
                  <a:cubicBezTo>
                    <a:pt x="5524" y="2161"/>
                    <a:pt x="639" y="106"/>
                    <a:pt x="434" y="15"/>
                  </a:cubicBezTo>
                  <a:cubicBezTo>
                    <a:pt x="405" y="5"/>
                    <a:pt x="375" y="1"/>
                    <a:pt x="3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9"/>
            <p:cNvSpPr/>
            <p:nvPr/>
          </p:nvSpPr>
          <p:spPr>
            <a:xfrm>
              <a:off x="2716375" y="1473375"/>
              <a:ext cx="71925" cy="285950"/>
            </a:xfrm>
            <a:custGeom>
              <a:rect b="b" l="l" r="r" t="t"/>
              <a:pathLst>
                <a:path extrusionOk="0" h="11438" w="2877">
                  <a:moveTo>
                    <a:pt x="2544" y="0"/>
                  </a:moveTo>
                  <a:cubicBezTo>
                    <a:pt x="2452" y="0"/>
                    <a:pt x="2365" y="51"/>
                    <a:pt x="2306" y="139"/>
                  </a:cubicBezTo>
                  <a:cubicBezTo>
                    <a:pt x="2214" y="322"/>
                    <a:pt x="0" y="4316"/>
                    <a:pt x="2283" y="11255"/>
                  </a:cubicBezTo>
                  <a:cubicBezTo>
                    <a:pt x="2328" y="11369"/>
                    <a:pt x="2443" y="11438"/>
                    <a:pt x="2557" y="11438"/>
                  </a:cubicBezTo>
                  <a:lnTo>
                    <a:pt x="2648" y="11438"/>
                  </a:lnTo>
                  <a:cubicBezTo>
                    <a:pt x="2808" y="11369"/>
                    <a:pt x="2876" y="11210"/>
                    <a:pt x="2831" y="11073"/>
                  </a:cubicBezTo>
                  <a:cubicBezTo>
                    <a:pt x="617" y="4408"/>
                    <a:pt x="2785" y="459"/>
                    <a:pt x="2808" y="436"/>
                  </a:cubicBezTo>
                  <a:cubicBezTo>
                    <a:pt x="2876" y="299"/>
                    <a:pt x="2831" y="116"/>
                    <a:pt x="2694" y="48"/>
                  </a:cubicBezTo>
                  <a:cubicBezTo>
                    <a:pt x="2645" y="16"/>
                    <a:pt x="2594" y="0"/>
                    <a:pt x="25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4" name="Google Shape;1134;p29"/>
          <p:cNvGrpSpPr/>
          <p:nvPr/>
        </p:nvGrpSpPr>
        <p:grpSpPr>
          <a:xfrm>
            <a:off x="4911723" y="974108"/>
            <a:ext cx="4256223" cy="3103675"/>
            <a:chOff x="4756423" y="708338"/>
            <a:chExt cx="4277611" cy="3695291"/>
          </a:xfrm>
        </p:grpSpPr>
        <p:grpSp>
          <p:nvGrpSpPr>
            <p:cNvPr id="1135" name="Google Shape;1135;p29"/>
            <p:cNvGrpSpPr/>
            <p:nvPr/>
          </p:nvGrpSpPr>
          <p:grpSpPr>
            <a:xfrm>
              <a:off x="6520484" y="3592154"/>
              <a:ext cx="1380226" cy="811474"/>
              <a:chOff x="6868134" y="3422779"/>
              <a:chExt cx="1380226" cy="811474"/>
            </a:xfrm>
          </p:grpSpPr>
          <p:sp>
            <p:nvSpPr>
              <p:cNvPr id="1136" name="Google Shape;1136;p29"/>
              <p:cNvSpPr/>
              <p:nvPr/>
            </p:nvSpPr>
            <p:spPr>
              <a:xfrm>
                <a:off x="6868134" y="3422779"/>
                <a:ext cx="1380226" cy="811474"/>
              </a:xfrm>
              <a:custGeom>
                <a:rect b="b" l="l" r="r" t="t"/>
                <a:pathLst>
                  <a:path extrusionOk="0" h="38223" w="65013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9"/>
              <p:cNvSpPr/>
              <p:nvPr/>
            </p:nvSpPr>
            <p:spPr>
              <a:xfrm>
                <a:off x="6871998" y="3581536"/>
                <a:ext cx="1145571" cy="394644"/>
              </a:xfrm>
              <a:custGeom>
                <a:rect b="b" l="l" r="r" t="t"/>
                <a:pathLst>
                  <a:path extrusionOk="0" h="18589" w="5396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8" name="Google Shape;1138;p29"/>
            <p:cNvSpPr/>
            <p:nvPr/>
          </p:nvSpPr>
          <p:spPr>
            <a:xfrm rot="3427325">
              <a:off x="8405610" y="1342611"/>
              <a:ext cx="190013" cy="236805"/>
            </a:xfrm>
            <a:custGeom>
              <a:rect b="b" l="l" r="r" t="t"/>
              <a:pathLst>
                <a:path extrusionOk="0" h="11154" w="895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9"/>
            <p:cNvSpPr/>
            <p:nvPr/>
          </p:nvSpPr>
          <p:spPr>
            <a:xfrm rot="3427325">
              <a:off x="8234141" y="1312664"/>
              <a:ext cx="596068" cy="809859"/>
            </a:xfrm>
            <a:custGeom>
              <a:rect b="b" l="l" r="r" t="t"/>
              <a:pathLst>
                <a:path extrusionOk="0" h="38146" w="28076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9"/>
            <p:cNvSpPr/>
            <p:nvPr/>
          </p:nvSpPr>
          <p:spPr>
            <a:xfrm rot="3427325">
              <a:off x="8398698" y="1497820"/>
              <a:ext cx="227294" cy="438092"/>
            </a:xfrm>
            <a:custGeom>
              <a:rect b="b" l="l" r="r" t="t"/>
              <a:pathLst>
                <a:path extrusionOk="0" h="20635" w="10706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9"/>
            <p:cNvSpPr/>
            <p:nvPr/>
          </p:nvSpPr>
          <p:spPr>
            <a:xfrm>
              <a:off x="5398775" y="875799"/>
              <a:ext cx="238137" cy="353288"/>
            </a:xfrm>
            <a:custGeom>
              <a:rect b="b" l="l" r="r" t="t"/>
              <a:pathLst>
                <a:path extrusionOk="0" h="16641" w="11217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9"/>
            <p:cNvSpPr/>
            <p:nvPr/>
          </p:nvSpPr>
          <p:spPr>
            <a:xfrm>
              <a:off x="4756423" y="708338"/>
              <a:ext cx="920724" cy="794066"/>
            </a:xfrm>
            <a:custGeom>
              <a:rect b="b" l="l" r="r" t="t"/>
              <a:pathLst>
                <a:path extrusionOk="0" h="37403" w="43369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9"/>
            <p:cNvSpPr/>
            <p:nvPr/>
          </p:nvSpPr>
          <p:spPr>
            <a:xfrm>
              <a:off x="5139707" y="890299"/>
              <a:ext cx="252000" cy="547161"/>
            </a:xfrm>
            <a:custGeom>
              <a:rect b="b" l="l" r="r" t="t"/>
              <a:pathLst>
                <a:path extrusionOk="0" h="25773" w="1187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4" name="Google Shape;1144;p29"/>
          <p:cNvGrpSpPr/>
          <p:nvPr/>
        </p:nvGrpSpPr>
        <p:grpSpPr>
          <a:xfrm>
            <a:off x="4559105" y="2213531"/>
            <a:ext cx="337065" cy="66643"/>
            <a:chOff x="8209059" y="198000"/>
            <a:chExt cx="636814" cy="120078"/>
          </a:xfrm>
        </p:grpSpPr>
        <p:sp>
          <p:nvSpPr>
            <p:cNvPr id="1145" name="Google Shape;1145;p29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9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9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8" name="Google Shape;1148;p29"/>
          <p:cNvSpPr/>
          <p:nvPr/>
        </p:nvSpPr>
        <p:spPr>
          <a:xfrm>
            <a:off x="4489086" y="1389357"/>
            <a:ext cx="3959400" cy="2419500"/>
          </a:xfrm>
          <a:prstGeom prst="roundRect">
            <a:avLst>
              <a:gd fmla="val 3745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9" name="Google Shape;1149;p29"/>
          <p:cNvPicPr preferRelativeResize="0"/>
          <p:nvPr/>
        </p:nvPicPr>
        <p:blipFill rotWithShape="1">
          <a:blip r:embed="rId3">
            <a:alphaModFix/>
          </a:blip>
          <a:srcRect b="21193" l="27610" r="27524" t="34864"/>
          <a:stretch/>
        </p:blipFill>
        <p:spPr>
          <a:xfrm>
            <a:off x="4627575" y="1507300"/>
            <a:ext cx="3695450" cy="2171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0" name="Google Shape;1150;p29"/>
          <p:cNvGrpSpPr/>
          <p:nvPr/>
        </p:nvGrpSpPr>
        <p:grpSpPr>
          <a:xfrm>
            <a:off x="7921121" y="1160731"/>
            <a:ext cx="401893" cy="77823"/>
            <a:chOff x="8209059" y="198000"/>
            <a:chExt cx="636814" cy="120078"/>
          </a:xfrm>
        </p:grpSpPr>
        <p:sp>
          <p:nvSpPr>
            <p:cNvPr id="1151" name="Google Shape;1151;p29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9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9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0"/>
          <p:cNvSpPr/>
          <p:nvPr/>
        </p:nvSpPr>
        <p:spPr>
          <a:xfrm>
            <a:off x="714799" y="463173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30"/>
          <p:cNvSpPr txBox="1"/>
          <p:nvPr>
            <p:ph type="title"/>
          </p:nvPr>
        </p:nvSpPr>
        <p:spPr>
          <a:xfrm>
            <a:off x="1360700" y="499033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Pasos del proceso de adaptación</a:t>
            </a:r>
            <a:endParaRPr sz="2800"/>
          </a:p>
        </p:txBody>
      </p:sp>
      <p:grpSp>
        <p:nvGrpSpPr>
          <p:cNvPr id="1160" name="Google Shape;1160;p30"/>
          <p:cNvGrpSpPr/>
          <p:nvPr/>
        </p:nvGrpSpPr>
        <p:grpSpPr>
          <a:xfrm>
            <a:off x="7631947" y="649144"/>
            <a:ext cx="636814" cy="120078"/>
            <a:chOff x="8209059" y="198000"/>
            <a:chExt cx="636814" cy="120078"/>
          </a:xfrm>
        </p:grpSpPr>
        <p:sp>
          <p:nvSpPr>
            <p:cNvPr id="1161" name="Google Shape;1161;p30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0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0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4" name="Google Shape;1164;p30"/>
          <p:cNvSpPr txBox="1"/>
          <p:nvPr/>
        </p:nvSpPr>
        <p:spPr>
          <a:xfrm>
            <a:off x="786850" y="2500842"/>
            <a:ext cx="1711200" cy="22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- </a:t>
            </a: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Enfoque predictivo, híbrido o adaptativo.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- Cultura organizacional.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- Factores influyentes.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65" name="Google Shape;1165;p30"/>
          <p:cNvSpPr txBox="1"/>
          <p:nvPr/>
        </p:nvSpPr>
        <p:spPr>
          <a:xfrm>
            <a:off x="786850" y="2102825"/>
            <a:ext cx="1711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2200">
              <a:solidFill>
                <a:schemeClr val="accent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66" name="Google Shape;1166;p30"/>
          <p:cNvSpPr txBox="1"/>
          <p:nvPr/>
        </p:nvSpPr>
        <p:spPr>
          <a:xfrm>
            <a:off x="2693400" y="2500843"/>
            <a:ext cx="1711200" cy="20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- </a:t>
            </a: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Objetivos </a:t>
            </a: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estratégicos</a:t>
            </a: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e </a:t>
            </a: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implicaciones para</a:t>
            </a: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el negocio.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- Relación con el macro entorno.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- Diferentes interlocutores.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67" name="Google Shape;1167;p30"/>
          <p:cNvSpPr txBox="1"/>
          <p:nvPr/>
        </p:nvSpPr>
        <p:spPr>
          <a:xfrm>
            <a:off x="2693400" y="2110900"/>
            <a:ext cx="1711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220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68" name="Google Shape;1168;p30"/>
          <p:cNvSpPr txBox="1"/>
          <p:nvPr/>
        </p:nvSpPr>
        <p:spPr>
          <a:xfrm>
            <a:off x="4588167" y="2500853"/>
            <a:ext cx="17958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- Tecnicismos de la gestión e implementación.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- Restricciones o condiciones regulatorias.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69" name="Google Shape;1169;p30"/>
          <p:cNvSpPr txBox="1"/>
          <p:nvPr/>
        </p:nvSpPr>
        <p:spPr>
          <a:xfrm>
            <a:off x="4588167" y="2103725"/>
            <a:ext cx="17958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2200">
              <a:solidFill>
                <a:schemeClr val="accent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70" name="Google Shape;1170;p30"/>
          <p:cNvSpPr txBox="1"/>
          <p:nvPr/>
        </p:nvSpPr>
        <p:spPr>
          <a:xfrm>
            <a:off x="6564825" y="2500843"/>
            <a:ext cx="1795800" cy="20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- Ejercicio dinámico, adaptación continua.             - Diversas formas de trabajar.</a:t>
            </a:r>
            <a:endParaRPr sz="1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171" name="Google Shape;1171;p30"/>
          <p:cNvCxnSpPr/>
          <p:nvPr/>
        </p:nvCxnSpPr>
        <p:spPr>
          <a:xfrm>
            <a:off x="1423525" y="1643737"/>
            <a:ext cx="63063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2" name="Google Shape;1172;p30"/>
          <p:cNvSpPr txBox="1"/>
          <p:nvPr/>
        </p:nvSpPr>
        <p:spPr>
          <a:xfrm>
            <a:off x="6557925" y="2110975"/>
            <a:ext cx="18096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220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73" name="Google Shape;1173;p30"/>
          <p:cNvSpPr/>
          <p:nvPr/>
        </p:nvSpPr>
        <p:spPr>
          <a:xfrm>
            <a:off x="1318600" y="1308725"/>
            <a:ext cx="647700" cy="647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4" name="Google Shape;1174;p30"/>
          <p:cNvGrpSpPr/>
          <p:nvPr/>
        </p:nvGrpSpPr>
        <p:grpSpPr>
          <a:xfrm>
            <a:off x="5239320" y="1460563"/>
            <a:ext cx="443885" cy="333008"/>
            <a:chOff x="3962650" y="1894800"/>
            <a:chExt cx="386525" cy="289950"/>
          </a:xfrm>
        </p:grpSpPr>
        <p:sp>
          <p:nvSpPr>
            <p:cNvPr id="1175" name="Google Shape;1175;p30"/>
            <p:cNvSpPr/>
            <p:nvPr/>
          </p:nvSpPr>
          <p:spPr>
            <a:xfrm>
              <a:off x="3969350" y="1901700"/>
              <a:ext cx="373125" cy="276350"/>
            </a:xfrm>
            <a:custGeom>
              <a:rect b="b" l="l" r="r" t="t"/>
              <a:pathLst>
                <a:path extrusionOk="0" h="11054" w="14925">
                  <a:moveTo>
                    <a:pt x="0" y="1"/>
                  </a:moveTo>
                  <a:lnTo>
                    <a:pt x="0" y="11054"/>
                  </a:lnTo>
                  <a:lnTo>
                    <a:pt x="14925" y="11054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4110750" y="1901700"/>
              <a:ext cx="231725" cy="276350"/>
            </a:xfrm>
            <a:custGeom>
              <a:rect b="b" l="l" r="r" t="t"/>
              <a:pathLst>
                <a:path extrusionOk="0" h="11054" w="9269">
                  <a:moveTo>
                    <a:pt x="3096" y="1"/>
                  </a:moveTo>
                  <a:lnTo>
                    <a:pt x="0" y="11054"/>
                  </a:lnTo>
                  <a:lnTo>
                    <a:pt x="9269" y="11054"/>
                  </a:lnTo>
                  <a:lnTo>
                    <a:pt x="9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3969350" y="1901700"/>
              <a:ext cx="373125" cy="41500"/>
            </a:xfrm>
            <a:custGeom>
              <a:rect b="b" l="l" r="r" t="t"/>
              <a:pathLst>
                <a:path extrusionOk="0" h="1660" w="14925">
                  <a:moveTo>
                    <a:pt x="0" y="1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4177200" y="1901700"/>
              <a:ext cx="165275" cy="41500"/>
            </a:xfrm>
            <a:custGeom>
              <a:rect b="b" l="l" r="r" t="t"/>
              <a:pathLst>
                <a:path extrusionOk="0" h="1660" w="6611">
                  <a:moveTo>
                    <a:pt x="464" y="1"/>
                  </a:moveTo>
                  <a:lnTo>
                    <a:pt x="1" y="1660"/>
                  </a:lnTo>
                  <a:lnTo>
                    <a:pt x="6611" y="1660"/>
                  </a:lnTo>
                  <a:lnTo>
                    <a:pt x="66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3998775" y="1971075"/>
              <a:ext cx="74975" cy="179100"/>
            </a:xfrm>
            <a:custGeom>
              <a:rect b="b" l="l" r="r" t="t"/>
              <a:pathLst>
                <a:path extrusionOk="0" h="7164" w="2999">
                  <a:moveTo>
                    <a:pt x="1" y="0"/>
                  </a:moveTo>
                  <a:lnTo>
                    <a:pt x="1" y="7164"/>
                  </a:lnTo>
                  <a:lnTo>
                    <a:pt x="2998" y="7164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4236075" y="1971075"/>
              <a:ext cx="74750" cy="179100"/>
            </a:xfrm>
            <a:custGeom>
              <a:rect b="b" l="l" r="r" t="t"/>
              <a:pathLst>
                <a:path extrusionOk="0" h="7164" w="2990">
                  <a:moveTo>
                    <a:pt x="1" y="0"/>
                  </a:moveTo>
                  <a:lnTo>
                    <a:pt x="1" y="7164"/>
                  </a:lnTo>
                  <a:lnTo>
                    <a:pt x="2989" y="7164"/>
                  </a:lnTo>
                  <a:lnTo>
                    <a:pt x="298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4100925" y="1997600"/>
              <a:ext cx="107975" cy="126925"/>
            </a:xfrm>
            <a:custGeom>
              <a:rect b="b" l="l" r="r" t="t"/>
              <a:pathLst>
                <a:path extrusionOk="0" h="5077" w="4319">
                  <a:moveTo>
                    <a:pt x="1" y="1"/>
                  </a:moveTo>
                  <a:lnTo>
                    <a:pt x="1" y="5077"/>
                  </a:lnTo>
                  <a:lnTo>
                    <a:pt x="4318" y="5077"/>
                  </a:lnTo>
                  <a:lnTo>
                    <a:pt x="43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4126125" y="1997600"/>
              <a:ext cx="82775" cy="126925"/>
            </a:xfrm>
            <a:custGeom>
              <a:rect b="b" l="l" r="r" t="t"/>
              <a:pathLst>
                <a:path extrusionOk="0" h="5077" w="3311">
                  <a:moveTo>
                    <a:pt x="1419" y="1"/>
                  </a:moveTo>
                  <a:lnTo>
                    <a:pt x="1" y="5077"/>
                  </a:lnTo>
                  <a:lnTo>
                    <a:pt x="3310" y="5077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4236075" y="1971075"/>
              <a:ext cx="74750" cy="179100"/>
            </a:xfrm>
            <a:custGeom>
              <a:rect b="b" l="l" r="r" t="t"/>
              <a:pathLst>
                <a:path extrusionOk="0" h="7164" w="2990">
                  <a:moveTo>
                    <a:pt x="1" y="0"/>
                  </a:moveTo>
                  <a:lnTo>
                    <a:pt x="1" y="7164"/>
                  </a:lnTo>
                  <a:lnTo>
                    <a:pt x="2989" y="7164"/>
                  </a:lnTo>
                  <a:lnTo>
                    <a:pt x="2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4131700" y="2033950"/>
              <a:ext cx="46425" cy="53325"/>
            </a:xfrm>
            <a:custGeom>
              <a:rect b="b" l="l" r="r" t="t"/>
              <a:pathLst>
                <a:path extrusionOk="0" h="2133" w="1857">
                  <a:moveTo>
                    <a:pt x="1" y="1"/>
                  </a:moveTo>
                  <a:lnTo>
                    <a:pt x="1" y="2133"/>
                  </a:lnTo>
                  <a:lnTo>
                    <a:pt x="1856" y="10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3962650" y="1894800"/>
              <a:ext cx="386525" cy="289950"/>
            </a:xfrm>
            <a:custGeom>
              <a:rect b="b" l="l" r="r" t="t"/>
              <a:pathLst>
                <a:path extrusionOk="0" h="11598" w="15461">
                  <a:moveTo>
                    <a:pt x="268" y="0"/>
                  </a:moveTo>
                  <a:cubicBezTo>
                    <a:pt x="125" y="0"/>
                    <a:pt x="0" y="125"/>
                    <a:pt x="0" y="277"/>
                  </a:cubicBezTo>
                  <a:lnTo>
                    <a:pt x="0" y="3488"/>
                  </a:lnTo>
                  <a:cubicBezTo>
                    <a:pt x="0" y="3622"/>
                    <a:pt x="99" y="3747"/>
                    <a:pt x="232" y="3765"/>
                  </a:cubicBezTo>
                  <a:cubicBezTo>
                    <a:pt x="247" y="3767"/>
                    <a:pt x="262" y="3768"/>
                    <a:pt x="276" y="3768"/>
                  </a:cubicBezTo>
                  <a:cubicBezTo>
                    <a:pt x="426" y="3768"/>
                    <a:pt x="545" y="3644"/>
                    <a:pt x="545" y="3497"/>
                  </a:cubicBezTo>
                  <a:lnTo>
                    <a:pt x="545" y="544"/>
                  </a:lnTo>
                  <a:lnTo>
                    <a:pt x="14916" y="544"/>
                  </a:lnTo>
                  <a:lnTo>
                    <a:pt x="14916" y="11053"/>
                  </a:lnTo>
                  <a:lnTo>
                    <a:pt x="14337" y="11053"/>
                  </a:lnTo>
                  <a:cubicBezTo>
                    <a:pt x="14194" y="11053"/>
                    <a:pt x="14078" y="11151"/>
                    <a:pt x="14060" y="11285"/>
                  </a:cubicBezTo>
                  <a:cubicBezTo>
                    <a:pt x="14033" y="11455"/>
                    <a:pt x="14158" y="11597"/>
                    <a:pt x="14328" y="11597"/>
                  </a:cubicBezTo>
                  <a:lnTo>
                    <a:pt x="15193" y="11597"/>
                  </a:lnTo>
                  <a:cubicBezTo>
                    <a:pt x="15345" y="11597"/>
                    <a:pt x="15461" y="11481"/>
                    <a:pt x="15461" y="11330"/>
                  </a:cubicBezTo>
                  <a:lnTo>
                    <a:pt x="15461" y="277"/>
                  </a:lnTo>
                  <a:cubicBezTo>
                    <a:pt x="15461" y="125"/>
                    <a:pt x="15345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3962650" y="2000850"/>
              <a:ext cx="341925" cy="183900"/>
            </a:xfrm>
            <a:custGeom>
              <a:rect b="b" l="l" r="r" t="t"/>
              <a:pathLst>
                <a:path extrusionOk="0" h="7356" w="13677">
                  <a:moveTo>
                    <a:pt x="269" y="1"/>
                  </a:moveTo>
                  <a:cubicBezTo>
                    <a:pt x="120" y="1"/>
                    <a:pt x="0" y="125"/>
                    <a:pt x="0" y="272"/>
                  </a:cubicBezTo>
                  <a:lnTo>
                    <a:pt x="0" y="7088"/>
                  </a:lnTo>
                  <a:cubicBezTo>
                    <a:pt x="0" y="7239"/>
                    <a:pt x="125" y="7355"/>
                    <a:pt x="268" y="7355"/>
                  </a:cubicBezTo>
                  <a:lnTo>
                    <a:pt x="13382" y="7355"/>
                  </a:lnTo>
                  <a:cubicBezTo>
                    <a:pt x="13543" y="7355"/>
                    <a:pt x="13676" y="7213"/>
                    <a:pt x="13650" y="7043"/>
                  </a:cubicBezTo>
                  <a:cubicBezTo>
                    <a:pt x="13632" y="6909"/>
                    <a:pt x="13507" y="6811"/>
                    <a:pt x="13373" y="6811"/>
                  </a:cubicBezTo>
                  <a:lnTo>
                    <a:pt x="545" y="6811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3985625" y="1916650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68" y="0"/>
                  </a:moveTo>
                  <a:cubicBezTo>
                    <a:pt x="116" y="0"/>
                    <a:pt x="0" y="116"/>
                    <a:pt x="0" y="268"/>
                  </a:cubicBezTo>
                  <a:cubicBezTo>
                    <a:pt x="0" y="420"/>
                    <a:pt x="116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4029550" y="1916650"/>
              <a:ext cx="13425" cy="13625"/>
            </a:xfrm>
            <a:custGeom>
              <a:rect b="b" l="l" r="r" t="t"/>
              <a:pathLst>
                <a:path extrusionOk="0" h="545" w="537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20"/>
                    <a:pt x="117" y="544"/>
                    <a:pt x="268" y="544"/>
                  </a:cubicBezTo>
                  <a:cubicBezTo>
                    <a:pt x="420" y="544"/>
                    <a:pt x="536" y="420"/>
                    <a:pt x="536" y="268"/>
                  </a:cubicBezTo>
                  <a:cubicBezTo>
                    <a:pt x="536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4007475" y="1916650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0"/>
                  </a:moveTo>
                  <a:cubicBezTo>
                    <a:pt x="125" y="0"/>
                    <a:pt x="1" y="116"/>
                    <a:pt x="1" y="268"/>
                  </a:cubicBezTo>
                  <a:cubicBezTo>
                    <a:pt x="1" y="420"/>
                    <a:pt x="125" y="544"/>
                    <a:pt x="277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4093125" y="2143250"/>
              <a:ext cx="122900" cy="13625"/>
            </a:xfrm>
            <a:custGeom>
              <a:rect b="b" l="l" r="r" t="t"/>
              <a:pathLst>
                <a:path extrusionOk="0" h="545" w="4916">
                  <a:moveTo>
                    <a:pt x="295" y="0"/>
                  </a:moveTo>
                  <a:cubicBezTo>
                    <a:pt x="161" y="0"/>
                    <a:pt x="45" y="98"/>
                    <a:pt x="18" y="232"/>
                  </a:cubicBezTo>
                  <a:cubicBezTo>
                    <a:pt x="0" y="401"/>
                    <a:pt x="125" y="544"/>
                    <a:pt x="295" y="544"/>
                  </a:cubicBezTo>
                  <a:lnTo>
                    <a:pt x="4612" y="544"/>
                  </a:lnTo>
                  <a:cubicBezTo>
                    <a:pt x="4755" y="544"/>
                    <a:pt x="4871" y="446"/>
                    <a:pt x="4898" y="312"/>
                  </a:cubicBezTo>
                  <a:cubicBezTo>
                    <a:pt x="4916" y="143"/>
                    <a:pt x="4791" y="0"/>
                    <a:pt x="4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4093125" y="1964375"/>
              <a:ext cx="122900" cy="13625"/>
            </a:xfrm>
            <a:custGeom>
              <a:rect b="b" l="l" r="r" t="t"/>
              <a:pathLst>
                <a:path extrusionOk="0" h="545" w="4916">
                  <a:moveTo>
                    <a:pt x="295" y="0"/>
                  </a:moveTo>
                  <a:cubicBezTo>
                    <a:pt x="161" y="0"/>
                    <a:pt x="45" y="99"/>
                    <a:pt x="18" y="232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4612" y="545"/>
                  </a:lnTo>
                  <a:cubicBezTo>
                    <a:pt x="4755" y="545"/>
                    <a:pt x="4871" y="446"/>
                    <a:pt x="4898" y="313"/>
                  </a:cubicBezTo>
                  <a:cubicBezTo>
                    <a:pt x="4916" y="143"/>
                    <a:pt x="4791" y="0"/>
                    <a:pt x="4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2" name="Google Shape;1192;p30"/>
          <p:cNvSpPr/>
          <p:nvPr/>
        </p:nvSpPr>
        <p:spPr>
          <a:xfrm>
            <a:off x="5158467" y="1299350"/>
            <a:ext cx="655200" cy="655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30"/>
          <p:cNvSpPr/>
          <p:nvPr/>
        </p:nvSpPr>
        <p:spPr>
          <a:xfrm>
            <a:off x="3219750" y="1297705"/>
            <a:ext cx="658500" cy="658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30"/>
          <p:cNvSpPr/>
          <p:nvPr/>
        </p:nvSpPr>
        <p:spPr>
          <a:xfrm>
            <a:off x="7138875" y="1308716"/>
            <a:ext cx="647700" cy="647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5" name="Google Shape;1195;p30"/>
          <p:cNvGrpSpPr/>
          <p:nvPr/>
        </p:nvGrpSpPr>
        <p:grpSpPr>
          <a:xfrm>
            <a:off x="7195615" y="1409834"/>
            <a:ext cx="534220" cy="445626"/>
            <a:chOff x="1334725" y="2969100"/>
            <a:chExt cx="387425" cy="323175"/>
          </a:xfrm>
        </p:grpSpPr>
        <p:sp>
          <p:nvSpPr>
            <p:cNvPr id="1196" name="Google Shape;1196;p30"/>
            <p:cNvSpPr/>
            <p:nvPr/>
          </p:nvSpPr>
          <p:spPr>
            <a:xfrm>
              <a:off x="1491975" y="3229600"/>
              <a:ext cx="55100" cy="37700"/>
            </a:xfrm>
            <a:custGeom>
              <a:rect b="b" l="l" r="r" t="t"/>
              <a:pathLst>
                <a:path extrusionOk="0" h="1508" w="2204">
                  <a:moveTo>
                    <a:pt x="357" y="0"/>
                  </a:moveTo>
                  <a:lnTo>
                    <a:pt x="179" y="741"/>
                  </a:lnTo>
                  <a:lnTo>
                    <a:pt x="0" y="1508"/>
                  </a:lnTo>
                  <a:lnTo>
                    <a:pt x="2204" y="1508"/>
                  </a:lnTo>
                  <a:lnTo>
                    <a:pt x="2016" y="741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1496425" y="3210850"/>
              <a:ext cx="45975" cy="37725"/>
            </a:xfrm>
            <a:custGeom>
              <a:rect b="b" l="l" r="r" t="t"/>
              <a:pathLst>
                <a:path extrusionOk="0" h="1509" w="1839">
                  <a:moveTo>
                    <a:pt x="884" y="1"/>
                  </a:moveTo>
                  <a:lnTo>
                    <a:pt x="179" y="759"/>
                  </a:lnTo>
                  <a:lnTo>
                    <a:pt x="1" y="1508"/>
                  </a:lnTo>
                  <a:lnTo>
                    <a:pt x="1838" y="1508"/>
                  </a:lnTo>
                  <a:lnTo>
                    <a:pt x="1660" y="759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1372425" y="3012150"/>
              <a:ext cx="294650" cy="217475"/>
            </a:xfrm>
            <a:custGeom>
              <a:rect b="b" l="l" r="r" t="t"/>
              <a:pathLst>
                <a:path extrusionOk="0" h="8699" w="11786">
                  <a:moveTo>
                    <a:pt x="785" y="0"/>
                  </a:moveTo>
                  <a:cubicBezTo>
                    <a:pt x="357" y="0"/>
                    <a:pt x="0" y="348"/>
                    <a:pt x="0" y="776"/>
                  </a:cubicBezTo>
                  <a:lnTo>
                    <a:pt x="0" y="7922"/>
                  </a:lnTo>
                  <a:cubicBezTo>
                    <a:pt x="0" y="8350"/>
                    <a:pt x="357" y="8698"/>
                    <a:pt x="785" y="8698"/>
                  </a:cubicBezTo>
                  <a:lnTo>
                    <a:pt x="11000" y="8698"/>
                  </a:lnTo>
                  <a:cubicBezTo>
                    <a:pt x="11437" y="8698"/>
                    <a:pt x="11785" y="8350"/>
                    <a:pt x="11785" y="7922"/>
                  </a:cubicBezTo>
                  <a:lnTo>
                    <a:pt x="11785" y="776"/>
                  </a:lnTo>
                  <a:cubicBezTo>
                    <a:pt x="11785" y="348"/>
                    <a:pt x="11437" y="0"/>
                    <a:pt x="1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0"/>
            <p:cNvSpPr/>
            <p:nvPr/>
          </p:nvSpPr>
          <p:spPr>
            <a:xfrm>
              <a:off x="1490625" y="3012150"/>
              <a:ext cx="175550" cy="217475"/>
            </a:xfrm>
            <a:custGeom>
              <a:rect b="b" l="l" r="r" t="t"/>
              <a:pathLst>
                <a:path extrusionOk="0" h="8699" w="7022">
                  <a:moveTo>
                    <a:pt x="2436" y="0"/>
                  </a:moveTo>
                  <a:lnTo>
                    <a:pt x="1" y="8698"/>
                  </a:lnTo>
                  <a:lnTo>
                    <a:pt x="6245" y="8698"/>
                  </a:lnTo>
                  <a:cubicBezTo>
                    <a:pt x="6674" y="8698"/>
                    <a:pt x="7021" y="8350"/>
                    <a:pt x="7021" y="7922"/>
                  </a:cubicBezTo>
                  <a:lnTo>
                    <a:pt x="7021" y="776"/>
                  </a:lnTo>
                  <a:cubicBezTo>
                    <a:pt x="7021" y="348"/>
                    <a:pt x="6674" y="0"/>
                    <a:pt x="6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0"/>
            <p:cNvSpPr/>
            <p:nvPr/>
          </p:nvSpPr>
          <p:spPr>
            <a:xfrm>
              <a:off x="1372425" y="3038450"/>
              <a:ext cx="294650" cy="164625"/>
            </a:xfrm>
            <a:custGeom>
              <a:rect b="b" l="l" r="r" t="t"/>
              <a:pathLst>
                <a:path extrusionOk="0" h="6585" w="11786">
                  <a:moveTo>
                    <a:pt x="0" y="1"/>
                  </a:moveTo>
                  <a:lnTo>
                    <a:pt x="0" y="6585"/>
                  </a:lnTo>
                  <a:lnTo>
                    <a:pt x="11785" y="6585"/>
                  </a:lnTo>
                  <a:lnTo>
                    <a:pt x="117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1497550" y="3038450"/>
              <a:ext cx="168625" cy="164625"/>
            </a:xfrm>
            <a:custGeom>
              <a:rect b="b" l="l" r="r" t="t"/>
              <a:pathLst>
                <a:path extrusionOk="0" h="6585" w="6745">
                  <a:moveTo>
                    <a:pt x="1847" y="1"/>
                  </a:moveTo>
                  <a:lnTo>
                    <a:pt x="0" y="6585"/>
                  </a:lnTo>
                  <a:lnTo>
                    <a:pt x="6744" y="6585"/>
                  </a:lnTo>
                  <a:lnTo>
                    <a:pt x="67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1615750" y="2975125"/>
              <a:ext cx="99500" cy="174425"/>
            </a:xfrm>
            <a:custGeom>
              <a:rect b="b" l="l" r="r" t="t"/>
              <a:pathLst>
                <a:path extrusionOk="0" h="6977" w="3980">
                  <a:moveTo>
                    <a:pt x="527" y="0"/>
                  </a:moveTo>
                  <a:cubicBezTo>
                    <a:pt x="232" y="0"/>
                    <a:pt x="0" y="241"/>
                    <a:pt x="0" y="536"/>
                  </a:cubicBezTo>
                  <a:lnTo>
                    <a:pt x="0" y="6441"/>
                  </a:lnTo>
                  <a:cubicBezTo>
                    <a:pt x="0" y="6736"/>
                    <a:pt x="232" y="6977"/>
                    <a:pt x="527" y="6977"/>
                  </a:cubicBezTo>
                  <a:lnTo>
                    <a:pt x="3453" y="6977"/>
                  </a:lnTo>
                  <a:cubicBezTo>
                    <a:pt x="3747" y="6977"/>
                    <a:pt x="3979" y="6736"/>
                    <a:pt x="3979" y="6441"/>
                  </a:cubicBezTo>
                  <a:lnTo>
                    <a:pt x="3979" y="536"/>
                  </a:lnTo>
                  <a:cubicBezTo>
                    <a:pt x="3979" y="241"/>
                    <a:pt x="3747" y="0"/>
                    <a:pt x="34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1638725" y="2975125"/>
              <a:ext cx="76525" cy="174425"/>
            </a:xfrm>
            <a:custGeom>
              <a:rect b="b" l="l" r="r" t="t"/>
              <a:pathLst>
                <a:path extrusionOk="0" h="6977" w="3061">
                  <a:moveTo>
                    <a:pt x="1954" y="0"/>
                  </a:moveTo>
                  <a:lnTo>
                    <a:pt x="0" y="6977"/>
                  </a:lnTo>
                  <a:lnTo>
                    <a:pt x="2534" y="6977"/>
                  </a:lnTo>
                  <a:cubicBezTo>
                    <a:pt x="2828" y="6977"/>
                    <a:pt x="3060" y="6736"/>
                    <a:pt x="3060" y="6441"/>
                  </a:cubicBezTo>
                  <a:lnTo>
                    <a:pt x="3060" y="536"/>
                  </a:lnTo>
                  <a:cubicBezTo>
                    <a:pt x="3060" y="241"/>
                    <a:pt x="2828" y="0"/>
                    <a:pt x="2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1615750" y="3008350"/>
              <a:ext cx="99500" cy="107300"/>
            </a:xfrm>
            <a:custGeom>
              <a:rect b="b" l="l" r="r" t="t"/>
              <a:pathLst>
                <a:path extrusionOk="0" h="4292" w="3980">
                  <a:moveTo>
                    <a:pt x="0" y="1"/>
                  </a:moveTo>
                  <a:lnTo>
                    <a:pt x="0" y="4292"/>
                  </a:lnTo>
                  <a:lnTo>
                    <a:pt x="3979" y="4292"/>
                  </a:lnTo>
                  <a:lnTo>
                    <a:pt x="39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1647850" y="3008350"/>
              <a:ext cx="67400" cy="107300"/>
            </a:xfrm>
            <a:custGeom>
              <a:rect b="b" l="l" r="r" t="t"/>
              <a:pathLst>
                <a:path extrusionOk="0" h="4292" w="2696">
                  <a:moveTo>
                    <a:pt x="1205" y="1"/>
                  </a:moveTo>
                  <a:lnTo>
                    <a:pt x="1" y="4292"/>
                  </a:lnTo>
                  <a:lnTo>
                    <a:pt x="2695" y="4292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0"/>
            <p:cNvSpPr/>
            <p:nvPr/>
          </p:nvSpPr>
          <p:spPr>
            <a:xfrm>
              <a:off x="1341650" y="3110950"/>
              <a:ext cx="133625" cy="174425"/>
            </a:xfrm>
            <a:custGeom>
              <a:rect b="b" l="l" r="r" t="t"/>
              <a:pathLst>
                <a:path extrusionOk="0" h="6977" w="5345">
                  <a:moveTo>
                    <a:pt x="527" y="0"/>
                  </a:moveTo>
                  <a:cubicBezTo>
                    <a:pt x="232" y="0"/>
                    <a:pt x="0" y="241"/>
                    <a:pt x="0" y="535"/>
                  </a:cubicBezTo>
                  <a:lnTo>
                    <a:pt x="0" y="6450"/>
                  </a:lnTo>
                  <a:cubicBezTo>
                    <a:pt x="0" y="6744"/>
                    <a:pt x="232" y="6976"/>
                    <a:pt x="527" y="6976"/>
                  </a:cubicBezTo>
                  <a:lnTo>
                    <a:pt x="4809" y="6976"/>
                  </a:lnTo>
                  <a:cubicBezTo>
                    <a:pt x="5103" y="6976"/>
                    <a:pt x="5344" y="6744"/>
                    <a:pt x="5344" y="6450"/>
                  </a:cubicBezTo>
                  <a:lnTo>
                    <a:pt x="5344" y="535"/>
                  </a:lnTo>
                  <a:cubicBezTo>
                    <a:pt x="5344" y="241"/>
                    <a:pt x="5103" y="0"/>
                    <a:pt x="4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0"/>
            <p:cNvSpPr/>
            <p:nvPr/>
          </p:nvSpPr>
          <p:spPr>
            <a:xfrm>
              <a:off x="1341650" y="3145075"/>
              <a:ext cx="133625" cy="107300"/>
            </a:xfrm>
            <a:custGeom>
              <a:rect b="b" l="l" r="r" t="t"/>
              <a:pathLst>
                <a:path extrusionOk="0" h="4292" w="5345">
                  <a:moveTo>
                    <a:pt x="0" y="0"/>
                  </a:moveTo>
                  <a:lnTo>
                    <a:pt x="0" y="4291"/>
                  </a:lnTo>
                  <a:lnTo>
                    <a:pt x="5344" y="4291"/>
                  </a:lnTo>
                  <a:lnTo>
                    <a:pt x="5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0"/>
            <p:cNvSpPr/>
            <p:nvPr/>
          </p:nvSpPr>
          <p:spPr>
            <a:xfrm>
              <a:off x="1382675" y="3110950"/>
              <a:ext cx="92600" cy="174425"/>
            </a:xfrm>
            <a:custGeom>
              <a:rect b="b" l="l" r="r" t="t"/>
              <a:pathLst>
                <a:path extrusionOk="0" h="6977" w="3704">
                  <a:moveTo>
                    <a:pt x="1955" y="0"/>
                  </a:moveTo>
                  <a:lnTo>
                    <a:pt x="1" y="6976"/>
                  </a:lnTo>
                  <a:lnTo>
                    <a:pt x="3168" y="6976"/>
                  </a:lnTo>
                  <a:cubicBezTo>
                    <a:pt x="3462" y="6976"/>
                    <a:pt x="3703" y="6744"/>
                    <a:pt x="3703" y="6450"/>
                  </a:cubicBezTo>
                  <a:lnTo>
                    <a:pt x="3703" y="535"/>
                  </a:lnTo>
                  <a:cubicBezTo>
                    <a:pt x="3703" y="241"/>
                    <a:pt x="3462" y="0"/>
                    <a:pt x="3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0"/>
            <p:cNvSpPr/>
            <p:nvPr/>
          </p:nvSpPr>
          <p:spPr>
            <a:xfrm>
              <a:off x="1391825" y="3145075"/>
              <a:ext cx="83450" cy="107300"/>
            </a:xfrm>
            <a:custGeom>
              <a:rect b="b" l="l" r="r" t="t"/>
              <a:pathLst>
                <a:path extrusionOk="0" h="4292" w="3338">
                  <a:moveTo>
                    <a:pt x="1205" y="0"/>
                  </a:moveTo>
                  <a:lnTo>
                    <a:pt x="1" y="4291"/>
                  </a:lnTo>
                  <a:lnTo>
                    <a:pt x="3337" y="4291"/>
                  </a:lnTo>
                  <a:lnTo>
                    <a:pt x="3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0"/>
            <p:cNvSpPr/>
            <p:nvPr/>
          </p:nvSpPr>
          <p:spPr>
            <a:xfrm>
              <a:off x="1486175" y="3161575"/>
              <a:ext cx="185575" cy="112650"/>
            </a:xfrm>
            <a:custGeom>
              <a:rect b="b" l="l" r="r" t="t"/>
              <a:pathLst>
                <a:path extrusionOk="0" h="4506" w="7423">
                  <a:moveTo>
                    <a:pt x="1981" y="2989"/>
                  </a:moveTo>
                  <a:lnTo>
                    <a:pt x="2222" y="3988"/>
                  </a:lnTo>
                  <a:lnTo>
                    <a:pt x="669" y="3988"/>
                  </a:lnTo>
                  <a:lnTo>
                    <a:pt x="910" y="2989"/>
                  </a:lnTo>
                  <a:close/>
                  <a:moveTo>
                    <a:pt x="7173" y="0"/>
                  </a:moveTo>
                  <a:cubicBezTo>
                    <a:pt x="7030" y="0"/>
                    <a:pt x="6905" y="250"/>
                    <a:pt x="6905" y="250"/>
                  </a:cubicBezTo>
                  <a:lnTo>
                    <a:pt x="6905" y="2213"/>
                  </a:lnTo>
                  <a:cubicBezTo>
                    <a:pt x="6905" y="2355"/>
                    <a:pt x="6780" y="2480"/>
                    <a:pt x="6637" y="2480"/>
                  </a:cubicBezTo>
                  <a:lnTo>
                    <a:pt x="286" y="2480"/>
                  </a:lnTo>
                  <a:cubicBezTo>
                    <a:pt x="250" y="2480"/>
                    <a:pt x="214" y="2498"/>
                    <a:pt x="196" y="2525"/>
                  </a:cubicBezTo>
                  <a:cubicBezTo>
                    <a:pt x="0" y="2739"/>
                    <a:pt x="152" y="2989"/>
                    <a:pt x="357" y="2989"/>
                  </a:cubicBezTo>
                  <a:lnTo>
                    <a:pt x="393" y="2989"/>
                  </a:lnTo>
                  <a:lnTo>
                    <a:pt x="98" y="4193"/>
                  </a:lnTo>
                  <a:cubicBezTo>
                    <a:pt x="89" y="4229"/>
                    <a:pt x="89" y="4265"/>
                    <a:pt x="98" y="4300"/>
                  </a:cubicBezTo>
                  <a:cubicBezTo>
                    <a:pt x="125" y="4425"/>
                    <a:pt x="232" y="4505"/>
                    <a:pt x="348" y="4505"/>
                  </a:cubicBezTo>
                  <a:lnTo>
                    <a:pt x="3711" y="4505"/>
                  </a:lnTo>
                  <a:cubicBezTo>
                    <a:pt x="3827" y="4505"/>
                    <a:pt x="3925" y="4434"/>
                    <a:pt x="3961" y="4327"/>
                  </a:cubicBezTo>
                  <a:cubicBezTo>
                    <a:pt x="4015" y="4149"/>
                    <a:pt x="3881" y="3988"/>
                    <a:pt x="3711" y="3988"/>
                  </a:cubicBezTo>
                  <a:lnTo>
                    <a:pt x="2739" y="3988"/>
                  </a:lnTo>
                  <a:lnTo>
                    <a:pt x="2498" y="2989"/>
                  </a:lnTo>
                  <a:lnTo>
                    <a:pt x="6397" y="2989"/>
                  </a:lnTo>
                  <a:cubicBezTo>
                    <a:pt x="6959" y="2980"/>
                    <a:pt x="7422" y="2525"/>
                    <a:pt x="7414" y="1954"/>
                  </a:cubicBezTo>
                  <a:lnTo>
                    <a:pt x="7414" y="250"/>
                  </a:lnTo>
                  <a:cubicBezTo>
                    <a:pt x="7422" y="116"/>
                    <a:pt x="7307" y="0"/>
                    <a:pt x="7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0"/>
            <p:cNvSpPr/>
            <p:nvPr/>
          </p:nvSpPr>
          <p:spPr>
            <a:xfrm>
              <a:off x="1365725" y="3006800"/>
              <a:ext cx="237100" cy="91450"/>
            </a:xfrm>
            <a:custGeom>
              <a:rect b="b" l="l" r="r" t="t"/>
              <a:pathLst>
                <a:path extrusionOk="0" h="3658" w="9484">
                  <a:moveTo>
                    <a:pt x="1045" y="0"/>
                  </a:moveTo>
                  <a:cubicBezTo>
                    <a:pt x="483" y="0"/>
                    <a:pt x="19" y="464"/>
                    <a:pt x="1" y="1026"/>
                  </a:cubicBezTo>
                  <a:lnTo>
                    <a:pt x="1" y="3408"/>
                  </a:lnTo>
                  <a:cubicBezTo>
                    <a:pt x="19" y="3551"/>
                    <a:pt x="135" y="3658"/>
                    <a:pt x="268" y="3658"/>
                  </a:cubicBezTo>
                  <a:cubicBezTo>
                    <a:pt x="411" y="3658"/>
                    <a:pt x="518" y="3551"/>
                    <a:pt x="518" y="3408"/>
                  </a:cubicBezTo>
                  <a:lnTo>
                    <a:pt x="518" y="1026"/>
                  </a:lnTo>
                  <a:cubicBezTo>
                    <a:pt x="518" y="751"/>
                    <a:pt x="743" y="517"/>
                    <a:pt x="1015" y="517"/>
                  </a:cubicBezTo>
                  <a:cubicBezTo>
                    <a:pt x="1025" y="517"/>
                    <a:pt x="1035" y="517"/>
                    <a:pt x="1045" y="518"/>
                  </a:cubicBezTo>
                  <a:lnTo>
                    <a:pt x="9234" y="518"/>
                  </a:lnTo>
                  <a:cubicBezTo>
                    <a:pt x="9377" y="500"/>
                    <a:pt x="9484" y="393"/>
                    <a:pt x="9484" y="250"/>
                  </a:cubicBezTo>
                  <a:cubicBezTo>
                    <a:pt x="9484" y="116"/>
                    <a:pt x="9377" y="0"/>
                    <a:pt x="92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0"/>
            <p:cNvSpPr/>
            <p:nvPr/>
          </p:nvSpPr>
          <p:spPr>
            <a:xfrm>
              <a:off x="1608825" y="2969100"/>
              <a:ext cx="113325" cy="187375"/>
            </a:xfrm>
            <a:custGeom>
              <a:rect b="b" l="l" r="r" t="t"/>
              <a:pathLst>
                <a:path extrusionOk="0" h="7495" w="4533">
                  <a:moveTo>
                    <a:pt x="786" y="0"/>
                  </a:moveTo>
                  <a:cubicBezTo>
                    <a:pt x="349" y="0"/>
                    <a:pt x="1" y="348"/>
                    <a:pt x="1" y="786"/>
                  </a:cubicBezTo>
                  <a:lnTo>
                    <a:pt x="1" y="6709"/>
                  </a:lnTo>
                  <a:cubicBezTo>
                    <a:pt x="1" y="7137"/>
                    <a:pt x="349" y="7494"/>
                    <a:pt x="786" y="7494"/>
                  </a:cubicBezTo>
                  <a:lnTo>
                    <a:pt x="4265" y="7494"/>
                  </a:lnTo>
                  <a:cubicBezTo>
                    <a:pt x="4408" y="7494"/>
                    <a:pt x="4533" y="7369"/>
                    <a:pt x="4533" y="7226"/>
                  </a:cubicBezTo>
                  <a:lnTo>
                    <a:pt x="4533" y="5300"/>
                  </a:lnTo>
                  <a:cubicBezTo>
                    <a:pt x="4533" y="5273"/>
                    <a:pt x="4524" y="5246"/>
                    <a:pt x="4506" y="5237"/>
                  </a:cubicBezTo>
                  <a:cubicBezTo>
                    <a:pt x="4429" y="5164"/>
                    <a:pt x="4348" y="5133"/>
                    <a:pt x="4273" y="5133"/>
                  </a:cubicBezTo>
                  <a:cubicBezTo>
                    <a:pt x="4131" y="5133"/>
                    <a:pt x="4015" y="5245"/>
                    <a:pt x="4015" y="5380"/>
                  </a:cubicBezTo>
                  <a:lnTo>
                    <a:pt x="4015" y="6691"/>
                  </a:lnTo>
                  <a:cubicBezTo>
                    <a:pt x="4015" y="6852"/>
                    <a:pt x="3890" y="6977"/>
                    <a:pt x="3730" y="6977"/>
                  </a:cubicBezTo>
                  <a:lnTo>
                    <a:pt x="804" y="6977"/>
                  </a:lnTo>
                  <a:cubicBezTo>
                    <a:pt x="643" y="6977"/>
                    <a:pt x="518" y="6852"/>
                    <a:pt x="518" y="6691"/>
                  </a:cubicBezTo>
                  <a:lnTo>
                    <a:pt x="518" y="794"/>
                  </a:lnTo>
                  <a:cubicBezTo>
                    <a:pt x="518" y="643"/>
                    <a:pt x="643" y="518"/>
                    <a:pt x="804" y="518"/>
                  </a:cubicBezTo>
                  <a:lnTo>
                    <a:pt x="3748" y="518"/>
                  </a:lnTo>
                  <a:cubicBezTo>
                    <a:pt x="3899" y="518"/>
                    <a:pt x="4015" y="634"/>
                    <a:pt x="4015" y="786"/>
                  </a:cubicBezTo>
                  <a:lnTo>
                    <a:pt x="4015" y="4639"/>
                  </a:lnTo>
                  <a:cubicBezTo>
                    <a:pt x="4015" y="4738"/>
                    <a:pt x="4078" y="4827"/>
                    <a:pt x="4167" y="4862"/>
                  </a:cubicBezTo>
                  <a:cubicBezTo>
                    <a:pt x="4204" y="4876"/>
                    <a:pt x="4240" y="4883"/>
                    <a:pt x="4275" y="4883"/>
                  </a:cubicBezTo>
                  <a:cubicBezTo>
                    <a:pt x="4417" y="4883"/>
                    <a:pt x="4533" y="4774"/>
                    <a:pt x="4533" y="4630"/>
                  </a:cubicBezTo>
                  <a:lnTo>
                    <a:pt x="4533" y="786"/>
                  </a:lnTo>
                  <a:cubicBezTo>
                    <a:pt x="4533" y="348"/>
                    <a:pt x="4185" y="0"/>
                    <a:pt x="37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0"/>
            <p:cNvSpPr/>
            <p:nvPr/>
          </p:nvSpPr>
          <p:spPr>
            <a:xfrm>
              <a:off x="1501100" y="3078550"/>
              <a:ext cx="85225" cy="44675"/>
            </a:xfrm>
            <a:custGeom>
              <a:rect b="b" l="l" r="r" t="t"/>
              <a:pathLst>
                <a:path extrusionOk="0" h="1787" w="3409">
                  <a:moveTo>
                    <a:pt x="2510" y="0"/>
                  </a:moveTo>
                  <a:cubicBezTo>
                    <a:pt x="2388" y="0"/>
                    <a:pt x="2267" y="92"/>
                    <a:pt x="2249" y="279"/>
                  </a:cubicBezTo>
                  <a:cubicBezTo>
                    <a:pt x="2249" y="324"/>
                    <a:pt x="2267" y="360"/>
                    <a:pt x="2294" y="395"/>
                  </a:cubicBezTo>
                  <a:lnTo>
                    <a:pt x="2534" y="636"/>
                  </a:lnTo>
                  <a:lnTo>
                    <a:pt x="295" y="636"/>
                  </a:lnTo>
                  <a:cubicBezTo>
                    <a:pt x="251" y="636"/>
                    <a:pt x="206" y="654"/>
                    <a:pt x="179" y="690"/>
                  </a:cubicBezTo>
                  <a:cubicBezTo>
                    <a:pt x="1" y="904"/>
                    <a:pt x="153" y="1153"/>
                    <a:pt x="349" y="1153"/>
                  </a:cubicBezTo>
                  <a:lnTo>
                    <a:pt x="2534" y="1153"/>
                  </a:lnTo>
                  <a:lnTo>
                    <a:pt x="2294" y="1394"/>
                  </a:lnTo>
                  <a:cubicBezTo>
                    <a:pt x="2267" y="1421"/>
                    <a:pt x="2249" y="1466"/>
                    <a:pt x="2249" y="1501"/>
                  </a:cubicBezTo>
                  <a:cubicBezTo>
                    <a:pt x="2267" y="1689"/>
                    <a:pt x="2392" y="1787"/>
                    <a:pt x="2517" y="1787"/>
                  </a:cubicBezTo>
                  <a:cubicBezTo>
                    <a:pt x="2579" y="1787"/>
                    <a:pt x="2642" y="1760"/>
                    <a:pt x="2686" y="1716"/>
                  </a:cubicBezTo>
                  <a:lnTo>
                    <a:pt x="3311" y="1073"/>
                  </a:lnTo>
                  <a:cubicBezTo>
                    <a:pt x="3409" y="975"/>
                    <a:pt x="3409" y="814"/>
                    <a:pt x="3311" y="707"/>
                  </a:cubicBezTo>
                  <a:lnTo>
                    <a:pt x="2686" y="74"/>
                  </a:lnTo>
                  <a:cubicBezTo>
                    <a:pt x="2637" y="25"/>
                    <a:pt x="2574" y="0"/>
                    <a:pt x="2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0"/>
            <p:cNvSpPr/>
            <p:nvPr/>
          </p:nvSpPr>
          <p:spPr>
            <a:xfrm>
              <a:off x="1503575" y="3122250"/>
              <a:ext cx="84550" cy="44700"/>
            </a:xfrm>
            <a:custGeom>
              <a:rect b="b" l="l" r="r" t="t"/>
              <a:pathLst>
                <a:path extrusionOk="0" h="1788" w="3382">
                  <a:moveTo>
                    <a:pt x="874" y="1"/>
                  </a:moveTo>
                  <a:cubicBezTo>
                    <a:pt x="809" y="1"/>
                    <a:pt x="745" y="26"/>
                    <a:pt x="696" y="75"/>
                  </a:cubicBezTo>
                  <a:lnTo>
                    <a:pt x="80" y="717"/>
                  </a:lnTo>
                  <a:cubicBezTo>
                    <a:pt x="27" y="761"/>
                    <a:pt x="0" y="824"/>
                    <a:pt x="0" y="895"/>
                  </a:cubicBezTo>
                  <a:cubicBezTo>
                    <a:pt x="0" y="967"/>
                    <a:pt x="27" y="1029"/>
                    <a:pt x="80" y="1074"/>
                  </a:cubicBezTo>
                  <a:lnTo>
                    <a:pt x="696" y="1716"/>
                  </a:lnTo>
                  <a:cubicBezTo>
                    <a:pt x="749" y="1770"/>
                    <a:pt x="812" y="1787"/>
                    <a:pt x="874" y="1787"/>
                  </a:cubicBezTo>
                  <a:cubicBezTo>
                    <a:pt x="999" y="1787"/>
                    <a:pt x="1124" y="1698"/>
                    <a:pt x="1133" y="1511"/>
                  </a:cubicBezTo>
                  <a:cubicBezTo>
                    <a:pt x="1133" y="1475"/>
                    <a:pt x="1115" y="1422"/>
                    <a:pt x="1097" y="1395"/>
                  </a:cubicBezTo>
                  <a:lnTo>
                    <a:pt x="856" y="1154"/>
                  </a:lnTo>
                  <a:lnTo>
                    <a:pt x="3033" y="1154"/>
                  </a:lnTo>
                  <a:cubicBezTo>
                    <a:pt x="3238" y="1154"/>
                    <a:pt x="3381" y="904"/>
                    <a:pt x="3203" y="690"/>
                  </a:cubicBezTo>
                  <a:cubicBezTo>
                    <a:pt x="3176" y="663"/>
                    <a:pt x="3140" y="637"/>
                    <a:pt x="3096" y="637"/>
                  </a:cubicBezTo>
                  <a:lnTo>
                    <a:pt x="856" y="637"/>
                  </a:lnTo>
                  <a:lnTo>
                    <a:pt x="1097" y="396"/>
                  </a:lnTo>
                  <a:cubicBezTo>
                    <a:pt x="1124" y="369"/>
                    <a:pt x="1133" y="324"/>
                    <a:pt x="1133" y="280"/>
                  </a:cubicBezTo>
                  <a:cubicBezTo>
                    <a:pt x="1121" y="92"/>
                    <a:pt x="998" y="1"/>
                    <a:pt x="8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0"/>
            <p:cNvSpPr/>
            <p:nvPr/>
          </p:nvSpPr>
          <p:spPr>
            <a:xfrm>
              <a:off x="1334725" y="3104925"/>
              <a:ext cx="146550" cy="187350"/>
            </a:xfrm>
            <a:custGeom>
              <a:rect b="b" l="l" r="r" t="t"/>
              <a:pathLst>
                <a:path extrusionOk="0" h="7494" w="5862">
                  <a:moveTo>
                    <a:pt x="268" y="0"/>
                  </a:moveTo>
                  <a:cubicBezTo>
                    <a:pt x="126" y="0"/>
                    <a:pt x="1" y="125"/>
                    <a:pt x="1" y="268"/>
                  </a:cubicBezTo>
                  <a:lnTo>
                    <a:pt x="1" y="2355"/>
                  </a:lnTo>
                  <a:cubicBezTo>
                    <a:pt x="1" y="2382"/>
                    <a:pt x="10" y="2409"/>
                    <a:pt x="28" y="2427"/>
                  </a:cubicBezTo>
                  <a:cubicBezTo>
                    <a:pt x="102" y="2496"/>
                    <a:pt x="182" y="2524"/>
                    <a:pt x="255" y="2524"/>
                  </a:cubicBezTo>
                  <a:cubicBezTo>
                    <a:pt x="400" y="2524"/>
                    <a:pt x="518" y="2412"/>
                    <a:pt x="518" y="2275"/>
                  </a:cubicBezTo>
                  <a:lnTo>
                    <a:pt x="518" y="803"/>
                  </a:lnTo>
                  <a:cubicBezTo>
                    <a:pt x="518" y="643"/>
                    <a:pt x="643" y="518"/>
                    <a:pt x="804" y="518"/>
                  </a:cubicBezTo>
                  <a:lnTo>
                    <a:pt x="5095" y="518"/>
                  </a:lnTo>
                  <a:cubicBezTo>
                    <a:pt x="5255" y="518"/>
                    <a:pt x="5380" y="643"/>
                    <a:pt x="5380" y="803"/>
                  </a:cubicBezTo>
                  <a:lnTo>
                    <a:pt x="5380" y="6691"/>
                  </a:lnTo>
                  <a:cubicBezTo>
                    <a:pt x="5380" y="6852"/>
                    <a:pt x="5255" y="6977"/>
                    <a:pt x="5095" y="6977"/>
                  </a:cubicBezTo>
                  <a:lnTo>
                    <a:pt x="786" y="6977"/>
                  </a:lnTo>
                  <a:cubicBezTo>
                    <a:pt x="634" y="6977"/>
                    <a:pt x="518" y="6861"/>
                    <a:pt x="518" y="6709"/>
                  </a:cubicBezTo>
                  <a:lnTo>
                    <a:pt x="518" y="3042"/>
                  </a:lnTo>
                  <a:cubicBezTo>
                    <a:pt x="518" y="2944"/>
                    <a:pt x="456" y="2855"/>
                    <a:pt x="367" y="2819"/>
                  </a:cubicBezTo>
                  <a:cubicBezTo>
                    <a:pt x="328" y="2803"/>
                    <a:pt x="290" y="2795"/>
                    <a:pt x="254" y="2795"/>
                  </a:cubicBezTo>
                  <a:cubicBezTo>
                    <a:pt x="114" y="2795"/>
                    <a:pt x="1" y="2908"/>
                    <a:pt x="1" y="3042"/>
                  </a:cubicBezTo>
                  <a:lnTo>
                    <a:pt x="1" y="6709"/>
                  </a:lnTo>
                  <a:cubicBezTo>
                    <a:pt x="1" y="7146"/>
                    <a:pt x="358" y="7494"/>
                    <a:pt x="786" y="7494"/>
                  </a:cubicBezTo>
                  <a:lnTo>
                    <a:pt x="5077" y="7494"/>
                  </a:lnTo>
                  <a:cubicBezTo>
                    <a:pt x="5514" y="7494"/>
                    <a:pt x="5862" y="7146"/>
                    <a:pt x="5862" y="6709"/>
                  </a:cubicBezTo>
                  <a:lnTo>
                    <a:pt x="5862" y="785"/>
                  </a:lnTo>
                  <a:cubicBezTo>
                    <a:pt x="5862" y="357"/>
                    <a:pt x="5505" y="0"/>
                    <a:pt x="50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1659225" y="3126325"/>
              <a:ext cx="12525" cy="12525"/>
            </a:xfrm>
            <a:custGeom>
              <a:rect b="b" l="l" r="r" t="t"/>
              <a:pathLst>
                <a:path extrusionOk="0" h="501" w="501">
                  <a:moveTo>
                    <a:pt x="251" y="1"/>
                  </a:moveTo>
                  <a:cubicBezTo>
                    <a:pt x="108" y="1"/>
                    <a:pt x="1" y="117"/>
                    <a:pt x="1" y="251"/>
                  </a:cubicBezTo>
                  <a:cubicBezTo>
                    <a:pt x="1" y="393"/>
                    <a:pt x="108" y="500"/>
                    <a:pt x="251" y="500"/>
                  </a:cubicBezTo>
                  <a:cubicBezTo>
                    <a:pt x="385" y="500"/>
                    <a:pt x="500" y="393"/>
                    <a:pt x="500" y="251"/>
                  </a:cubicBezTo>
                  <a:cubicBezTo>
                    <a:pt x="500" y="117"/>
                    <a:pt x="385" y="1"/>
                    <a:pt x="2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0"/>
            <p:cNvSpPr/>
            <p:nvPr/>
          </p:nvSpPr>
          <p:spPr>
            <a:xfrm>
              <a:off x="1401875" y="3262825"/>
              <a:ext cx="12500" cy="12500"/>
            </a:xfrm>
            <a:custGeom>
              <a:rect b="b" l="l" r="r" t="t"/>
              <a:pathLst>
                <a:path extrusionOk="0" h="500" w="500">
                  <a:moveTo>
                    <a:pt x="250" y="0"/>
                  </a:moveTo>
                  <a:cubicBezTo>
                    <a:pt x="116" y="0"/>
                    <a:pt x="0" y="107"/>
                    <a:pt x="0" y="250"/>
                  </a:cubicBezTo>
                  <a:cubicBezTo>
                    <a:pt x="0" y="384"/>
                    <a:pt x="116" y="500"/>
                    <a:pt x="250" y="500"/>
                  </a:cubicBezTo>
                  <a:cubicBezTo>
                    <a:pt x="393" y="500"/>
                    <a:pt x="500" y="384"/>
                    <a:pt x="500" y="250"/>
                  </a:cubicBezTo>
                  <a:cubicBezTo>
                    <a:pt x="500" y="107"/>
                    <a:pt x="393" y="0"/>
                    <a:pt x="2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30"/>
          <p:cNvGrpSpPr/>
          <p:nvPr/>
        </p:nvGrpSpPr>
        <p:grpSpPr>
          <a:xfrm>
            <a:off x="1370967" y="1410552"/>
            <a:ext cx="542975" cy="432791"/>
            <a:chOff x="1892525" y="3470300"/>
            <a:chExt cx="389425" cy="310400"/>
          </a:xfrm>
        </p:grpSpPr>
        <p:sp>
          <p:nvSpPr>
            <p:cNvPr id="1219" name="Google Shape;1219;p30"/>
            <p:cNvSpPr/>
            <p:nvPr/>
          </p:nvSpPr>
          <p:spPr>
            <a:xfrm>
              <a:off x="2020525" y="3735425"/>
              <a:ext cx="56250" cy="38375"/>
            </a:xfrm>
            <a:custGeom>
              <a:rect b="b" l="l" r="r" t="t"/>
              <a:pathLst>
                <a:path extrusionOk="0" h="1535" w="2250">
                  <a:moveTo>
                    <a:pt x="376" y="0"/>
                  </a:moveTo>
                  <a:lnTo>
                    <a:pt x="188" y="749"/>
                  </a:lnTo>
                  <a:lnTo>
                    <a:pt x="1" y="1534"/>
                  </a:lnTo>
                  <a:lnTo>
                    <a:pt x="2249" y="1534"/>
                  </a:lnTo>
                  <a:lnTo>
                    <a:pt x="2062" y="749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0"/>
            <p:cNvSpPr/>
            <p:nvPr/>
          </p:nvSpPr>
          <p:spPr>
            <a:xfrm>
              <a:off x="2025225" y="3715775"/>
              <a:ext cx="46850" cy="38400"/>
            </a:xfrm>
            <a:custGeom>
              <a:rect b="b" l="l" r="r" t="t"/>
              <a:pathLst>
                <a:path extrusionOk="0" h="1536" w="1874">
                  <a:moveTo>
                    <a:pt x="901" y="1"/>
                  </a:moveTo>
                  <a:lnTo>
                    <a:pt x="179" y="777"/>
                  </a:lnTo>
                  <a:lnTo>
                    <a:pt x="0" y="1535"/>
                  </a:lnTo>
                  <a:lnTo>
                    <a:pt x="1874" y="1535"/>
                  </a:lnTo>
                  <a:lnTo>
                    <a:pt x="1695" y="777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1898550" y="3513275"/>
              <a:ext cx="299775" cy="222150"/>
            </a:xfrm>
            <a:custGeom>
              <a:rect b="b" l="l" r="r" t="t"/>
              <a:pathLst>
                <a:path extrusionOk="0" h="8886" w="11991">
                  <a:moveTo>
                    <a:pt x="794" y="1"/>
                  </a:moveTo>
                  <a:cubicBezTo>
                    <a:pt x="348" y="1"/>
                    <a:pt x="0" y="358"/>
                    <a:pt x="0" y="795"/>
                  </a:cubicBezTo>
                  <a:lnTo>
                    <a:pt x="0" y="8092"/>
                  </a:lnTo>
                  <a:cubicBezTo>
                    <a:pt x="0" y="8529"/>
                    <a:pt x="348" y="8886"/>
                    <a:pt x="794" y="8886"/>
                  </a:cubicBezTo>
                  <a:lnTo>
                    <a:pt x="11196" y="8886"/>
                  </a:lnTo>
                  <a:cubicBezTo>
                    <a:pt x="11633" y="8886"/>
                    <a:pt x="11990" y="8529"/>
                    <a:pt x="11990" y="8092"/>
                  </a:cubicBezTo>
                  <a:lnTo>
                    <a:pt x="11990" y="795"/>
                  </a:lnTo>
                  <a:cubicBezTo>
                    <a:pt x="11990" y="358"/>
                    <a:pt x="11633" y="1"/>
                    <a:pt x="11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2019650" y="3513275"/>
              <a:ext cx="179325" cy="222150"/>
            </a:xfrm>
            <a:custGeom>
              <a:rect b="b" l="l" r="r" t="t"/>
              <a:pathLst>
                <a:path extrusionOk="0" h="8886" w="7173">
                  <a:moveTo>
                    <a:pt x="2489" y="1"/>
                  </a:moveTo>
                  <a:lnTo>
                    <a:pt x="0" y="8886"/>
                  </a:lnTo>
                  <a:lnTo>
                    <a:pt x="6379" y="8886"/>
                  </a:lnTo>
                  <a:cubicBezTo>
                    <a:pt x="6816" y="8886"/>
                    <a:pt x="7173" y="8529"/>
                    <a:pt x="7173" y="8092"/>
                  </a:cubicBezTo>
                  <a:lnTo>
                    <a:pt x="7173" y="795"/>
                  </a:lnTo>
                  <a:cubicBezTo>
                    <a:pt x="7173" y="358"/>
                    <a:pt x="6816" y="1"/>
                    <a:pt x="6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1898550" y="3540500"/>
              <a:ext cx="299775" cy="167725"/>
            </a:xfrm>
            <a:custGeom>
              <a:rect b="b" l="l" r="r" t="t"/>
              <a:pathLst>
                <a:path extrusionOk="0" h="6709" w="11991">
                  <a:moveTo>
                    <a:pt x="0" y="0"/>
                  </a:moveTo>
                  <a:lnTo>
                    <a:pt x="0" y="6709"/>
                  </a:lnTo>
                  <a:lnTo>
                    <a:pt x="11990" y="6709"/>
                  </a:lnTo>
                  <a:lnTo>
                    <a:pt x="119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2027225" y="3540500"/>
              <a:ext cx="171750" cy="167725"/>
            </a:xfrm>
            <a:custGeom>
              <a:rect b="b" l="l" r="r" t="t"/>
              <a:pathLst>
                <a:path extrusionOk="0" h="6709" w="6870">
                  <a:moveTo>
                    <a:pt x="1883" y="0"/>
                  </a:moveTo>
                  <a:lnTo>
                    <a:pt x="1" y="6709"/>
                  </a:lnTo>
                  <a:lnTo>
                    <a:pt x="6870" y="6709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2087000" y="3502725"/>
              <a:ext cx="124250" cy="109625"/>
            </a:xfrm>
            <a:custGeom>
              <a:rect b="b" l="l" r="r" t="t"/>
              <a:pathLst>
                <a:path extrusionOk="0" h="4385" w="4970">
                  <a:moveTo>
                    <a:pt x="2476" y="1"/>
                  </a:moveTo>
                  <a:cubicBezTo>
                    <a:pt x="2027" y="1"/>
                    <a:pt x="1575" y="138"/>
                    <a:pt x="1187" y="423"/>
                  </a:cubicBezTo>
                  <a:cubicBezTo>
                    <a:pt x="206" y="1136"/>
                    <a:pt x="0" y="2510"/>
                    <a:pt x="714" y="3492"/>
                  </a:cubicBezTo>
                  <a:cubicBezTo>
                    <a:pt x="1142" y="4074"/>
                    <a:pt x="1806" y="4384"/>
                    <a:pt x="2481" y="4384"/>
                  </a:cubicBezTo>
                  <a:cubicBezTo>
                    <a:pt x="2933" y="4384"/>
                    <a:pt x="3389" y="4245"/>
                    <a:pt x="3783" y="3955"/>
                  </a:cubicBezTo>
                  <a:cubicBezTo>
                    <a:pt x="4755" y="3242"/>
                    <a:pt x="4969" y="1868"/>
                    <a:pt x="4247" y="896"/>
                  </a:cubicBezTo>
                  <a:cubicBezTo>
                    <a:pt x="3818" y="311"/>
                    <a:pt x="3151" y="1"/>
                    <a:pt x="2476" y="1"/>
                  </a:cubicBezTo>
                  <a:close/>
                </a:path>
              </a:pathLst>
            </a:custGeom>
            <a:solidFill>
              <a:srgbClr val="76F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2057325" y="3476525"/>
              <a:ext cx="180250" cy="162000"/>
            </a:xfrm>
            <a:custGeom>
              <a:rect b="b" l="l" r="r" t="t"/>
              <a:pathLst>
                <a:path extrusionOk="0" h="6480" w="7210">
                  <a:moveTo>
                    <a:pt x="3663" y="1049"/>
                  </a:moveTo>
                  <a:cubicBezTo>
                    <a:pt x="4338" y="1049"/>
                    <a:pt x="5005" y="1359"/>
                    <a:pt x="5434" y="1944"/>
                  </a:cubicBezTo>
                  <a:cubicBezTo>
                    <a:pt x="6156" y="2916"/>
                    <a:pt x="5942" y="4290"/>
                    <a:pt x="4970" y="5003"/>
                  </a:cubicBezTo>
                  <a:cubicBezTo>
                    <a:pt x="4576" y="5293"/>
                    <a:pt x="4120" y="5432"/>
                    <a:pt x="3668" y="5432"/>
                  </a:cubicBezTo>
                  <a:cubicBezTo>
                    <a:pt x="2993" y="5432"/>
                    <a:pt x="2329" y="5122"/>
                    <a:pt x="1901" y="4540"/>
                  </a:cubicBezTo>
                  <a:cubicBezTo>
                    <a:pt x="1187" y="3558"/>
                    <a:pt x="1393" y="2184"/>
                    <a:pt x="2374" y="1471"/>
                  </a:cubicBezTo>
                  <a:cubicBezTo>
                    <a:pt x="2762" y="1186"/>
                    <a:pt x="3214" y="1049"/>
                    <a:pt x="3663" y="1049"/>
                  </a:cubicBezTo>
                  <a:close/>
                  <a:moveTo>
                    <a:pt x="3664" y="0"/>
                  </a:moveTo>
                  <a:cubicBezTo>
                    <a:pt x="3000" y="0"/>
                    <a:pt x="2332" y="203"/>
                    <a:pt x="1758" y="623"/>
                  </a:cubicBezTo>
                  <a:cubicBezTo>
                    <a:pt x="313" y="1685"/>
                    <a:pt x="1" y="3710"/>
                    <a:pt x="1054" y="5155"/>
                  </a:cubicBezTo>
                  <a:cubicBezTo>
                    <a:pt x="1692" y="6019"/>
                    <a:pt x="2675" y="6480"/>
                    <a:pt x="3671" y="6480"/>
                  </a:cubicBezTo>
                  <a:cubicBezTo>
                    <a:pt x="4136" y="6480"/>
                    <a:pt x="4604" y="6379"/>
                    <a:pt x="5041" y="6172"/>
                  </a:cubicBezTo>
                  <a:cubicBezTo>
                    <a:pt x="5229" y="6083"/>
                    <a:pt x="5416" y="5976"/>
                    <a:pt x="5586" y="5851"/>
                  </a:cubicBezTo>
                  <a:cubicBezTo>
                    <a:pt x="5755" y="5726"/>
                    <a:pt x="5916" y="5583"/>
                    <a:pt x="6058" y="5432"/>
                  </a:cubicBezTo>
                  <a:cubicBezTo>
                    <a:pt x="7084" y="4316"/>
                    <a:pt x="7209" y="2595"/>
                    <a:pt x="6281" y="1328"/>
                  </a:cubicBezTo>
                  <a:cubicBezTo>
                    <a:pt x="5649" y="460"/>
                    <a:pt x="4662" y="0"/>
                    <a:pt x="3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2183350" y="3612300"/>
              <a:ext cx="91450" cy="108200"/>
            </a:xfrm>
            <a:custGeom>
              <a:rect b="b" l="l" r="r" t="t"/>
              <a:pathLst>
                <a:path extrusionOk="0" h="4328" w="3658">
                  <a:moveTo>
                    <a:pt x="1017" y="1"/>
                  </a:moveTo>
                  <a:cubicBezTo>
                    <a:pt x="875" y="152"/>
                    <a:pt x="714" y="295"/>
                    <a:pt x="545" y="420"/>
                  </a:cubicBezTo>
                  <a:cubicBezTo>
                    <a:pt x="375" y="545"/>
                    <a:pt x="188" y="652"/>
                    <a:pt x="0" y="741"/>
                  </a:cubicBezTo>
                  <a:lnTo>
                    <a:pt x="420" y="1312"/>
                  </a:lnTo>
                  <a:lnTo>
                    <a:pt x="2436" y="4069"/>
                  </a:lnTo>
                  <a:cubicBezTo>
                    <a:pt x="2561" y="4238"/>
                    <a:pt x="2748" y="4327"/>
                    <a:pt x="2944" y="4327"/>
                  </a:cubicBezTo>
                  <a:cubicBezTo>
                    <a:pt x="3078" y="4327"/>
                    <a:pt x="3203" y="4283"/>
                    <a:pt x="3319" y="4202"/>
                  </a:cubicBezTo>
                  <a:cubicBezTo>
                    <a:pt x="3596" y="3997"/>
                    <a:pt x="3658" y="3605"/>
                    <a:pt x="3453" y="3328"/>
                  </a:cubicBezTo>
                  <a:lnTo>
                    <a:pt x="1463" y="607"/>
                  </a:lnTo>
                  <a:lnTo>
                    <a:pt x="10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2183350" y="3612300"/>
              <a:ext cx="36600" cy="33025"/>
            </a:xfrm>
            <a:custGeom>
              <a:rect b="b" l="l" r="r" t="t"/>
              <a:pathLst>
                <a:path extrusionOk="0" h="1321" w="1464">
                  <a:moveTo>
                    <a:pt x="1017" y="1"/>
                  </a:moveTo>
                  <a:cubicBezTo>
                    <a:pt x="875" y="152"/>
                    <a:pt x="714" y="295"/>
                    <a:pt x="545" y="420"/>
                  </a:cubicBezTo>
                  <a:cubicBezTo>
                    <a:pt x="375" y="545"/>
                    <a:pt x="188" y="652"/>
                    <a:pt x="0" y="741"/>
                  </a:cubicBezTo>
                  <a:lnTo>
                    <a:pt x="420" y="1321"/>
                  </a:lnTo>
                  <a:cubicBezTo>
                    <a:pt x="455" y="1303"/>
                    <a:pt x="491" y="1285"/>
                    <a:pt x="527" y="1267"/>
                  </a:cubicBezTo>
                  <a:cubicBezTo>
                    <a:pt x="714" y="1178"/>
                    <a:pt x="892" y="1071"/>
                    <a:pt x="1071" y="946"/>
                  </a:cubicBezTo>
                  <a:cubicBezTo>
                    <a:pt x="1214" y="848"/>
                    <a:pt x="1339" y="732"/>
                    <a:pt x="1463" y="607"/>
                  </a:cubicBezTo>
                  <a:lnTo>
                    <a:pt x="1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2091225" y="3533800"/>
              <a:ext cx="86350" cy="78350"/>
            </a:xfrm>
            <a:custGeom>
              <a:rect b="b" l="l" r="r" t="t"/>
              <a:pathLst>
                <a:path extrusionOk="0" h="3134" w="3454">
                  <a:moveTo>
                    <a:pt x="340" y="0"/>
                  </a:moveTo>
                  <a:cubicBezTo>
                    <a:pt x="1" y="705"/>
                    <a:pt x="54" y="1562"/>
                    <a:pt x="554" y="2240"/>
                  </a:cubicBezTo>
                  <a:cubicBezTo>
                    <a:pt x="979" y="2823"/>
                    <a:pt x="1645" y="3133"/>
                    <a:pt x="2322" y="3133"/>
                  </a:cubicBezTo>
                  <a:cubicBezTo>
                    <a:pt x="2710" y="3133"/>
                    <a:pt x="3102" y="3031"/>
                    <a:pt x="3453" y="2819"/>
                  </a:cubicBezTo>
                  <a:lnTo>
                    <a:pt x="3436" y="2793"/>
                  </a:lnTo>
                  <a:lnTo>
                    <a:pt x="3436" y="1026"/>
                  </a:lnTo>
                  <a:cubicBezTo>
                    <a:pt x="3436" y="464"/>
                    <a:pt x="2972" y="0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0"/>
            <p:cNvSpPr/>
            <p:nvPr/>
          </p:nvSpPr>
          <p:spPr>
            <a:xfrm>
              <a:off x="2099700" y="3502550"/>
              <a:ext cx="111550" cy="101750"/>
            </a:xfrm>
            <a:custGeom>
              <a:rect b="b" l="l" r="r" t="t"/>
              <a:pathLst>
                <a:path extrusionOk="0" h="4070" w="4462">
                  <a:moveTo>
                    <a:pt x="1981" y="1"/>
                  </a:moveTo>
                  <a:cubicBezTo>
                    <a:pt x="1529" y="1"/>
                    <a:pt x="1073" y="140"/>
                    <a:pt x="679" y="430"/>
                  </a:cubicBezTo>
                  <a:cubicBezTo>
                    <a:pt x="385" y="644"/>
                    <a:pt x="153" y="929"/>
                    <a:pt x="1" y="1250"/>
                  </a:cubicBezTo>
                  <a:lnTo>
                    <a:pt x="2062" y="1250"/>
                  </a:lnTo>
                  <a:cubicBezTo>
                    <a:pt x="2633" y="1250"/>
                    <a:pt x="3097" y="1714"/>
                    <a:pt x="3097" y="2276"/>
                  </a:cubicBezTo>
                  <a:lnTo>
                    <a:pt x="3097" y="4043"/>
                  </a:lnTo>
                  <a:lnTo>
                    <a:pt x="3114" y="4069"/>
                  </a:lnTo>
                  <a:cubicBezTo>
                    <a:pt x="3168" y="4034"/>
                    <a:pt x="3221" y="3998"/>
                    <a:pt x="3275" y="3962"/>
                  </a:cubicBezTo>
                  <a:cubicBezTo>
                    <a:pt x="4247" y="3249"/>
                    <a:pt x="4461" y="1875"/>
                    <a:pt x="3748" y="894"/>
                  </a:cubicBezTo>
                  <a:cubicBezTo>
                    <a:pt x="3320" y="311"/>
                    <a:pt x="2656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0"/>
            <p:cNvSpPr/>
            <p:nvPr/>
          </p:nvSpPr>
          <p:spPr>
            <a:xfrm>
              <a:off x="1892525" y="3508150"/>
              <a:ext cx="179550" cy="57350"/>
            </a:xfrm>
            <a:custGeom>
              <a:rect b="b" l="l" r="r" t="t"/>
              <a:pathLst>
                <a:path extrusionOk="0" h="2294" w="7182">
                  <a:moveTo>
                    <a:pt x="268" y="1"/>
                  </a:moveTo>
                  <a:cubicBezTo>
                    <a:pt x="116" y="1"/>
                    <a:pt x="0" y="116"/>
                    <a:pt x="0" y="268"/>
                  </a:cubicBezTo>
                  <a:lnTo>
                    <a:pt x="0" y="2034"/>
                  </a:lnTo>
                  <a:cubicBezTo>
                    <a:pt x="0" y="2179"/>
                    <a:pt x="112" y="2293"/>
                    <a:pt x="252" y="2293"/>
                  </a:cubicBezTo>
                  <a:cubicBezTo>
                    <a:pt x="328" y="2293"/>
                    <a:pt x="412" y="2259"/>
                    <a:pt x="491" y="2177"/>
                  </a:cubicBezTo>
                  <a:cubicBezTo>
                    <a:pt x="500" y="2168"/>
                    <a:pt x="509" y="2150"/>
                    <a:pt x="509" y="2133"/>
                  </a:cubicBezTo>
                  <a:lnTo>
                    <a:pt x="509" y="652"/>
                  </a:lnTo>
                  <a:cubicBezTo>
                    <a:pt x="509" y="571"/>
                    <a:pt x="571" y="509"/>
                    <a:pt x="643" y="509"/>
                  </a:cubicBezTo>
                  <a:lnTo>
                    <a:pt x="6905" y="509"/>
                  </a:lnTo>
                  <a:cubicBezTo>
                    <a:pt x="6923" y="509"/>
                    <a:pt x="6941" y="509"/>
                    <a:pt x="6950" y="491"/>
                  </a:cubicBezTo>
                  <a:cubicBezTo>
                    <a:pt x="7182" y="268"/>
                    <a:pt x="7030" y="1"/>
                    <a:pt x="68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0"/>
            <p:cNvSpPr/>
            <p:nvPr/>
          </p:nvSpPr>
          <p:spPr>
            <a:xfrm>
              <a:off x="1892525" y="3573350"/>
              <a:ext cx="311375" cy="207350"/>
            </a:xfrm>
            <a:custGeom>
              <a:rect b="b" l="l" r="r" t="t"/>
              <a:pathLst>
                <a:path extrusionOk="0" h="8294" w="12455">
                  <a:moveTo>
                    <a:pt x="6771" y="6751"/>
                  </a:moveTo>
                  <a:lnTo>
                    <a:pt x="7021" y="7777"/>
                  </a:lnTo>
                  <a:lnTo>
                    <a:pt x="5424" y="7777"/>
                  </a:lnTo>
                  <a:lnTo>
                    <a:pt x="5674" y="6751"/>
                  </a:lnTo>
                  <a:close/>
                  <a:moveTo>
                    <a:pt x="255" y="0"/>
                  </a:moveTo>
                  <a:cubicBezTo>
                    <a:pt x="112" y="0"/>
                    <a:pt x="0" y="114"/>
                    <a:pt x="0" y="256"/>
                  </a:cubicBezTo>
                  <a:lnTo>
                    <a:pt x="0" y="5707"/>
                  </a:lnTo>
                  <a:cubicBezTo>
                    <a:pt x="0" y="6287"/>
                    <a:pt x="464" y="6751"/>
                    <a:pt x="1044" y="6751"/>
                  </a:cubicBezTo>
                  <a:lnTo>
                    <a:pt x="5192" y="6751"/>
                  </a:lnTo>
                  <a:lnTo>
                    <a:pt x="4943" y="7777"/>
                  </a:lnTo>
                  <a:lnTo>
                    <a:pt x="3890" y="7777"/>
                  </a:lnTo>
                  <a:cubicBezTo>
                    <a:pt x="3774" y="7777"/>
                    <a:pt x="3658" y="7857"/>
                    <a:pt x="3631" y="7973"/>
                  </a:cubicBezTo>
                  <a:cubicBezTo>
                    <a:pt x="3595" y="8142"/>
                    <a:pt x="3720" y="8294"/>
                    <a:pt x="3881" y="8294"/>
                  </a:cubicBezTo>
                  <a:lnTo>
                    <a:pt x="8556" y="8294"/>
                  </a:lnTo>
                  <a:cubicBezTo>
                    <a:pt x="8680" y="8294"/>
                    <a:pt x="8788" y="8214"/>
                    <a:pt x="8814" y="8098"/>
                  </a:cubicBezTo>
                  <a:cubicBezTo>
                    <a:pt x="8850" y="7928"/>
                    <a:pt x="8725" y="7777"/>
                    <a:pt x="8565" y="7777"/>
                  </a:cubicBezTo>
                  <a:lnTo>
                    <a:pt x="7548" y="7777"/>
                  </a:lnTo>
                  <a:lnTo>
                    <a:pt x="7298" y="6751"/>
                  </a:lnTo>
                  <a:lnTo>
                    <a:pt x="11401" y="6751"/>
                  </a:lnTo>
                  <a:cubicBezTo>
                    <a:pt x="11981" y="6742"/>
                    <a:pt x="12454" y="6269"/>
                    <a:pt x="12436" y="5698"/>
                  </a:cubicBezTo>
                  <a:lnTo>
                    <a:pt x="12436" y="4217"/>
                  </a:lnTo>
                  <a:cubicBezTo>
                    <a:pt x="12454" y="4074"/>
                    <a:pt x="12338" y="3958"/>
                    <a:pt x="12195" y="3958"/>
                  </a:cubicBezTo>
                  <a:cubicBezTo>
                    <a:pt x="12053" y="3958"/>
                    <a:pt x="11955" y="4217"/>
                    <a:pt x="11955" y="4217"/>
                  </a:cubicBezTo>
                  <a:lnTo>
                    <a:pt x="11955" y="5707"/>
                  </a:lnTo>
                  <a:cubicBezTo>
                    <a:pt x="11955" y="6001"/>
                    <a:pt x="11714" y="6242"/>
                    <a:pt x="11419" y="6242"/>
                  </a:cubicBezTo>
                  <a:lnTo>
                    <a:pt x="1044" y="6242"/>
                  </a:lnTo>
                  <a:cubicBezTo>
                    <a:pt x="750" y="6242"/>
                    <a:pt x="509" y="6001"/>
                    <a:pt x="509" y="5707"/>
                  </a:cubicBezTo>
                  <a:lnTo>
                    <a:pt x="509" y="265"/>
                  </a:lnTo>
                  <a:cubicBezTo>
                    <a:pt x="509" y="149"/>
                    <a:pt x="429" y="33"/>
                    <a:pt x="313" y="6"/>
                  </a:cubicBezTo>
                  <a:cubicBezTo>
                    <a:pt x="293" y="2"/>
                    <a:pt x="273" y="0"/>
                    <a:pt x="2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2050200" y="3470300"/>
              <a:ext cx="231750" cy="256650"/>
            </a:xfrm>
            <a:custGeom>
              <a:rect b="b" l="l" r="r" t="t"/>
              <a:pathLst>
                <a:path extrusionOk="0" h="10266" w="9270">
                  <a:moveTo>
                    <a:pt x="3944" y="506"/>
                  </a:moveTo>
                  <a:cubicBezTo>
                    <a:pt x="4104" y="506"/>
                    <a:pt x="4256" y="524"/>
                    <a:pt x="4407" y="542"/>
                  </a:cubicBezTo>
                  <a:cubicBezTo>
                    <a:pt x="5193" y="667"/>
                    <a:pt x="5888" y="1086"/>
                    <a:pt x="6361" y="1729"/>
                  </a:cubicBezTo>
                  <a:cubicBezTo>
                    <a:pt x="7200" y="2879"/>
                    <a:pt x="7119" y="4467"/>
                    <a:pt x="6156" y="5520"/>
                  </a:cubicBezTo>
                  <a:cubicBezTo>
                    <a:pt x="6022" y="5663"/>
                    <a:pt x="5879" y="5788"/>
                    <a:pt x="5719" y="5904"/>
                  </a:cubicBezTo>
                  <a:cubicBezTo>
                    <a:pt x="5558" y="6020"/>
                    <a:pt x="5398" y="6118"/>
                    <a:pt x="5219" y="6198"/>
                  </a:cubicBezTo>
                  <a:cubicBezTo>
                    <a:pt x="4818" y="6394"/>
                    <a:pt x="4381" y="6484"/>
                    <a:pt x="3961" y="6484"/>
                  </a:cubicBezTo>
                  <a:cubicBezTo>
                    <a:pt x="3034" y="6484"/>
                    <a:pt x="2124" y="6046"/>
                    <a:pt x="1544" y="5261"/>
                  </a:cubicBezTo>
                  <a:cubicBezTo>
                    <a:pt x="571" y="3932"/>
                    <a:pt x="866" y="2059"/>
                    <a:pt x="2186" y="1086"/>
                  </a:cubicBezTo>
                  <a:cubicBezTo>
                    <a:pt x="2704" y="712"/>
                    <a:pt x="3319" y="506"/>
                    <a:pt x="3944" y="506"/>
                  </a:cubicBezTo>
                  <a:close/>
                  <a:moveTo>
                    <a:pt x="3942" y="1"/>
                  </a:moveTo>
                  <a:cubicBezTo>
                    <a:pt x="3205" y="1"/>
                    <a:pt x="2493" y="232"/>
                    <a:pt x="1892" y="676"/>
                  </a:cubicBezTo>
                  <a:cubicBezTo>
                    <a:pt x="331" y="1818"/>
                    <a:pt x="0" y="4012"/>
                    <a:pt x="1133" y="5565"/>
                  </a:cubicBezTo>
                  <a:cubicBezTo>
                    <a:pt x="1811" y="6484"/>
                    <a:pt x="2873" y="6992"/>
                    <a:pt x="3961" y="6992"/>
                  </a:cubicBezTo>
                  <a:cubicBezTo>
                    <a:pt x="4390" y="6992"/>
                    <a:pt x="4827" y="6912"/>
                    <a:pt x="5246" y="6742"/>
                  </a:cubicBezTo>
                  <a:lnTo>
                    <a:pt x="7557" y="9900"/>
                  </a:lnTo>
                  <a:cubicBezTo>
                    <a:pt x="7726" y="10132"/>
                    <a:pt x="7994" y="10266"/>
                    <a:pt x="8270" y="10266"/>
                  </a:cubicBezTo>
                  <a:cubicBezTo>
                    <a:pt x="8458" y="10266"/>
                    <a:pt x="8636" y="10204"/>
                    <a:pt x="8797" y="10097"/>
                  </a:cubicBezTo>
                  <a:cubicBezTo>
                    <a:pt x="9180" y="9811"/>
                    <a:pt x="9269" y="9258"/>
                    <a:pt x="8984" y="8865"/>
                  </a:cubicBezTo>
                  <a:lnTo>
                    <a:pt x="7905" y="7393"/>
                  </a:lnTo>
                  <a:cubicBezTo>
                    <a:pt x="7856" y="7329"/>
                    <a:pt x="7778" y="7293"/>
                    <a:pt x="7698" y="7293"/>
                  </a:cubicBezTo>
                  <a:cubicBezTo>
                    <a:pt x="7646" y="7293"/>
                    <a:pt x="7593" y="7308"/>
                    <a:pt x="7548" y="7340"/>
                  </a:cubicBezTo>
                  <a:cubicBezTo>
                    <a:pt x="7441" y="7420"/>
                    <a:pt x="7414" y="7581"/>
                    <a:pt x="7494" y="7697"/>
                  </a:cubicBezTo>
                  <a:lnTo>
                    <a:pt x="8574" y="9160"/>
                  </a:lnTo>
                  <a:cubicBezTo>
                    <a:pt x="8690" y="9329"/>
                    <a:pt x="8654" y="9561"/>
                    <a:pt x="8493" y="9686"/>
                  </a:cubicBezTo>
                  <a:cubicBezTo>
                    <a:pt x="8431" y="9731"/>
                    <a:pt x="8351" y="9758"/>
                    <a:pt x="8270" y="9758"/>
                  </a:cubicBezTo>
                  <a:cubicBezTo>
                    <a:pt x="8154" y="9758"/>
                    <a:pt x="8038" y="9704"/>
                    <a:pt x="7967" y="9606"/>
                  </a:cubicBezTo>
                  <a:lnTo>
                    <a:pt x="5710" y="6519"/>
                  </a:lnTo>
                  <a:cubicBezTo>
                    <a:pt x="5817" y="6457"/>
                    <a:pt x="5924" y="6385"/>
                    <a:pt x="6022" y="6314"/>
                  </a:cubicBezTo>
                  <a:cubicBezTo>
                    <a:pt x="6120" y="6243"/>
                    <a:pt x="6218" y="6162"/>
                    <a:pt x="6308" y="6073"/>
                  </a:cubicBezTo>
                  <a:lnTo>
                    <a:pt x="7039" y="7063"/>
                  </a:lnTo>
                  <a:cubicBezTo>
                    <a:pt x="7084" y="7135"/>
                    <a:pt x="7164" y="7170"/>
                    <a:pt x="7244" y="7170"/>
                  </a:cubicBezTo>
                  <a:cubicBezTo>
                    <a:pt x="7289" y="7170"/>
                    <a:pt x="7343" y="7153"/>
                    <a:pt x="7387" y="7126"/>
                  </a:cubicBezTo>
                  <a:cubicBezTo>
                    <a:pt x="7503" y="7037"/>
                    <a:pt x="7530" y="6876"/>
                    <a:pt x="7450" y="6769"/>
                  </a:cubicBezTo>
                  <a:lnTo>
                    <a:pt x="6665" y="5698"/>
                  </a:lnTo>
                  <a:cubicBezTo>
                    <a:pt x="7664" y="4476"/>
                    <a:pt x="7717" y="2719"/>
                    <a:pt x="6772" y="1434"/>
                  </a:cubicBezTo>
                  <a:cubicBezTo>
                    <a:pt x="6218" y="676"/>
                    <a:pt x="5407" y="185"/>
                    <a:pt x="4488" y="43"/>
                  </a:cubicBezTo>
                  <a:cubicBezTo>
                    <a:pt x="4305" y="14"/>
                    <a:pt x="4123" y="1"/>
                    <a:pt x="3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4" name="Google Shape;1234;p30"/>
          <p:cNvGrpSpPr/>
          <p:nvPr/>
        </p:nvGrpSpPr>
        <p:grpSpPr>
          <a:xfrm>
            <a:off x="3314358" y="1422332"/>
            <a:ext cx="469285" cy="409498"/>
            <a:chOff x="1895875" y="1894800"/>
            <a:chExt cx="386975" cy="337675"/>
          </a:xfrm>
        </p:grpSpPr>
        <p:sp>
          <p:nvSpPr>
            <p:cNvPr id="1235" name="Google Shape;1235;p30"/>
            <p:cNvSpPr/>
            <p:nvPr/>
          </p:nvSpPr>
          <p:spPr>
            <a:xfrm>
              <a:off x="2054650" y="2178025"/>
              <a:ext cx="69400" cy="47525"/>
            </a:xfrm>
            <a:custGeom>
              <a:rect b="b" l="l" r="r" t="t"/>
              <a:pathLst>
                <a:path extrusionOk="0" h="1901" w="2776">
                  <a:moveTo>
                    <a:pt x="456" y="1"/>
                  </a:moveTo>
                  <a:lnTo>
                    <a:pt x="233" y="937"/>
                  </a:lnTo>
                  <a:lnTo>
                    <a:pt x="1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2060225" y="2154600"/>
              <a:ext cx="58250" cy="46875"/>
            </a:xfrm>
            <a:custGeom>
              <a:rect b="b" l="l" r="r" t="t"/>
              <a:pathLst>
                <a:path extrusionOk="0" h="1875" w="2330">
                  <a:moveTo>
                    <a:pt x="991" y="1"/>
                  </a:moveTo>
                  <a:lnTo>
                    <a:pt x="224" y="929"/>
                  </a:lnTo>
                  <a:lnTo>
                    <a:pt x="1" y="1874"/>
                  </a:lnTo>
                  <a:lnTo>
                    <a:pt x="2329" y="1874"/>
                  </a:lnTo>
                  <a:lnTo>
                    <a:pt x="2106" y="929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1902775" y="1901700"/>
              <a:ext cx="372925" cy="276350"/>
            </a:xfrm>
            <a:custGeom>
              <a:rect b="b" l="l" r="r" t="t"/>
              <a:pathLst>
                <a:path extrusionOk="0" h="11054" w="14917">
                  <a:moveTo>
                    <a:pt x="982" y="1"/>
                  </a:moveTo>
                  <a:cubicBezTo>
                    <a:pt x="438" y="1"/>
                    <a:pt x="1" y="438"/>
                    <a:pt x="1" y="982"/>
                  </a:cubicBezTo>
                  <a:lnTo>
                    <a:pt x="1" y="10063"/>
                  </a:lnTo>
                  <a:cubicBezTo>
                    <a:pt x="1" y="10608"/>
                    <a:pt x="438" y="11054"/>
                    <a:pt x="982" y="11054"/>
                  </a:cubicBezTo>
                  <a:lnTo>
                    <a:pt x="13935" y="11054"/>
                  </a:lnTo>
                  <a:cubicBezTo>
                    <a:pt x="14480" y="11054"/>
                    <a:pt x="14917" y="10608"/>
                    <a:pt x="14917" y="10063"/>
                  </a:cubicBezTo>
                  <a:lnTo>
                    <a:pt x="14917" y="991"/>
                  </a:lnTo>
                  <a:cubicBezTo>
                    <a:pt x="14917" y="438"/>
                    <a:pt x="14480" y="1"/>
                    <a:pt x="13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2052650" y="1901700"/>
              <a:ext cx="223050" cy="276350"/>
            </a:xfrm>
            <a:custGeom>
              <a:rect b="b" l="l" r="r" t="t"/>
              <a:pathLst>
                <a:path extrusionOk="0" h="11054" w="8922">
                  <a:moveTo>
                    <a:pt x="3096" y="1"/>
                  </a:moveTo>
                  <a:lnTo>
                    <a:pt x="1" y="11054"/>
                  </a:lnTo>
                  <a:lnTo>
                    <a:pt x="7940" y="11054"/>
                  </a:lnTo>
                  <a:cubicBezTo>
                    <a:pt x="8485" y="11054"/>
                    <a:pt x="8922" y="10608"/>
                    <a:pt x="8922" y="10063"/>
                  </a:cubicBezTo>
                  <a:lnTo>
                    <a:pt x="8922" y="982"/>
                  </a:lnTo>
                  <a:cubicBezTo>
                    <a:pt x="8922" y="438"/>
                    <a:pt x="8485" y="1"/>
                    <a:pt x="7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0"/>
            <p:cNvSpPr/>
            <p:nvPr/>
          </p:nvSpPr>
          <p:spPr>
            <a:xfrm>
              <a:off x="1902775" y="1935600"/>
              <a:ext cx="372925" cy="208550"/>
            </a:xfrm>
            <a:custGeom>
              <a:rect b="b" l="l" r="r" t="t"/>
              <a:pathLst>
                <a:path extrusionOk="0" h="8342" w="14917">
                  <a:moveTo>
                    <a:pt x="1" y="1"/>
                  </a:moveTo>
                  <a:lnTo>
                    <a:pt x="1" y="8342"/>
                  </a:lnTo>
                  <a:lnTo>
                    <a:pt x="14917" y="8342"/>
                  </a:lnTo>
                  <a:lnTo>
                    <a:pt x="149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2062250" y="1935600"/>
              <a:ext cx="213450" cy="208550"/>
            </a:xfrm>
            <a:custGeom>
              <a:rect b="b" l="l" r="r" t="t"/>
              <a:pathLst>
                <a:path extrusionOk="0" h="8342" w="8538">
                  <a:moveTo>
                    <a:pt x="2338" y="1"/>
                  </a:moveTo>
                  <a:lnTo>
                    <a:pt x="0" y="8342"/>
                  </a:lnTo>
                  <a:lnTo>
                    <a:pt x="8538" y="8342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1895875" y="1894800"/>
              <a:ext cx="386750" cy="240175"/>
            </a:xfrm>
            <a:custGeom>
              <a:rect b="b" l="l" r="r" t="t"/>
              <a:pathLst>
                <a:path extrusionOk="0" h="9607" w="15470">
                  <a:moveTo>
                    <a:pt x="286" y="0"/>
                  </a:moveTo>
                  <a:cubicBezTo>
                    <a:pt x="134" y="0"/>
                    <a:pt x="0" y="134"/>
                    <a:pt x="0" y="285"/>
                  </a:cubicBezTo>
                  <a:lnTo>
                    <a:pt x="0" y="2587"/>
                  </a:lnTo>
                  <a:cubicBezTo>
                    <a:pt x="0" y="2605"/>
                    <a:pt x="9" y="2623"/>
                    <a:pt x="18" y="2632"/>
                  </a:cubicBezTo>
                  <a:cubicBezTo>
                    <a:pt x="104" y="2721"/>
                    <a:pt x="196" y="2758"/>
                    <a:pt x="278" y="2758"/>
                  </a:cubicBezTo>
                  <a:cubicBezTo>
                    <a:pt x="426" y="2758"/>
                    <a:pt x="544" y="2638"/>
                    <a:pt x="544" y="2489"/>
                  </a:cubicBezTo>
                  <a:lnTo>
                    <a:pt x="544" y="705"/>
                  </a:lnTo>
                  <a:cubicBezTo>
                    <a:pt x="544" y="616"/>
                    <a:pt x="616" y="544"/>
                    <a:pt x="705" y="544"/>
                  </a:cubicBezTo>
                  <a:lnTo>
                    <a:pt x="14764" y="544"/>
                  </a:lnTo>
                  <a:cubicBezTo>
                    <a:pt x="14854" y="544"/>
                    <a:pt x="14925" y="616"/>
                    <a:pt x="14925" y="705"/>
                  </a:cubicBezTo>
                  <a:lnTo>
                    <a:pt x="14925" y="9438"/>
                  </a:lnTo>
                  <a:cubicBezTo>
                    <a:pt x="14925" y="9456"/>
                    <a:pt x="14925" y="9474"/>
                    <a:pt x="14943" y="9483"/>
                  </a:cubicBezTo>
                  <a:cubicBezTo>
                    <a:pt x="15024" y="9570"/>
                    <a:pt x="15113" y="9607"/>
                    <a:pt x="15194" y="9607"/>
                  </a:cubicBezTo>
                  <a:cubicBezTo>
                    <a:pt x="15345" y="9607"/>
                    <a:pt x="15469" y="9482"/>
                    <a:pt x="15469" y="9331"/>
                  </a:cubicBezTo>
                  <a:lnTo>
                    <a:pt x="15469" y="285"/>
                  </a:lnTo>
                  <a:cubicBezTo>
                    <a:pt x="15469" y="134"/>
                    <a:pt x="15335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1895875" y="1976425"/>
              <a:ext cx="386975" cy="256050"/>
            </a:xfrm>
            <a:custGeom>
              <a:rect b="b" l="l" r="r" t="t"/>
              <a:pathLst>
                <a:path extrusionOk="0" h="10242" w="15479">
                  <a:moveTo>
                    <a:pt x="8457" y="8332"/>
                  </a:moveTo>
                  <a:lnTo>
                    <a:pt x="8778" y="9697"/>
                  </a:lnTo>
                  <a:lnTo>
                    <a:pt x="6700" y="9697"/>
                  </a:lnTo>
                  <a:lnTo>
                    <a:pt x="7021" y="8332"/>
                  </a:lnTo>
                  <a:close/>
                  <a:moveTo>
                    <a:pt x="277" y="0"/>
                  </a:moveTo>
                  <a:cubicBezTo>
                    <a:pt x="125" y="0"/>
                    <a:pt x="9" y="116"/>
                    <a:pt x="0" y="268"/>
                  </a:cubicBezTo>
                  <a:lnTo>
                    <a:pt x="0" y="7066"/>
                  </a:lnTo>
                  <a:cubicBezTo>
                    <a:pt x="9" y="7761"/>
                    <a:pt x="571" y="8323"/>
                    <a:pt x="1267" y="8332"/>
                  </a:cubicBezTo>
                  <a:lnTo>
                    <a:pt x="6459" y="8332"/>
                  </a:lnTo>
                  <a:lnTo>
                    <a:pt x="6129" y="9697"/>
                  </a:lnTo>
                  <a:lnTo>
                    <a:pt x="4844" y="9697"/>
                  </a:lnTo>
                  <a:cubicBezTo>
                    <a:pt x="4710" y="9697"/>
                    <a:pt x="4586" y="9786"/>
                    <a:pt x="4568" y="9929"/>
                  </a:cubicBezTo>
                  <a:cubicBezTo>
                    <a:pt x="4550" y="10090"/>
                    <a:pt x="4675" y="10241"/>
                    <a:pt x="4835" y="10241"/>
                  </a:cubicBezTo>
                  <a:lnTo>
                    <a:pt x="10634" y="10241"/>
                  </a:lnTo>
                  <a:cubicBezTo>
                    <a:pt x="10768" y="10241"/>
                    <a:pt x="10884" y="10143"/>
                    <a:pt x="10911" y="10009"/>
                  </a:cubicBezTo>
                  <a:cubicBezTo>
                    <a:pt x="10928" y="9840"/>
                    <a:pt x="10804" y="9697"/>
                    <a:pt x="10634" y="9697"/>
                  </a:cubicBezTo>
                  <a:lnTo>
                    <a:pt x="9349" y="9697"/>
                  </a:lnTo>
                  <a:lnTo>
                    <a:pt x="9019" y="8332"/>
                  </a:lnTo>
                  <a:lnTo>
                    <a:pt x="14220" y="8332"/>
                  </a:lnTo>
                  <a:cubicBezTo>
                    <a:pt x="14916" y="8332"/>
                    <a:pt x="15478" y="7770"/>
                    <a:pt x="15478" y="7074"/>
                  </a:cubicBezTo>
                  <a:cubicBezTo>
                    <a:pt x="15478" y="6928"/>
                    <a:pt x="15359" y="6803"/>
                    <a:pt x="15209" y="6803"/>
                  </a:cubicBezTo>
                  <a:cubicBezTo>
                    <a:pt x="15195" y="6803"/>
                    <a:pt x="15181" y="6805"/>
                    <a:pt x="15166" y="6807"/>
                  </a:cubicBezTo>
                  <a:cubicBezTo>
                    <a:pt x="15032" y="6834"/>
                    <a:pt x="14943" y="6950"/>
                    <a:pt x="14934" y="7083"/>
                  </a:cubicBezTo>
                  <a:cubicBezTo>
                    <a:pt x="14934" y="7476"/>
                    <a:pt x="14613" y="7788"/>
                    <a:pt x="14220" y="7788"/>
                  </a:cubicBezTo>
                  <a:lnTo>
                    <a:pt x="1267" y="7788"/>
                  </a:lnTo>
                  <a:cubicBezTo>
                    <a:pt x="865" y="7788"/>
                    <a:pt x="544" y="7467"/>
                    <a:pt x="544" y="7074"/>
                  </a:cubicBezTo>
                  <a:lnTo>
                    <a:pt x="544" y="268"/>
                  </a:lnTo>
                  <a:cubicBezTo>
                    <a:pt x="544" y="268"/>
                    <a:pt x="428" y="0"/>
                    <a:pt x="2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0"/>
            <p:cNvSpPr/>
            <p:nvPr/>
          </p:nvSpPr>
          <p:spPr>
            <a:xfrm>
              <a:off x="1966575" y="1981225"/>
              <a:ext cx="78750" cy="116850"/>
            </a:xfrm>
            <a:custGeom>
              <a:rect b="b" l="l" r="r" t="t"/>
              <a:pathLst>
                <a:path extrusionOk="0" h="4674" w="3150">
                  <a:moveTo>
                    <a:pt x="1981" y="1102"/>
                  </a:moveTo>
                  <a:lnTo>
                    <a:pt x="1981" y="2645"/>
                  </a:lnTo>
                  <a:lnTo>
                    <a:pt x="839" y="2645"/>
                  </a:lnTo>
                  <a:lnTo>
                    <a:pt x="1981" y="1102"/>
                  </a:lnTo>
                  <a:close/>
                  <a:moveTo>
                    <a:pt x="2246" y="1"/>
                  </a:moveTo>
                  <a:cubicBezTo>
                    <a:pt x="2164" y="1"/>
                    <a:pt x="2085" y="38"/>
                    <a:pt x="2034" y="111"/>
                  </a:cubicBezTo>
                  <a:lnTo>
                    <a:pt x="80" y="2761"/>
                  </a:lnTo>
                  <a:cubicBezTo>
                    <a:pt x="0" y="2859"/>
                    <a:pt x="9" y="3011"/>
                    <a:pt x="107" y="3109"/>
                  </a:cubicBezTo>
                  <a:cubicBezTo>
                    <a:pt x="161" y="3162"/>
                    <a:pt x="232" y="3189"/>
                    <a:pt x="303" y="3189"/>
                  </a:cubicBezTo>
                  <a:lnTo>
                    <a:pt x="1981" y="3189"/>
                  </a:lnTo>
                  <a:lnTo>
                    <a:pt x="1981" y="4402"/>
                  </a:lnTo>
                  <a:cubicBezTo>
                    <a:pt x="1981" y="4549"/>
                    <a:pt x="2100" y="4673"/>
                    <a:pt x="2250" y="4673"/>
                  </a:cubicBezTo>
                  <a:cubicBezTo>
                    <a:pt x="2264" y="4673"/>
                    <a:pt x="2278" y="4672"/>
                    <a:pt x="2293" y="4670"/>
                  </a:cubicBezTo>
                  <a:cubicBezTo>
                    <a:pt x="2427" y="4652"/>
                    <a:pt x="2525" y="4527"/>
                    <a:pt x="2525" y="4394"/>
                  </a:cubicBezTo>
                  <a:lnTo>
                    <a:pt x="2525" y="3189"/>
                  </a:lnTo>
                  <a:lnTo>
                    <a:pt x="2855" y="3189"/>
                  </a:lnTo>
                  <a:cubicBezTo>
                    <a:pt x="2989" y="3189"/>
                    <a:pt x="3114" y="3091"/>
                    <a:pt x="3131" y="2957"/>
                  </a:cubicBezTo>
                  <a:cubicBezTo>
                    <a:pt x="3149" y="2788"/>
                    <a:pt x="3024" y="2645"/>
                    <a:pt x="2864" y="2645"/>
                  </a:cubicBezTo>
                  <a:lnTo>
                    <a:pt x="2525" y="2645"/>
                  </a:lnTo>
                  <a:lnTo>
                    <a:pt x="2525" y="281"/>
                  </a:lnTo>
                  <a:cubicBezTo>
                    <a:pt x="2525" y="183"/>
                    <a:pt x="2471" y="85"/>
                    <a:pt x="2391" y="40"/>
                  </a:cubicBezTo>
                  <a:cubicBezTo>
                    <a:pt x="2345" y="14"/>
                    <a:pt x="2295" y="1"/>
                    <a:pt x="2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0"/>
            <p:cNvSpPr/>
            <p:nvPr/>
          </p:nvSpPr>
          <p:spPr>
            <a:xfrm>
              <a:off x="2132725" y="1981225"/>
              <a:ext cx="78750" cy="116850"/>
            </a:xfrm>
            <a:custGeom>
              <a:rect b="b" l="l" r="r" t="t"/>
              <a:pathLst>
                <a:path extrusionOk="0" h="4674" w="3150">
                  <a:moveTo>
                    <a:pt x="1972" y="1102"/>
                  </a:moveTo>
                  <a:lnTo>
                    <a:pt x="1972" y="2645"/>
                  </a:lnTo>
                  <a:lnTo>
                    <a:pt x="839" y="2645"/>
                  </a:lnTo>
                  <a:lnTo>
                    <a:pt x="1972" y="1102"/>
                  </a:lnTo>
                  <a:close/>
                  <a:moveTo>
                    <a:pt x="2244" y="1"/>
                  </a:moveTo>
                  <a:cubicBezTo>
                    <a:pt x="2158" y="1"/>
                    <a:pt x="2076" y="38"/>
                    <a:pt x="2025" y="111"/>
                  </a:cubicBezTo>
                  <a:lnTo>
                    <a:pt x="81" y="2761"/>
                  </a:lnTo>
                  <a:cubicBezTo>
                    <a:pt x="0" y="2859"/>
                    <a:pt x="9" y="3011"/>
                    <a:pt x="107" y="3109"/>
                  </a:cubicBezTo>
                  <a:cubicBezTo>
                    <a:pt x="161" y="3162"/>
                    <a:pt x="232" y="3189"/>
                    <a:pt x="304" y="3189"/>
                  </a:cubicBezTo>
                  <a:lnTo>
                    <a:pt x="1972" y="3189"/>
                  </a:lnTo>
                  <a:lnTo>
                    <a:pt x="1972" y="4402"/>
                  </a:lnTo>
                  <a:cubicBezTo>
                    <a:pt x="1972" y="4549"/>
                    <a:pt x="2098" y="4673"/>
                    <a:pt x="2243" y="4673"/>
                  </a:cubicBezTo>
                  <a:cubicBezTo>
                    <a:pt x="2256" y="4673"/>
                    <a:pt x="2270" y="4672"/>
                    <a:pt x="2284" y="4670"/>
                  </a:cubicBezTo>
                  <a:cubicBezTo>
                    <a:pt x="2427" y="4652"/>
                    <a:pt x="2516" y="4527"/>
                    <a:pt x="2516" y="4394"/>
                  </a:cubicBezTo>
                  <a:lnTo>
                    <a:pt x="2516" y="3189"/>
                  </a:lnTo>
                  <a:lnTo>
                    <a:pt x="2846" y="3189"/>
                  </a:lnTo>
                  <a:cubicBezTo>
                    <a:pt x="2989" y="3189"/>
                    <a:pt x="3105" y="3091"/>
                    <a:pt x="3123" y="2957"/>
                  </a:cubicBezTo>
                  <a:cubicBezTo>
                    <a:pt x="3149" y="2788"/>
                    <a:pt x="3025" y="2645"/>
                    <a:pt x="2855" y="2645"/>
                  </a:cubicBezTo>
                  <a:lnTo>
                    <a:pt x="2516" y="2645"/>
                  </a:lnTo>
                  <a:lnTo>
                    <a:pt x="2516" y="281"/>
                  </a:lnTo>
                  <a:cubicBezTo>
                    <a:pt x="2516" y="183"/>
                    <a:pt x="2471" y="85"/>
                    <a:pt x="2391" y="40"/>
                  </a:cubicBezTo>
                  <a:cubicBezTo>
                    <a:pt x="2345" y="14"/>
                    <a:pt x="2294" y="1"/>
                    <a:pt x="22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2056000" y="1981275"/>
              <a:ext cx="68250" cy="116825"/>
            </a:xfrm>
            <a:custGeom>
              <a:rect b="b" l="l" r="r" t="t"/>
              <a:pathLst>
                <a:path extrusionOk="0" h="4673" w="2730">
                  <a:moveTo>
                    <a:pt x="1328" y="0"/>
                  </a:moveTo>
                  <a:cubicBezTo>
                    <a:pt x="1302" y="0"/>
                    <a:pt x="1276" y="1"/>
                    <a:pt x="1249" y="2"/>
                  </a:cubicBezTo>
                  <a:cubicBezTo>
                    <a:pt x="554" y="47"/>
                    <a:pt x="0" y="627"/>
                    <a:pt x="0" y="1332"/>
                  </a:cubicBezTo>
                  <a:lnTo>
                    <a:pt x="0" y="3865"/>
                  </a:lnTo>
                  <a:cubicBezTo>
                    <a:pt x="0" y="3928"/>
                    <a:pt x="36" y="4017"/>
                    <a:pt x="81" y="4061"/>
                  </a:cubicBezTo>
                  <a:cubicBezTo>
                    <a:pt x="486" y="4494"/>
                    <a:pt x="928" y="4673"/>
                    <a:pt x="1330" y="4673"/>
                  </a:cubicBezTo>
                  <a:cubicBezTo>
                    <a:pt x="2104" y="4673"/>
                    <a:pt x="2729" y="4010"/>
                    <a:pt x="2659" y="3223"/>
                  </a:cubicBezTo>
                  <a:cubicBezTo>
                    <a:pt x="2659" y="3214"/>
                    <a:pt x="2650" y="3196"/>
                    <a:pt x="2641" y="3187"/>
                  </a:cubicBezTo>
                  <a:cubicBezTo>
                    <a:pt x="2561" y="3104"/>
                    <a:pt x="2474" y="3070"/>
                    <a:pt x="2396" y="3070"/>
                  </a:cubicBezTo>
                  <a:cubicBezTo>
                    <a:pt x="2246" y="3070"/>
                    <a:pt x="2124" y="3193"/>
                    <a:pt x="2124" y="3339"/>
                  </a:cubicBezTo>
                  <a:cubicBezTo>
                    <a:pt x="2124" y="3777"/>
                    <a:pt x="1770" y="4129"/>
                    <a:pt x="1335" y="4129"/>
                  </a:cubicBezTo>
                  <a:cubicBezTo>
                    <a:pt x="1096" y="4129"/>
                    <a:pt x="833" y="4023"/>
                    <a:pt x="589" y="3767"/>
                  </a:cubicBezTo>
                  <a:cubicBezTo>
                    <a:pt x="562" y="3731"/>
                    <a:pt x="545" y="3696"/>
                    <a:pt x="545" y="3651"/>
                  </a:cubicBezTo>
                  <a:lnTo>
                    <a:pt x="545" y="1349"/>
                  </a:lnTo>
                  <a:cubicBezTo>
                    <a:pt x="545" y="921"/>
                    <a:pt x="884" y="555"/>
                    <a:pt x="1303" y="547"/>
                  </a:cubicBezTo>
                  <a:cubicBezTo>
                    <a:pt x="1308" y="546"/>
                    <a:pt x="1314" y="546"/>
                    <a:pt x="1319" y="546"/>
                  </a:cubicBezTo>
                  <a:cubicBezTo>
                    <a:pt x="1758" y="546"/>
                    <a:pt x="2115" y="900"/>
                    <a:pt x="2115" y="1332"/>
                  </a:cubicBezTo>
                  <a:lnTo>
                    <a:pt x="2115" y="2581"/>
                  </a:lnTo>
                  <a:cubicBezTo>
                    <a:pt x="2115" y="2714"/>
                    <a:pt x="2213" y="2839"/>
                    <a:pt x="2347" y="2857"/>
                  </a:cubicBezTo>
                  <a:cubicBezTo>
                    <a:pt x="2361" y="2859"/>
                    <a:pt x="2376" y="2861"/>
                    <a:pt x="2390" y="2861"/>
                  </a:cubicBezTo>
                  <a:cubicBezTo>
                    <a:pt x="2540" y="2861"/>
                    <a:pt x="2659" y="2736"/>
                    <a:pt x="2659" y="2589"/>
                  </a:cubicBezTo>
                  <a:lnTo>
                    <a:pt x="2659" y="1358"/>
                  </a:lnTo>
                  <a:cubicBezTo>
                    <a:pt x="2659" y="608"/>
                    <a:pt x="2068" y="0"/>
                    <a:pt x="1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6" name="Google Shape;1246;p30"/>
          <p:cNvGrpSpPr/>
          <p:nvPr/>
        </p:nvGrpSpPr>
        <p:grpSpPr>
          <a:xfrm>
            <a:off x="5217847" y="1426935"/>
            <a:ext cx="531125" cy="400041"/>
            <a:chOff x="1335175" y="2444325"/>
            <a:chExt cx="386526" cy="283275"/>
          </a:xfrm>
        </p:grpSpPr>
        <p:sp>
          <p:nvSpPr>
            <p:cNvPr id="1247" name="Google Shape;1247;p30"/>
            <p:cNvSpPr/>
            <p:nvPr/>
          </p:nvSpPr>
          <p:spPr>
            <a:xfrm>
              <a:off x="1341875" y="2444325"/>
              <a:ext cx="373150" cy="276350"/>
            </a:xfrm>
            <a:custGeom>
              <a:rect b="b" l="l" r="r" t="t"/>
              <a:pathLst>
                <a:path extrusionOk="0" h="11054" w="14926">
                  <a:moveTo>
                    <a:pt x="0" y="0"/>
                  </a:moveTo>
                  <a:lnTo>
                    <a:pt x="0" y="11053"/>
                  </a:lnTo>
                  <a:lnTo>
                    <a:pt x="14925" y="11053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1483275" y="2444325"/>
              <a:ext cx="231750" cy="276350"/>
            </a:xfrm>
            <a:custGeom>
              <a:rect b="b" l="l" r="r" t="t"/>
              <a:pathLst>
                <a:path extrusionOk="0" h="11054" w="9270">
                  <a:moveTo>
                    <a:pt x="3096" y="0"/>
                  </a:moveTo>
                  <a:lnTo>
                    <a:pt x="0" y="11053"/>
                  </a:lnTo>
                  <a:lnTo>
                    <a:pt x="9269" y="11053"/>
                  </a:lnTo>
                  <a:lnTo>
                    <a:pt x="9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1341875" y="2444325"/>
              <a:ext cx="373150" cy="41500"/>
            </a:xfrm>
            <a:custGeom>
              <a:rect b="b" l="l" r="r" t="t"/>
              <a:pathLst>
                <a:path extrusionOk="0" h="1660" w="14926">
                  <a:moveTo>
                    <a:pt x="0" y="0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0"/>
            <p:cNvSpPr/>
            <p:nvPr/>
          </p:nvSpPr>
          <p:spPr>
            <a:xfrm>
              <a:off x="1549500" y="2444325"/>
              <a:ext cx="165525" cy="41500"/>
            </a:xfrm>
            <a:custGeom>
              <a:rect b="b" l="l" r="r" t="t"/>
              <a:pathLst>
                <a:path extrusionOk="0" h="1660" w="6621">
                  <a:moveTo>
                    <a:pt x="474" y="0"/>
                  </a:moveTo>
                  <a:lnTo>
                    <a:pt x="1" y="1660"/>
                  </a:lnTo>
                  <a:lnTo>
                    <a:pt x="6620" y="1660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0"/>
            <p:cNvSpPr/>
            <p:nvPr/>
          </p:nvSpPr>
          <p:spPr>
            <a:xfrm>
              <a:off x="1408325" y="2538225"/>
              <a:ext cx="107300" cy="181775"/>
            </a:xfrm>
            <a:custGeom>
              <a:rect b="b" l="l" r="r" t="t"/>
              <a:pathLst>
                <a:path extrusionOk="0" h="7271" w="4292">
                  <a:moveTo>
                    <a:pt x="1241" y="0"/>
                  </a:moveTo>
                  <a:cubicBezTo>
                    <a:pt x="509" y="348"/>
                    <a:pt x="1" y="1124"/>
                    <a:pt x="1" y="2016"/>
                  </a:cubicBezTo>
                  <a:cubicBezTo>
                    <a:pt x="1" y="2935"/>
                    <a:pt x="527" y="3711"/>
                    <a:pt x="1268" y="4050"/>
                  </a:cubicBezTo>
                  <a:lnTo>
                    <a:pt x="1268" y="7271"/>
                  </a:lnTo>
                  <a:lnTo>
                    <a:pt x="3025" y="7271"/>
                  </a:lnTo>
                  <a:lnTo>
                    <a:pt x="3025" y="4050"/>
                  </a:lnTo>
                  <a:cubicBezTo>
                    <a:pt x="3774" y="3711"/>
                    <a:pt x="4292" y="2935"/>
                    <a:pt x="4292" y="2016"/>
                  </a:cubicBezTo>
                  <a:cubicBezTo>
                    <a:pt x="4292" y="1124"/>
                    <a:pt x="3783" y="348"/>
                    <a:pt x="3052" y="0"/>
                  </a:cubicBezTo>
                  <a:lnTo>
                    <a:pt x="3052" y="1775"/>
                  </a:lnTo>
                  <a:lnTo>
                    <a:pt x="2151" y="2311"/>
                  </a:lnTo>
                  <a:lnTo>
                    <a:pt x="1241" y="1775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1543475" y="2547125"/>
              <a:ext cx="117125" cy="57350"/>
            </a:xfrm>
            <a:custGeom>
              <a:rect b="b" l="l" r="r" t="t"/>
              <a:pathLst>
                <a:path extrusionOk="0" h="2294" w="4685">
                  <a:moveTo>
                    <a:pt x="1446" y="1"/>
                  </a:moveTo>
                  <a:cubicBezTo>
                    <a:pt x="1446" y="795"/>
                    <a:pt x="795" y="1437"/>
                    <a:pt x="1" y="1437"/>
                  </a:cubicBezTo>
                  <a:lnTo>
                    <a:pt x="1" y="2294"/>
                  </a:lnTo>
                  <a:lnTo>
                    <a:pt x="4684" y="2294"/>
                  </a:lnTo>
                  <a:lnTo>
                    <a:pt x="4684" y="1"/>
                  </a:ln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1588100" y="2604450"/>
              <a:ext cx="39275" cy="116225"/>
            </a:xfrm>
            <a:custGeom>
              <a:rect b="b" l="l" r="r" t="t"/>
              <a:pathLst>
                <a:path extrusionOk="0" h="4649" w="1571">
                  <a:moveTo>
                    <a:pt x="0" y="1"/>
                  </a:moveTo>
                  <a:lnTo>
                    <a:pt x="0" y="4648"/>
                  </a:lnTo>
                  <a:lnTo>
                    <a:pt x="1570" y="4648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1348550" y="2451240"/>
              <a:ext cx="373151" cy="276346"/>
            </a:xfrm>
            <a:custGeom>
              <a:rect b="b" l="l" r="r" t="t"/>
              <a:pathLst>
                <a:path extrusionOk="0" h="11599" w="15461">
                  <a:moveTo>
                    <a:pt x="268" y="1"/>
                  </a:moveTo>
                  <a:cubicBezTo>
                    <a:pt x="126" y="1"/>
                    <a:pt x="1" y="117"/>
                    <a:pt x="1" y="268"/>
                  </a:cubicBezTo>
                  <a:lnTo>
                    <a:pt x="1" y="3480"/>
                  </a:lnTo>
                  <a:cubicBezTo>
                    <a:pt x="1" y="3623"/>
                    <a:pt x="99" y="3739"/>
                    <a:pt x="233" y="3756"/>
                  </a:cubicBezTo>
                  <a:cubicBezTo>
                    <a:pt x="248" y="3759"/>
                    <a:pt x="263" y="3760"/>
                    <a:pt x="278" y="3760"/>
                  </a:cubicBezTo>
                  <a:cubicBezTo>
                    <a:pt x="427" y="3760"/>
                    <a:pt x="545" y="3643"/>
                    <a:pt x="545" y="3489"/>
                  </a:cubicBezTo>
                  <a:lnTo>
                    <a:pt x="545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37" y="11054"/>
                  </a:lnTo>
                  <a:cubicBezTo>
                    <a:pt x="14194" y="11054"/>
                    <a:pt x="14078" y="11152"/>
                    <a:pt x="14060" y="11286"/>
                  </a:cubicBezTo>
                  <a:cubicBezTo>
                    <a:pt x="14033" y="11455"/>
                    <a:pt x="14158" y="11598"/>
                    <a:pt x="14328" y="11598"/>
                  </a:cubicBezTo>
                  <a:lnTo>
                    <a:pt x="15193" y="11598"/>
                  </a:lnTo>
                  <a:cubicBezTo>
                    <a:pt x="15345" y="11598"/>
                    <a:pt x="15461" y="11473"/>
                    <a:pt x="15461" y="11321"/>
                  </a:cubicBezTo>
                  <a:lnTo>
                    <a:pt x="15461" y="268"/>
                  </a:lnTo>
                  <a:cubicBezTo>
                    <a:pt x="15461" y="117"/>
                    <a:pt x="15345" y="1"/>
                    <a:pt x="15193" y="1"/>
                  </a:cubicBezTo>
                  <a:close/>
                </a:path>
              </a:pathLst>
            </a:custGeom>
            <a:solidFill>
              <a:srgbClr val="434C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1357925" y="2459275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0"/>
                  </a:moveTo>
                  <a:cubicBezTo>
                    <a:pt x="125" y="0"/>
                    <a:pt x="1" y="125"/>
                    <a:pt x="1" y="277"/>
                  </a:cubicBezTo>
                  <a:cubicBezTo>
                    <a:pt x="1" y="419"/>
                    <a:pt x="125" y="544"/>
                    <a:pt x="277" y="544"/>
                  </a:cubicBezTo>
                  <a:cubicBezTo>
                    <a:pt x="420" y="544"/>
                    <a:pt x="545" y="419"/>
                    <a:pt x="545" y="277"/>
                  </a:cubicBezTo>
                  <a:cubicBezTo>
                    <a:pt x="545" y="125"/>
                    <a:pt x="420" y="0"/>
                    <a:pt x="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1401875" y="2459275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68" y="0"/>
                  </a:moveTo>
                  <a:cubicBezTo>
                    <a:pt x="125" y="0"/>
                    <a:pt x="0" y="125"/>
                    <a:pt x="0" y="277"/>
                  </a:cubicBezTo>
                  <a:cubicBezTo>
                    <a:pt x="0" y="419"/>
                    <a:pt x="125" y="544"/>
                    <a:pt x="268" y="544"/>
                  </a:cubicBezTo>
                  <a:cubicBezTo>
                    <a:pt x="419" y="544"/>
                    <a:pt x="544" y="419"/>
                    <a:pt x="544" y="277"/>
                  </a:cubicBezTo>
                  <a:cubicBezTo>
                    <a:pt x="544" y="125"/>
                    <a:pt x="419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1380000" y="2459275"/>
              <a:ext cx="13425" cy="13625"/>
            </a:xfrm>
            <a:custGeom>
              <a:rect b="b" l="l" r="r" t="t"/>
              <a:pathLst>
                <a:path extrusionOk="0" h="545" w="537">
                  <a:moveTo>
                    <a:pt x="268" y="0"/>
                  </a:moveTo>
                  <a:cubicBezTo>
                    <a:pt x="117" y="0"/>
                    <a:pt x="1" y="125"/>
                    <a:pt x="1" y="277"/>
                  </a:cubicBezTo>
                  <a:cubicBezTo>
                    <a:pt x="1" y="419"/>
                    <a:pt x="117" y="544"/>
                    <a:pt x="268" y="544"/>
                  </a:cubicBezTo>
                  <a:cubicBezTo>
                    <a:pt x="420" y="544"/>
                    <a:pt x="536" y="419"/>
                    <a:pt x="536" y="277"/>
                  </a:cubicBezTo>
                  <a:cubicBezTo>
                    <a:pt x="536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1335175" y="2543475"/>
              <a:ext cx="341925" cy="184125"/>
            </a:xfrm>
            <a:custGeom>
              <a:rect b="b" l="l" r="r" t="t"/>
              <a:pathLst>
                <a:path extrusionOk="0" h="7365" w="13677">
                  <a:moveTo>
                    <a:pt x="270" y="1"/>
                  </a:moveTo>
                  <a:cubicBezTo>
                    <a:pt x="120" y="1"/>
                    <a:pt x="1" y="125"/>
                    <a:pt x="1" y="272"/>
                  </a:cubicBezTo>
                  <a:lnTo>
                    <a:pt x="1" y="7087"/>
                  </a:lnTo>
                  <a:cubicBezTo>
                    <a:pt x="1" y="7239"/>
                    <a:pt x="126" y="7364"/>
                    <a:pt x="268" y="7364"/>
                  </a:cubicBezTo>
                  <a:lnTo>
                    <a:pt x="13382" y="7364"/>
                  </a:lnTo>
                  <a:cubicBezTo>
                    <a:pt x="13543" y="7364"/>
                    <a:pt x="13677" y="7221"/>
                    <a:pt x="13650" y="7052"/>
                  </a:cubicBezTo>
                  <a:cubicBezTo>
                    <a:pt x="13632" y="6918"/>
                    <a:pt x="13507" y="6820"/>
                    <a:pt x="13373" y="6820"/>
                  </a:cubicBezTo>
                  <a:lnTo>
                    <a:pt x="545" y="6820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70" y="1"/>
                  </a:cubicBezTo>
                  <a:close/>
                </a:path>
              </a:pathLst>
            </a:custGeom>
            <a:solidFill>
              <a:srgbClr val="434C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9" name="Google Shape;1259;p30"/>
          <p:cNvGrpSpPr/>
          <p:nvPr/>
        </p:nvGrpSpPr>
        <p:grpSpPr>
          <a:xfrm>
            <a:off x="3296815" y="1423089"/>
            <a:ext cx="531124" cy="418963"/>
            <a:chOff x="2973975" y="2437625"/>
            <a:chExt cx="386525" cy="304900"/>
          </a:xfrm>
        </p:grpSpPr>
        <p:sp>
          <p:nvSpPr>
            <p:cNvPr id="1260" name="Google Shape;1260;p30"/>
            <p:cNvSpPr/>
            <p:nvPr/>
          </p:nvSpPr>
          <p:spPr>
            <a:xfrm>
              <a:off x="2998725" y="2484475"/>
              <a:ext cx="336800" cy="205200"/>
            </a:xfrm>
            <a:custGeom>
              <a:rect b="b" l="l" r="r" t="t"/>
              <a:pathLst>
                <a:path extrusionOk="0" h="8208" w="13472">
                  <a:moveTo>
                    <a:pt x="955" y="0"/>
                  </a:moveTo>
                  <a:cubicBezTo>
                    <a:pt x="429" y="0"/>
                    <a:pt x="1" y="419"/>
                    <a:pt x="1" y="946"/>
                  </a:cubicBezTo>
                  <a:lnTo>
                    <a:pt x="1" y="8207"/>
                  </a:lnTo>
                  <a:lnTo>
                    <a:pt x="13471" y="8207"/>
                  </a:lnTo>
                  <a:lnTo>
                    <a:pt x="13471" y="946"/>
                  </a:lnTo>
                  <a:cubicBezTo>
                    <a:pt x="13471" y="419"/>
                    <a:pt x="13043" y="0"/>
                    <a:pt x="12517" y="0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3136775" y="2484475"/>
              <a:ext cx="198750" cy="205200"/>
            </a:xfrm>
            <a:custGeom>
              <a:rect b="b" l="l" r="r" t="t"/>
              <a:pathLst>
                <a:path extrusionOk="0" h="8208" w="7950">
                  <a:moveTo>
                    <a:pt x="2311" y="0"/>
                  </a:moveTo>
                  <a:lnTo>
                    <a:pt x="1" y="8207"/>
                  </a:lnTo>
                  <a:lnTo>
                    <a:pt x="7949" y="8207"/>
                  </a:lnTo>
                  <a:lnTo>
                    <a:pt x="7949" y="946"/>
                  </a:lnTo>
                  <a:cubicBezTo>
                    <a:pt x="7949" y="419"/>
                    <a:pt x="7521" y="0"/>
                    <a:pt x="6995" y="0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2998725" y="2514575"/>
              <a:ext cx="336800" cy="175100"/>
            </a:xfrm>
            <a:custGeom>
              <a:rect b="b" l="l" r="r" t="t"/>
              <a:pathLst>
                <a:path extrusionOk="0" h="7004" w="13472">
                  <a:moveTo>
                    <a:pt x="1" y="0"/>
                  </a:moveTo>
                  <a:lnTo>
                    <a:pt x="1" y="7003"/>
                  </a:lnTo>
                  <a:lnTo>
                    <a:pt x="13471" y="7003"/>
                  </a:lnTo>
                  <a:lnTo>
                    <a:pt x="13471" y="0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2980675" y="2689650"/>
              <a:ext cx="373800" cy="46850"/>
            </a:xfrm>
            <a:custGeom>
              <a:rect b="b" l="l" r="r" t="t"/>
              <a:pathLst>
                <a:path extrusionOk="0" h="1874" w="14952">
                  <a:moveTo>
                    <a:pt x="0" y="0"/>
                  </a:moveTo>
                  <a:lnTo>
                    <a:pt x="0" y="750"/>
                  </a:lnTo>
                  <a:cubicBezTo>
                    <a:pt x="0" y="1374"/>
                    <a:pt x="509" y="1874"/>
                    <a:pt x="1124" y="1874"/>
                  </a:cubicBezTo>
                  <a:lnTo>
                    <a:pt x="13828" y="1874"/>
                  </a:lnTo>
                  <a:cubicBezTo>
                    <a:pt x="14443" y="1874"/>
                    <a:pt x="14952" y="1374"/>
                    <a:pt x="14952" y="750"/>
                  </a:cubicBezTo>
                  <a:lnTo>
                    <a:pt x="14952" y="0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3137225" y="2514575"/>
              <a:ext cx="198300" cy="175100"/>
            </a:xfrm>
            <a:custGeom>
              <a:rect b="b" l="l" r="r" t="t"/>
              <a:pathLst>
                <a:path extrusionOk="0" h="7004" w="7932">
                  <a:moveTo>
                    <a:pt x="1972" y="0"/>
                  </a:moveTo>
                  <a:lnTo>
                    <a:pt x="1" y="7003"/>
                  </a:lnTo>
                  <a:lnTo>
                    <a:pt x="7931" y="7003"/>
                  </a:lnTo>
                  <a:lnTo>
                    <a:pt x="7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3161550" y="2689650"/>
              <a:ext cx="192925" cy="46850"/>
            </a:xfrm>
            <a:custGeom>
              <a:rect b="b" l="l" r="r" t="t"/>
              <a:pathLst>
                <a:path extrusionOk="0" h="1874" w="7717">
                  <a:moveTo>
                    <a:pt x="526" y="0"/>
                  </a:moveTo>
                  <a:lnTo>
                    <a:pt x="0" y="1874"/>
                  </a:lnTo>
                  <a:lnTo>
                    <a:pt x="6593" y="1874"/>
                  </a:lnTo>
                  <a:cubicBezTo>
                    <a:pt x="7208" y="1874"/>
                    <a:pt x="7717" y="1374"/>
                    <a:pt x="7717" y="750"/>
                  </a:cubicBezTo>
                  <a:lnTo>
                    <a:pt x="7717" y="0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3121850" y="2689650"/>
              <a:ext cx="90575" cy="23450"/>
            </a:xfrm>
            <a:custGeom>
              <a:rect b="b" l="l" r="r" t="t"/>
              <a:pathLst>
                <a:path extrusionOk="0" h="938" w="3623">
                  <a:moveTo>
                    <a:pt x="0" y="0"/>
                  </a:moveTo>
                  <a:lnTo>
                    <a:pt x="0" y="277"/>
                  </a:lnTo>
                  <a:cubicBezTo>
                    <a:pt x="0" y="643"/>
                    <a:pt x="295" y="937"/>
                    <a:pt x="660" y="937"/>
                  </a:cubicBezTo>
                  <a:lnTo>
                    <a:pt x="2962" y="937"/>
                  </a:lnTo>
                  <a:cubicBezTo>
                    <a:pt x="3328" y="937"/>
                    <a:pt x="3622" y="643"/>
                    <a:pt x="3622" y="277"/>
                  </a:cubicBezTo>
                  <a:lnTo>
                    <a:pt x="3622" y="0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3133875" y="2566975"/>
              <a:ext cx="45300" cy="45300"/>
            </a:xfrm>
            <a:custGeom>
              <a:rect b="b" l="l" r="r" t="t"/>
              <a:pathLst>
                <a:path extrusionOk="0" h="1812" w="1812">
                  <a:moveTo>
                    <a:pt x="384" y="1"/>
                  </a:moveTo>
                  <a:lnTo>
                    <a:pt x="1" y="1812"/>
                  </a:lnTo>
                  <a:lnTo>
                    <a:pt x="1" y="1812"/>
                  </a:lnTo>
                  <a:lnTo>
                    <a:pt x="1812" y="142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3241600" y="2443875"/>
              <a:ext cx="60700" cy="60700"/>
            </a:xfrm>
            <a:custGeom>
              <a:rect b="b" l="l" r="r" t="t"/>
              <a:pathLst>
                <a:path extrusionOk="0" h="2428" w="2428">
                  <a:moveTo>
                    <a:pt x="1000" y="1"/>
                  </a:moveTo>
                  <a:lnTo>
                    <a:pt x="1" y="1000"/>
                  </a:lnTo>
                  <a:lnTo>
                    <a:pt x="893" y="1901"/>
                  </a:lnTo>
                  <a:lnTo>
                    <a:pt x="1428" y="2427"/>
                  </a:lnTo>
                  <a:lnTo>
                    <a:pt x="2427" y="1428"/>
                  </a:lnTo>
                  <a:lnTo>
                    <a:pt x="1901" y="893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3143475" y="2468850"/>
              <a:ext cx="133850" cy="133850"/>
            </a:xfrm>
            <a:custGeom>
              <a:rect b="b" l="l" r="r" t="t"/>
              <a:pathLst>
                <a:path extrusionOk="0" h="5354" w="5354">
                  <a:moveTo>
                    <a:pt x="3926" y="1"/>
                  </a:moveTo>
                  <a:lnTo>
                    <a:pt x="0" y="3926"/>
                  </a:lnTo>
                  <a:lnTo>
                    <a:pt x="901" y="4818"/>
                  </a:lnTo>
                  <a:lnTo>
                    <a:pt x="1428" y="5353"/>
                  </a:lnTo>
                  <a:lnTo>
                    <a:pt x="5353" y="1428"/>
                  </a:lnTo>
                  <a:lnTo>
                    <a:pt x="4818" y="902"/>
                  </a:lnTo>
                  <a:lnTo>
                    <a:pt x="39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3263900" y="2466175"/>
              <a:ext cx="38400" cy="38400"/>
            </a:xfrm>
            <a:custGeom>
              <a:rect b="b" l="l" r="r" t="t"/>
              <a:pathLst>
                <a:path extrusionOk="0" h="1536" w="1536">
                  <a:moveTo>
                    <a:pt x="1009" y="1"/>
                  </a:moveTo>
                  <a:lnTo>
                    <a:pt x="1" y="1009"/>
                  </a:lnTo>
                  <a:lnTo>
                    <a:pt x="536" y="1535"/>
                  </a:lnTo>
                  <a:lnTo>
                    <a:pt x="1535" y="536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3166000" y="2491375"/>
              <a:ext cx="111325" cy="111325"/>
            </a:xfrm>
            <a:custGeom>
              <a:rect b="b" l="l" r="r" t="t"/>
              <a:pathLst>
                <a:path extrusionOk="0" h="4453" w="4453">
                  <a:moveTo>
                    <a:pt x="3917" y="1"/>
                  </a:moveTo>
                  <a:lnTo>
                    <a:pt x="0" y="3917"/>
                  </a:lnTo>
                  <a:lnTo>
                    <a:pt x="527" y="4452"/>
                  </a:lnTo>
                  <a:lnTo>
                    <a:pt x="4452" y="527"/>
                  </a:lnTo>
                  <a:lnTo>
                    <a:pt x="3917" y="1"/>
                  </a:ln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2973975" y="2479500"/>
              <a:ext cx="386525" cy="263025"/>
            </a:xfrm>
            <a:custGeom>
              <a:rect b="b" l="l" r="r" t="t"/>
              <a:pathLst>
                <a:path extrusionOk="0" h="10521" w="15461">
                  <a:moveTo>
                    <a:pt x="13902" y="1"/>
                  </a:moveTo>
                  <a:cubicBezTo>
                    <a:pt x="13787" y="1"/>
                    <a:pt x="13676" y="83"/>
                    <a:pt x="13641" y="208"/>
                  </a:cubicBezTo>
                  <a:cubicBezTo>
                    <a:pt x="13614" y="324"/>
                    <a:pt x="13685" y="449"/>
                    <a:pt x="13792" y="502"/>
                  </a:cubicBezTo>
                  <a:cubicBezTo>
                    <a:pt x="14033" y="601"/>
                    <a:pt x="14194" y="841"/>
                    <a:pt x="14194" y="1100"/>
                  </a:cubicBezTo>
                  <a:lnTo>
                    <a:pt x="14194" y="8139"/>
                  </a:lnTo>
                  <a:lnTo>
                    <a:pt x="13114" y="8139"/>
                  </a:lnTo>
                  <a:cubicBezTo>
                    <a:pt x="12981" y="8139"/>
                    <a:pt x="12865" y="8228"/>
                    <a:pt x="12847" y="8362"/>
                  </a:cubicBezTo>
                  <a:cubicBezTo>
                    <a:pt x="12820" y="8514"/>
                    <a:pt x="12945" y="8647"/>
                    <a:pt x="13105" y="8647"/>
                  </a:cubicBezTo>
                  <a:lnTo>
                    <a:pt x="14943" y="8647"/>
                  </a:lnTo>
                  <a:lnTo>
                    <a:pt x="14943" y="9147"/>
                  </a:lnTo>
                  <a:cubicBezTo>
                    <a:pt x="14943" y="9620"/>
                    <a:pt x="14560" y="10012"/>
                    <a:pt x="14078" y="10012"/>
                  </a:cubicBezTo>
                  <a:lnTo>
                    <a:pt x="1383" y="10012"/>
                  </a:lnTo>
                  <a:cubicBezTo>
                    <a:pt x="901" y="10012"/>
                    <a:pt x="509" y="9620"/>
                    <a:pt x="509" y="9138"/>
                  </a:cubicBezTo>
                  <a:lnTo>
                    <a:pt x="509" y="8647"/>
                  </a:lnTo>
                  <a:lnTo>
                    <a:pt x="12222" y="8647"/>
                  </a:lnTo>
                  <a:cubicBezTo>
                    <a:pt x="12222" y="8647"/>
                    <a:pt x="12481" y="8549"/>
                    <a:pt x="12481" y="8406"/>
                  </a:cubicBezTo>
                  <a:cubicBezTo>
                    <a:pt x="12481" y="8264"/>
                    <a:pt x="12365" y="8148"/>
                    <a:pt x="12222" y="8139"/>
                  </a:cubicBezTo>
                  <a:lnTo>
                    <a:pt x="1267" y="8139"/>
                  </a:lnTo>
                  <a:lnTo>
                    <a:pt x="1267" y="3830"/>
                  </a:lnTo>
                  <a:cubicBezTo>
                    <a:pt x="1258" y="3687"/>
                    <a:pt x="1142" y="3571"/>
                    <a:pt x="1000" y="3571"/>
                  </a:cubicBezTo>
                  <a:cubicBezTo>
                    <a:pt x="857" y="3571"/>
                    <a:pt x="741" y="3687"/>
                    <a:pt x="750" y="3830"/>
                  </a:cubicBezTo>
                  <a:lnTo>
                    <a:pt x="750" y="8139"/>
                  </a:lnTo>
                  <a:lnTo>
                    <a:pt x="259" y="8139"/>
                  </a:lnTo>
                  <a:cubicBezTo>
                    <a:pt x="116" y="8139"/>
                    <a:pt x="0" y="8255"/>
                    <a:pt x="0" y="8398"/>
                  </a:cubicBezTo>
                  <a:lnTo>
                    <a:pt x="0" y="9138"/>
                  </a:lnTo>
                  <a:cubicBezTo>
                    <a:pt x="0" y="9905"/>
                    <a:pt x="616" y="10521"/>
                    <a:pt x="1383" y="10521"/>
                  </a:cubicBezTo>
                  <a:lnTo>
                    <a:pt x="14078" y="10521"/>
                  </a:lnTo>
                  <a:cubicBezTo>
                    <a:pt x="14836" y="10521"/>
                    <a:pt x="15461" y="9905"/>
                    <a:pt x="15461" y="9138"/>
                  </a:cubicBezTo>
                  <a:lnTo>
                    <a:pt x="15461" y="8398"/>
                  </a:lnTo>
                  <a:cubicBezTo>
                    <a:pt x="15461" y="8255"/>
                    <a:pt x="15345" y="8139"/>
                    <a:pt x="15202" y="8139"/>
                  </a:cubicBezTo>
                  <a:lnTo>
                    <a:pt x="14702" y="8139"/>
                  </a:lnTo>
                  <a:lnTo>
                    <a:pt x="14702" y="1100"/>
                  </a:lnTo>
                  <a:cubicBezTo>
                    <a:pt x="14702" y="636"/>
                    <a:pt x="14426" y="208"/>
                    <a:pt x="13998" y="21"/>
                  </a:cubicBezTo>
                  <a:cubicBezTo>
                    <a:pt x="13966" y="7"/>
                    <a:pt x="13934" y="1"/>
                    <a:pt x="13902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2992700" y="2478225"/>
              <a:ext cx="213475" cy="77175"/>
            </a:xfrm>
            <a:custGeom>
              <a:rect b="b" l="l" r="r" t="t"/>
              <a:pathLst>
                <a:path extrusionOk="0" h="3087" w="8539">
                  <a:moveTo>
                    <a:pt x="268" y="0"/>
                  </a:moveTo>
                  <a:cubicBezTo>
                    <a:pt x="126" y="0"/>
                    <a:pt x="1" y="125"/>
                    <a:pt x="1" y="268"/>
                  </a:cubicBezTo>
                  <a:lnTo>
                    <a:pt x="1" y="2828"/>
                  </a:lnTo>
                  <a:cubicBezTo>
                    <a:pt x="1" y="2973"/>
                    <a:pt x="117" y="3087"/>
                    <a:pt x="259" y="3087"/>
                  </a:cubicBezTo>
                  <a:cubicBezTo>
                    <a:pt x="336" y="3087"/>
                    <a:pt x="422" y="3053"/>
                    <a:pt x="500" y="2971"/>
                  </a:cubicBezTo>
                  <a:cubicBezTo>
                    <a:pt x="509" y="2962"/>
                    <a:pt x="518" y="2944"/>
                    <a:pt x="518" y="2926"/>
                  </a:cubicBezTo>
                  <a:lnTo>
                    <a:pt x="518" y="669"/>
                  </a:lnTo>
                  <a:cubicBezTo>
                    <a:pt x="518" y="589"/>
                    <a:pt x="581" y="518"/>
                    <a:pt x="670" y="518"/>
                  </a:cubicBezTo>
                  <a:lnTo>
                    <a:pt x="8271" y="518"/>
                  </a:lnTo>
                  <a:cubicBezTo>
                    <a:pt x="8280" y="518"/>
                    <a:pt x="8297" y="509"/>
                    <a:pt x="8306" y="500"/>
                  </a:cubicBezTo>
                  <a:cubicBezTo>
                    <a:pt x="8538" y="277"/>
                    <a:pt x="8387" y="0"/>
                    <a:pt x="816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3127200" y="2437625"/>
              <a:ext cx="182225" cy="181350"/>
            </a:xfrm>
            <a:custGeom>
              <a:rect b="b" l="l" r="r" t="t"/>
              <a:pathLst>
                <a:path extrusionOk="0" h="7254" w="7289">
                  <a:moveTo>
                    <a:pt x="5576" y="1"/>
                  </a:moveTo>
                  <a:cubicBezTo>
                    <a:pt x="5505" y="1"/>
                    <a:pt x="5442" y="27"/>
                    <a:pt x="5389" y="72"/>
                  </a:cubicBezTo>
                  <a:lnTo>
                    <a:pt x="473" y="4996"/>
                  </a:lnTo>
                  <a:cubicBezTo>
                    <a:pt x="437" y="5032"/>
                    <a:pt x="411" y="5077"/>
                    <a:pt x="402" y="5121"/>
                  </a:cubicBezTo>
                  <a:lnTo>
                    <a:pt x="18" y="6941"/>
                  </a:lnTo>
                  <a:cubicBezTo>
                    <a:pt x="0" y="7022"/>
                    <a:pt x="27" y="7111"/>
                    <a:pt x="89" y="7173"/>
                  </a:cubicBezTo>
                  <a:cubicBezTo>
                    <a:pt x="134" y="7227"/>
                    <a:pt x="196" y="7253"/>
                    <a:pt x="268" y="7253"/>
                  </a:cubicBezTo>
                  <a:cubicBezTo>
                    <a:pt x="286" y="7253"/>
                    <a:pt x="304" y="7245"/>
                    <a:pt x="321" y="7245"/>
                  </a:cubicBezTo>
                  <a:lnTo>
                    <a:pt x="2132" y="6861"/>
                  </a:lnTo>
                  <a:cubicBezTo>
                    <a:pt x="2186" y="6852"/>
                    <a:pt x="2230" y="6825"/>
                    <a:pt x="2266" y="6790"/>
                  </a:cubicBezTo>
                  <a:lnTo>
                    <a:pt x="3569" y="5487"/>
                  </a:lnTo>
                  <a:cubicBezTo>
                    <a:pt x="3667" y="5389"/>
                    <a:pt x="3667" y="5220"/>
                    <a:pt x="3569" y="5121"/>
                  </a:cubicBezTo>
                  <a:cubicBezTo>
                    <a:pt x="3520" y="5072"/>
                    <a:pt x="3453" y="5048"/>
                    <a:pt x="3386" y="5048"/>
                  </a:cubicBezTo>
                  <a:cubicBezTo>
                    <a:pt x="3319" y="5048"/>
                    <a:pt x="3252" y="5072"/>
                    <a:pt x="3203" y="5121"/>
                  </a:cubicBezTo>
                  <a:lnTo>
                    <a:pt x="2079" y="6237"/>
                  </a:lnTo>
                  <a:lnTo>
                    <a:pt x="1954" y="6370"/>
                  </a:lnTo>
                  <a:lnTo>
                    <a:pt x="607" y="6656"/>
                  </a:lnTo>
                  <a:lnTo>
                    <a:pt x="892" y="5309"/>
                  </a:lnTo>
                  <a:lnTo>
                    <a:pt x="1017" y="5175"/>
                  </a:lnTo>
                  <a:lnTo>
                    <a:pt x="5576" y="625"/>
                  </a:lnTo>
                  <a:lnTo>
                    <a:pt x="6637" y="1687"/>
                  </a:lnTo>
                  <a:lnTo>
                    <a:pt x="3810" y="4515"/>
                  </a:lnTo>
                  <a:cubicBezTo>
                    <a:pt x="3702" y="4613"/>
                    <a:pt x="3702" y="4782"/>
                    <a:pt x="3810" y="4881"/>
                  </a:cubicBezTo>
                  <a:cubicBezTo>
                    <a:pt x="3859" y="4934"/>
                    <a:pt x="3923" y="4961"/>
                    <a:pt x="3989" y="4961"/>
                  </a:cubicBezTo>
                  <a:cubicBezTo>
                    <a:pt x="4055" y="4961"/>
                    <a:pt x="4122" y="4934"/>
                    <a:pt x="4175" y="4881"/>
                  </a:cubicBezTo>
                  <a:lnTo>
                    <a:pt x="7182" y="1865"/>
                  </a:lnTo>
                  <a:cubicBezTo>
                    <a:pt x="7289" y="1767"/>
                    <a:pt x="7289" y="1607"/>
                    <a:pt x="7182" y="1499"/>
                  </a:cubicBezTo>
                  <a:lnTo>
                    <a:pt x="5754" y="72"/>
                  </a:lnTo>
                  <a:cubicBezTo>
                    <a:pt x="5710" y="27"/>
                    <a:pt x="5647" y="1"/>
                    <a:pt x="5576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3020800" y="2622525"/>
              <a:ext cx="112000" cy="12950"/>
            </a:xfrm>
            <a:custGeom>
              <a:rect b="b" l="l" r="r" t="t"/>
              <a:pathLst>
                <a:path extrusionOk="0" h="518" w="4480">
                  <a:moveTo>
                    <a:pt x="269" y="0"/>
                  </a:moveTo>
                  <a:cubicBezTo>
                    <a:pt x="135" y="0"/>
                    <a:pt x="10" y="107"/>
                    <a:pt x="10" y="241"/>
                  </a:cubicBezTo>
                  <a:cubicBezTo>
                    <a:pt x="1" y="393"/>
                    <a:pt x="117" y="518"/>
                    <a:pt x="260" y="518"/>
                  </a:cubicBezTo>
                  <a:lnTo>
                    <a:pt x="4203" y="518"/>
                  </a:lnTo>
                  <a:cubicBezTo>
                    <a:pt x="4337" y="518"/>
                    <a:pt x="4461" y="411"/>
                    <a:pt x="4470" y="277"/>
                  </a:cubicBezTo>
                  <a:cubicBezTo>
                    <a:pt x="4479" y="125"/>
                    <a:pt x="4354" y="0"/>
                    <a:pt x="4212" y="0"/>
                  </a:cubicBezTo>
                  <a:close/>
                </a:path>
              </a:pathLst>
            </a:custGeom>
            <a:solidFill>
              <a:srgbClr val="00C3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3020575" y="2596875"/>
              <a:ext cx="77200" cy="12950"/>
            </a:xfrm>
            <a:custGeom>
              <a:rect b="b" l="l" r="r" t="t"/>
              <a:pathLst>
                <a:path extrusionOk="0" h="518" w="3088">
                  <a:moveTo>
                    <a:pt x="278" y="0"/>
                  </a:moveTo>
                  <a:cubicBezTo>
                    <a:pt x="135" y="0"/>
                    <a:pt x="19" y="107"/>
                    <a:pt x="10" y="241"/>
                  </a:cubicBezTo>
                  <a:cubicBezTo>
                    <a:pt x="1" y="393"/>
                    <a:pt x="117" y="518"/>
                    <a:pt x="269" y="518"/>
                  </a:cubicBezTo>
                  <a:lnTo>
                    <a:pt x="2811" y="518"/>
                  </a:lnTo>
                  <a:cubicBezTo>
                    <a:pt x="2945" y="518"/>
                    <a:pt x="3070" y="411"/>
                    <a:pt x="3079" y="277"/>
                  </a:cubicBezTo>
                  <a:cubicBezTo>
                    <a:pt x="3088" y="125"/>
                    <a:pt x="2972" y="0"/>
                    <a:pt x="2820" y="0"/>
                  </a:cubicBezTo>
                  <a:close/>
                </a:path>
              </a:pathLst>
            </a:custGeom>
            <a:solidFill>
              <a:srgbClr val="00C3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3020150" y="2648175"/>
              <a:ext cx="281475" cy="12950"/>
            </a:xfrm>
            <a:custGeom>
              <a:rect b="b" l="l" r="r" t="t"/>
              <a:pathLst>
                <a:path extrusionOk="0" h="518" w="11259">
                  <a:moveTo>
                    <a:pt x="277" y="0"/>
                  </a:moveTo>
                  <a:cubicBezTo>
                    <a:pt x="143" y="0"/>
                    <a:pt x="18" y="107"/>
                    <a:pt x="9" y="241"/>
                  </a:cubicBezTo>
                  <a:cubicBezTo>
                    <a:pt x="0" y="393"/>
                    <a:pt x="125" y="518"/>
                    <a:pt x="268" y="518"/>
                  </a:cubicBezTo>
                  <a:lnTo>
                    <a:pt x="10991" y="518"/>
                  </a:lnTo>
                  <a:cubicBezTo>
                    <a:pt x="11125" y="518"/>
                    <a:pt x="11241" y="411"/>
                    <a:pt x="11250" y="277"/>
                  </a:cubicBezTo>
                  <a:cubicBezTo>
                    <a:pt x="11258" y="125"/>
                    <a:pt x="11143" y="0"/>
                    <a:pt x="10991" y="0"/>
                  </a:cubicBezTo>
                  <a:close/>
                </a:path>
              </a:pathLst>
            </a:custGeom>
            <a:solidFill>
              <a:srgbClr val="00C3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rnational Programmers Day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