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Chivo Black"/>
      <p:bold r:id="rId17"/>
      <p:boldItalic r:id="rId18"/>
    </p:embeddedFont>
    <p:embeddedFont>
      <p:font typeface="Chiv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ivo-bold.fntdata"/><Relationship Id="rId22" Type="http://schemas.openxmlformats.org/officeDocument/2006/relationships/font" Target="fonts/Chivo-boldItalic.fntdata"/><Relationship Id="rId21" Type="http://schemas.openxmlformats.org/officeDocument/2006/relationships/font" Target="fonts/Chivo-italic.fntdata"/><Relationship Id="rId24" Type="http://schemas.openxmlformats.org/officeDocument/2006/relationships/font" Target="fonts/Comfortaa-bold.fntdata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hivoBlack-bold.fntdata"/><Relationship Id="rId16" Type="http://schemas.openxmlformats.org/officeDocument/2006/relationships/slide" Target="slides/slide12.xml"/><Relationship Id="rId19" Type="http://schemas.openxmlformats.org/officeDocument/2006/relationships/font" Target="fonts/Chivo-regular.fntdata"/><Relationship Id="rId18" Type="http://schemas.openxmlformats.org/officeDocument/2006/relationships/font" Target="fonts/Chiv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11dc900cbe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11dc900cbe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11dc900cb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11dc900cb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e7a021b27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e7a021b27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e7a021b27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e7a021b27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e7b5288d78_0_29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e7b5288d78_0_29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e7a021b27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e7a021b27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11dc900cb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11dc900cb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e7b5288d78_0_29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e7b5288d78_0_29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11dc900cb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11dc900cb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11dc900cbe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11dc900cbe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11dc900cb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11dc900cb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26711" l="31205" r="31680" t="21461"/>
          <a:stretch/>
        </p:blipFill>
        <p:spPr>
          <a:xfrm>
            <a:off x="1890600" y="469725"/>
            <a:ext cx="5073077" cy="39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21356" l="19549" r="51290" t="37004"/>
          <a:stretch/>
        </p:blipFill>
        <p:spPr>
          <a:xfrm>
            <a:off x="-752375" y="-692850"/>
            <a:ext cx="3424402" cy="27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8665269" y="1897014"/>
            <a:ext cx="220642" cy="4090234"/>
          </a:xfrm>
          <a:custGeom>
            <a:rect b="b" l="l" r="r" t="t"/>
            <a:pathLst>
              <a:path extrusionOk="0" h="33915" w="2733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257009" y="2178168"/>
            <a:ext cx="1010232" cy="1837869"/>
            <a:chOff x="3452200" y="1678600"/>
            <a:chExt cx="406925" cy="740300"/>
          </a:xfrm>
        </p:grpSpPr>
        <p:sp>
          <p:nvSpPr>
            <p:cNvPr id="14" name="Google Shape;14;p2"/>
            <p:cNvSpPr/>
            <p:nvPr/>
          </p:nvSpPr>
          <p:spPr>
            <a:xfrm>
              <a:off x="3498925" y="1784575"/>
              <a:ext cx="42600" cy="32775"/>
            </a:xfrm>
            <a:custGeom>
              <a:rect b="b" l="l" r="r" t="t"/>
              <a:pathLst>
                <a:path extrusionOk="0" h="1311" w="1704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53400" y="1760475"/>
              <a:ext cx="39325" cy="30675"/>
            </a:xfrm>
            <a:custGeom>
              <a:rect b="b" l="l" r="r" t="t"/>
              <a:pathLst>
                <a:path extrusionOk="0" h="1227" w="1573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50125" y="1844700"/>
              <a:ext cx="35750" cy="27700"/>
            </a:xfrm>
            <a:custGeom>
              <a:rect b="b" l="l" r="r" t="t"/>
              <a:pathLst>
                <a:path extrusionOk="0" h="1108" w="143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2350" y="1828925"/>
              <a:ext cx="31575" cy="24425"/>
            </a:xfrm>
            <a:custGeom>
              <a:rect b="b" l="l" r="r" t="t"/>
              <a:pathLst>
                <a:path extrusionOk="0" h="977" w="1263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24550" y="1907800"/>
              <a:ext cx="2400" cy="2125"/>
            </a:xfrm>
            <a:custGeom>
              <a:rect b="b" l="l" r="r" t="t"/>
              <a:pathLst>
                <a:path extrusionOk="0" h="85" w="96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20675" y="1918075"/>
              <a:ext cx="25025" cy="25550"/>
            </a:xfrm>
            <a:custGeom>
              <a:rect b="b" l="l" r="r" t="t"/>
              <a:pathLst>
                <a:path extrusionOk="0" h="1022" w="1001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10550" y="1927750"/>
              <a:ext cx="29200" cy="22650"/>
            </a:xfrm>
            <a:custGeom>
              <a:rect b="b" l="l" r="r" t="t"/>
              <a:pathLst>
                <a:path extrusionOk="0" h="906" w="1168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84675" y="1862850"/>
              <a:ext cx="27700" cy="21775"/>
            </a:xfrm>
            <a:custGeom>
              <a:rect b="b" l="l" r="r" t="t"/>
              <a:pathLst>
                <a:path extrusionOk="0" h="871" w="1108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69500" y="2011100"/>
              <a:ext cx="28000" cy="21750"/>
            </a:xfrm>
            <a:custGeom>
              <a:rect b="b" l="l" r="r" t="t"/>
              <a:pathLst>
                <a:path extrusionOk="0" h="870" w="112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41525" y="1783525"/>
              <a:ext cx="26525" cy="24750"/>
            </a:xfrm>
            <a:custGeom>
              <a:rect b="b" l="l" r="r" t="t"/>
              <a:pathLst>
                <a:path extrusionOk="0" h="990" w="1061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67700" y="1734875"/>
              <a:ext cx="21475" cy="23525"/>
            </a:xfrm>
            <a:custGeom>
              <a:rect b="b" l="l" r="r" t="t"/>
              <a:pathLst>
                <a:path extrusionOk="0" h="941" w="859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679900" y="1678600"/>
              <a:ext cx="17300" cy="13425"/>
            </a:xfrm>
            <a:custGeom>
              <a:rect b="b" l="l" r="r" t="t"/>
              <a:pathLst>
                <a:path extrusionOk="0" h="537" w="692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78700" y="1700050"/>
              <a:ext cx="13725" cy="10725"/>
            </a:xfrm>
            <a:custGeom>
              <a:rect b="b" l="l" r="r" t="t"/>
              <a:pathLst>
                <a:path extrusionOk="0" h="429" w="549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60250" y="1696475"/>
              <a:ext cx="29475" cy="22950"/>
            </a:xfrm>
            <a:custGeom>
              <a:rect b="b" l="l" r="r" t="t"/>
              <a:pathLst>
                <a:path extrusionOk="0" h="918" w="1179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2200" y="1860775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60250" y="2041150"/>
              <a:ext cx="34550" cy="26825"/>
            </a:xfrm>
            <a:custGeom>
              <a:rect b="b" l="l" r="r" t="t"/>
              <a:pathLst>
                <a:path extrusionOk="0" h="1073" w="1382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553700" y="2114075"/>
              <a:ext cx="8650" cy="6575"/>
            </a:xfrm>
            <a:custGeom>
              <a:rect b="b" l="l" r="r" t="t"/>
              <a:pathLst>
                <a:path extrusionOk="0" h="263" w="346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79625" y="2075675"/>
              <a:ext cx="22925" cy="17900"/>
            </a:xfrm>
            <a:custGeom>
              <a:rect b="b" l="l" r="r" t="t"/>
              <a:pathLst>
                <a:path extrusionOk="0" h="716" w="917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53125" y="1902450"/>
              <a:ext cx="33075" cy="32075"/>
            </a:xfrm>
            <a:custGeom>
              <a:rect b="b" l="l" r="r" t="t"/>
              <a:pathLst>
                <a:path extrusionOk="0" h="1283" w="1323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04300" y="2034900"/>
              <a:ext cx="17900" cy="14025"/>
            </a:xfrm>
            <a:custGeom>
              <a:rect b="b" l="l" r="r" t="t"/>
              <a:pathLst>
                <a:path extrusionOk="0" h="561" w="716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629025" y="2130450"/>
              <a:ext cx="18475" cy="14025"/>
            </a:xfrm>
            <a:custGeom>
              <a:rect b="b" l="l" r="r" t="t"/>
              <a:pathLst>
                <a:path extrusionOk="0" h="561" w="739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67700" y="2188800"/>
              <a:ext cx="16400" cy="12825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45100" y="2166775"/>
              <a:ext cx="27700" cy="21750"/>
            </a:xfrm>
            <a:custGeom>
              <a:rect b="b" l="l" r="r" t="t"/>
              <a:pathLst>
                <a:path extrusionOk="0" h="870" w="1108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24550" y="2248925"/>
              <a:ext cx="23550" cy="18175"/>
            </a:xfrm>
            <a:custGeom>
              <a:rect b="b" l="l" r="r" t="t"/>
              <a:pathLst>
                <a:path extrusionOk="0" h="727" w="942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789150" y="2279275"/>
              <a:ext cx="9850" cy="7775"/>
            </a:xfrm>
            <a:custGeom>
              <a:rect b="b" l="l" r="r" t="t"/>
              <a:pathLst>
                <a:path extrusionOk="0" h="311" w="394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25175" y="2369175"/>
              <a:ext cx="17875" cy="13725"/>
            </a:xfrm>
            <a:custGeom>
              <a:rect b="b" l="l" r="r" t="t"/>
              <a:pathLst>
                <a:path extrusionOk="0" h="549" w="715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39450" y="2403400"/>
              <a:ext cx="19675" cy="15500"/>
            </a:xfrm>
            <a:custGeom>
              <a:rect b="b" l="l" r="r" t="t"/>
              <a:pathLst>
                <a:path extrusionOk="0" h="620" w="787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" name="Google Shape;41;p2"/>
          <p:cNvPicPr preferRelativeResize="0"/>
          <p:nvPr/>
        </p:nvPicPr>
        <p:blipFill rotWithShape="1">
          <a:blip r:embed="rId4">
            <a:alphaModFix/>
          </a:blip>
          <a:srcRect b="45890" l="34546" r="34246" t="34930"/>
          <a:stretch/>
        </p:blipFill>
        <p:spPr>
          <a:xfrm flipH="1" rot="10800000">
            <a:off x="-1237612" y="4074275"/>
            <a:ext cx="4042574" cy="13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5">
            <a:alphaModFix/>
          </a:blip>
          <a:srcRect b="43378" l="25942" r="32449" t="30366"/>
          <a:stretch/>
        </p:blipFill>
        <p:spPr>
          <a:xfrm>
            <a:off x="6579600" y="-18787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5">
            <a:alphaModFix amt="62000"/>
          </a:blip>
          <a:srcRect b="43378" l="25942" r="32449" t="30366"/>
          <a:stretch/>
        </p:blipFill>
        <p:spPr>
          <a:xfrm>
            <a:off x="-1914163" y="337187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575213" y="1719023"/>
            <a:ext cx="589188" cy="3614111"/>
          </a:xfrm>
          <a:custGeom>
            <a:rect b="b" l="l" r="r" t="t"/>
            <a:pathLst>
              <a:path extrusionOk="0" h="31848" w="5192">
                <a:moveTo>
                  <a:pt x="881" y="31139"/>
                </a:moveTo>
                <a:lnTo>
                  <a:pt x="881" y="31139"/>
                </a:lnTo>
                <a:cubicBezTo>
                  <a:pt x="877" y="31320"/>
                  <a:pt x="874" y="31501"/>
                  <a:pt x="871" y="31682"/>
                </a:cubicBezTo>
                <a:lnTo>
                  <a:pt x="871" y="31682"/>
                </a:lnTo>
                <a:cubicBezTo>
                  <a:pt x="561" y="31671"/>
                  <a:pt x="288" y="31484"/>
                  <a:pt x="170" y="31195"/>
                </a:cubicBezTo>
                <a:lnTo>
                  <a:pt x="170" y="31195"/>
                </a:lnTo>
                <a:cubicBezTo>
                  <a:pt x="406" y="31172"/>
                  <a:pt x="643" y="31154"/>
                  <a:pt x="881" y="31139"/>
                </a:cubicBezTo>
                <a:close/>
                <a:moveTo>
                  <a:pt x="1352" y="1"/>
                </a:moveTo>
                <a:cubicBezTo>
                  <a:pt x="1325" y="1"/>
                  <a:pt x="1298" y="16"/>
                  <a:pt x="1298" y="46"/>
                </a:cubicBezTo>
                <a:cubicBezTo>
                  <a:pt x="1322" y="4189"/>
                  <a:pt x="1310" y="8320"/>
                  <a:pt x="1275" y="12464"/>
                </a:cubicBezTo>
                <a:cubicBezTo>
                  <a:pt x="1227" y="16571"/>
                  <a:pt x="1156" y="20691"/>
                  <a:pt x="1048" y="24811"/>
                </a:cubicBezTo>
                <a:cubicBezTo>
                  <a:pt x="1006" y="26885"/>
                  <a:pt x="925" y="28959"/>
                  <a:pt x="883" y="31024"/>
                </a:cubicBezTo>
                <a:lnTo>
                  <a:pt x="883" y="31024"/>
                </a:lnTo>
                <a:cubicBezTo>
                  <a:pt x="613" y="31038"/>
                  <a:pt x="342" y="31054"/>
                  <a:pt x="72" y="31073"/>
                </a:cubicBezTo>
                <a:cubicBezTo>
                  <a:pt x="36" y="31085"/>
                  <a:pt x="1" y="31121"/>
                  <a:pt x="13" y="31157"/>
                </a:cubicBezTo>
                <a:cubicBezTo>
                  <a:pt x="129" y="31565"/>
                  <a:pt x="509" y="31847"/>
                  <a:pt x="927" y="31847"/>
                </a:cubicBezTo>
                <a:cubicBezTo>
                  <a:pt x="936" y="31847"/>
                  <a:pt x="944" y="31847"/>
                  <a:pt x="953" y="31847"/>
                </a:cubicBezTo>
                <a:cubicBezTo>
                  <a:pt x="1001" y="31847"/>
                  <a:pt x="1036" y="31811"/>
                  <a:pt x="1036" y="31764"/>
                </a:cubicBezTo>
                <a:cubicBezTo>
                  <a:pt x="1046" y="31552"/>
                  <a:pt x="1055" y="31340"/>
                  <a:pt x="1064" y="31129"/>
                </a:cubicBezTo>
                <a:lnTo>
                  <a:pt x="1064" y="31129"/>
                </a:lnTo>
                <a:cubicBezTo>
                  <a:pt x="1482" y="31106"/>
                  <a:pt x="1902" y="31096"/>
                  <a:pt x="2321" y="31096"/>
                </a:cubicBezTo>
                <a:cubicBezTo>
                  <a:pt x="3252" y="31096"/>
                  <a:pt x="4181" y="31148"/>
                  <a:pt x="5096" y="31240"/>
                </a:cubicBezTo>
                <a:cubicBezTo>
                  <a:pt x="5100" y="31240"/>
                  <a:pt x="5104" y="31241"/>
                  <a:pt x="5107" y="31241"/>
                </a:cubicBezTo>
                <a:cubicBezTo>
                  <a:pt x="5192" y="31241"/>
                  <a:pt x="5188" y="31109"/>
                  <a:pt x="5096" y="31109"/>
                </a:cubicBezTo>
                <a:cubicBezTo>
                  <a:pt x="4228" y="31022"/>
                  <a:pt x="3357" y="30984"/>
                  <a:pt x="2483" y="30984"/>
                </a:cubicBezTo>
                <a:cubicBezTo>
                  <a:pt x="2012" y="30984"/>
                  <a:pt x="1540" y="30995"/>
                  <a:pt x="1069" y="31016"/>
                </a:cubicBezTo>
                <a:lnTo>
                  <a:pt x="1069" y="31016"/>
                </a:lnTo>
                <a:cubicBezTo>
                  <a:pt x="1141" y="29203"/>
                  <a:pt x="1173" y="27382"/>
                  <a:pt x="1215" y="25561"/>
                </a:cubicBezTo>
                <a:cubicBezTo>
                  <a:pt x="1263" y="23489"/>
                  <a:pt x="1298" y="21429"/>
                  <a:pt x="1334" y="19357"/>
                </a:cubicBezTo>
                <a:cubicBezTo>
                  <a:pt x="1394" y="15238"/>
                  <a:pt x="1429" y="11130"/>
                  <a:pt x="1429" y="7011"/>
                </a:cubicBezTo>
                <a:cubicBezTo>
                  <a:pt x="1429" y="4689"/>
                  <a:pt x="1417" y="2367"/>
                  <a:pt x="1406" y="46"/>
                </a:cubicBezTo>
                <a:cubicBezTo>
                  <a:pt x="1406" y="16"/>
                  <a:pt x="1379" y="1"/>
                  <a:pt x="13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515750" y="1300850"/>
            <a:ext cx="195640" cy="2140006"/>
          </a:xfrm>
          <a:custGeom>
            <a:rect b="b" l="l" r="r" t="t"/>
            <a:pathLst>
              <a:path extrusionOk="0" h="18858" w="1724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 txBox="1"/>
          <p:nvPr>
            <p:ph type="ctrTitle"/>
          </p:nvPr>
        </p:nvSpPr>
        <p:spPr>
          <a:xfrm>
            <a:off x="1698156" y="1282325"/>
            <a:ext cx="5747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1698150" y="3371875"/>
            <a:ext cx="57477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1"/>
          <p:cNvPicPr preferRelativeResize="0"/>
          <p:nvPr/>
        </p:nvPicPr>
        <p:blipFill rotWithShape="1">
          <a:blip r:embed="rId2">
            <a:alphaModFix amt="60000"/>
          </a:blip>
          <a:srcRect b="30594" l="35186" r="34121" t="21964"/>
          <a:stretch/>
        </p:blipFill>
        <p:spPr>
          <a:xfrm flipH="1">
            <a:off x="-1071350" y="-859362"/>
            <a:ext cx="2806598" cy="2440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4" name="Google Shape;464;p11"/>
          <p:cNvGrpSpPr/>
          <p:nvPr/>
        </p:nvGrpSpPr>
        <p:grpSpPr>
          <a:xfrm flipH="1" rot="7318586">
            <a:off x="1092491" y="53894"/>
            <a:ext cx="805482" cy="989515"/>
            <a:chOff x="2199075" y="2670475"/>
            <a:chExt cx="141700" cy="174075"/>
          </a:xfrm>
        </p:grpSpPr>
        <p:sp>
          <p:nvSpPr>
            <p:cNvPr id="465" name="Google Shape;465;p11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11"/>
          <p:cNvSpPr txBox="1"/>
          <p:nvPr>
            <p:ph hasCustomPrompt="1" type="title"/>
          </p:nvPr>
        </p:nvSpPr>
        <p:spPr>
          <a:xfrm>
            <a:off x="1779450" y="1400850"/>
            <a:ext cx="5585100" cy="16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9" name="Google Shape;479;p11"/>
          <p:cNvSpPr txBox="1"/>
          <p:nvPr>
            <p:ph idx="1" type="subTitle"/>
          </p:nvPr>
        </p:nvSpPr>
        <p:spPr>
          <a:xfrm>
            <a:off x="2350950" y="3096238"/>
            <a:ext cx="4442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0" name="Google Shape;480;p11"/>
          <p:cNvPicPr preferRelativeResize="0"/>
          <p:nvPr/>
        </p:nvPicPr>
        <p:blipFill rotWithShape="1">
          <a:blip r:embed="rId3">
            <a:alphaModFix/>
          </a:blip>
          <a:srcRect b="37643" l="45720" r="43363" t="13128"/>
          <a:stretch/>
        </p:blipFill>
        <p:spPr>
          <a:xfrm rot="10800000">
            <a:off x="7800649" y="142390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1"/>
          <p:cNvPicPr preferRelativeResize="0"/>
          <p:nvPr/>
        </p:nvPicPr>
        <p:blipFill rotWithShape="1">
          <a:blip r:embed="rId4">
            <a:alphaModFix amt="65000"/>
          </a:blip>
          <a:srcRect b="43378" l="25942" r="32449" t="30366"/>
          <a:stretch/>
        </p:blipFill>
        <p:spPr>
          <a:xfrm rot="10800000">
            <a:off x="5893275" y="402232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11"/>
          <p:cNvSpPr/>
          <p:nvPr/>
        </p:nvSpPr>
        <p:spPr>
          <a:xfrm flipH="1" rot="-2424010">
            <a:off x="6721689" y="481668"/>
            <a:ext cx="1424243" cy="4768813"/>
          </a:xfrm>
          <a:custGeom>
            <a:rect b="b" l="l" r="r" t="t"/>
            <a:pathLst>
              <a:path extrusionOk="0" h="54157" w="26265">
                <a:moveTo>
                  <a:pt x="5159" y="22742"/>
                </a:moveTo>
                <a:cubicBezTo>
                  <a:pt x="5211" y="22742"/>
                  <a:pt x="5241" y="22785"/>
                  <a:pt x="5299" y="22851"/>
                </a:cubicBezTo>
                <a:cubicBezTo>
                  <a:pt x="5317" y="22872"/>
                  <a:pt x="5336" y="22892"/>
                  <a:pt x="5354" y="22913"/>
                </a:cubicBezTo>
                <a:lnTo>
                  <a:pt x="5354" y="22913"/>
                </a:lnTo>
                <a:cubicBezTo>
                  <a:pt x="5348" y="22928"/>
                  <a:pt x="5341" y="22943"/>
                  <a:pt x="5334" y="22958"/>
                </a:cubicBezTo>
                <a:cubicBezTo>
                  <a:pt x="5203" y="23213"/>
                  <a:pt x="4922" y="23474"/>
                  <a:pt x="4635" y="23474"/>
                </a:cubicBezTo>
                <a:cubicBezTo>
                  <a:pt x="4551" y="23474"/>
                  <a:pt x="4466" y="23452"/>
                  <a:pt x="4385" y="23400"/>
                </a:cubicBezTo>
                <a:lnTo>
                  <a:pt x="4385" y="23400"/>
                </a:lnTo>
                <a:cubicBezTo>
                  <a:pt x="4535" y="23261"/>
                  <a:pt x="4685" y="23121"/>
                  <a:pt x="4834" y="22982"/>
                </a:cubicBezTo>
                <a:cubicBezTo>
                  <a:pt x="4906" y="22923"/>
                  <a:pt x="4989" y="22827"/>
                  <a:pt x="5072" y="22768"/>
                </a:cubicBezTo>
                <a:cubicBezTo>
                  <a:pt x="5109" y="22750"/>
                  <a:pt x="5136" y="22742"/>
                  <a:pt x="5159" y="22742"/>
                </a:cubicBezTo>
                <a:close/>
                <a:moveTo>
                  <a:pt x="18538" y="41688"/>
                </a:moveTo>
                <a:cubicBezTo>
                  <a:pt x="18602" y="41688"/>
                  <a:pt x="18655" y="41725"/>
                  <a:pt x="18669" y="41818"/>
                </a:cubicBezTo>
                <a:cubicBezTo>
                  <a:pt x="18681" y="41949"/>
                  <a:pt x="18598" y="42151"/>
                  <a:pt x="18574" y="42270"/>
                </a:cubicBezTo>
                <a:cubicBezTo>
                  <a:pt x="18543" y="42406"/>
                  <a:pt x="18512" y="42532"/>
                  <a:pt x="18488" y="42665"/>
                </a:cubicBezTo>
                <a:lnTo>
                  <a:pt x="18488" y="42665"/>
                </a:lnTo>
                <a:cubicBezTo>
                  <a:pt x="18437" y="42579"/>
                  <a:pt x="18389" y="42491"/>
                  <a:pt x="18348" y="42401"/>
                </a:cubicBezTo>
                <a:cubicBezTo>
                  <a:pt x="18265" y="42235"/>
                  <a:pt x="18193" y="42020"/>
                  <a:pt x="18288" y="41854"/>
                </a:cubicBezTo>
                <a:cubicBezTo>
                  <a:pt x="18337" y="41763"/>
                  <a:pt x="18448" y="41688"/>
                  <a:pt x="18538" y="41688"/>
                </a:cubicBezTo>
                <a:close/>
                <a:moveTo>
                  <a:pt x="201" y="0"/>
                </a:moveTo>
                <a:cubicBezTo>
                  <a:pt x="167" y="0"/>
                  <a:pt x="131" y="21"/>
                  <a:pt x="131" y="63"/>
                </a:cubicBezTo>
                <a:cubicBezTo>
                  <a:pt x="108" y="4242"/>
                  <a:pt x="84" y="8409"/>
                  <a:pt x="72" y="12576"/>
                </a:cubicBezTo>
                <a:cubicBezTo>
                  <a:pt x="60" y="13636"/>
                  <a:pt x="60" y="14684"/>
                  <a:pt x="48" y="15743"/>
                </a:cubicBezTo>
                <a:cubicBezTo>
                  <a:pt x="48" y="16648"/>
                  <a:pt x="0" y="17553"/>
                  <a:pt x="72" y="18458"/>
                </a:cubicBezTo>
                <a:cubicBezTo>
                  <a:pt x="119" y="19113"/>
                  <a:pt x="239" y="19815"/>
                  <a:pt x="608" y="20375"/>
                </a:cubicBezTo>
                <a:cubicBezTo>
                  <a:pt x="1001" y="20982"/>
                  <a:pt x="1608" y="21268"/>
                  <a:pt x="2310" y="21351"/>
                </a:cubicBezTo>
                <a:cubicBezTo>
                  <a:pt x="3191" y="21446"/>
                  <a:pt x="4203" y="21256"/>
                  <a:pt x="4977" y="21827"/>
                </a:cubicBezTo>
                <a:cubicBezTo>
                  <a:pt x="5304" y="22059"/>
                  <a:pt x="5490" y="22421"/>
                  <a:pt x="5389" y="22807"/>
                </a:cubicBezTo>
                <a:lnTo>
                  <a:pt x="5389" y="22807"/>
                </a:lnTo>
                <a:cubicBezTo>
                  <a:pt x="5322" y="22732"/>
                  <a:pt x="5253" y="22659"/>
                  <a:pt x="5180" y="22589"/>
                </a:cubicBezTo>
                <a:cubicBezTo>
                  <a:pt x="5175" y="22579"/>
                  <a:pt x="5165" y="22576"/>
                  <a:pt x="5154" y="22576"/>
                </a:cubicBezTo>
                <a:cubicBezTo>
                  <a:pt x="5140" y="22576"/>
                  <a:pt x="5122" y="22582"/>
                  <a:pt x="5108" y="22589"/>
                </a:cubicBezTo>
                <a:cubicBezTo>
                  <a:pt x="4822" y="22851"/>
                  <a:pt x="4525" y="23113"/>
                  <a:pt x="4239" y="23363"/>
                </a:cubicBezTo>
                <a:cubicBezTo>
                  <a:pt x="4215" y="23387"/>
                  <a:pt x="4215" y="23435"/>
                  <a:pt x="4239" y="23458"/>
                </a:cubicBezTo>
                <a:cubicBezTo>
                  <a:pt x="4369" y="23564"/>
                  <a:pt x="4508" y="23609"/>
                  <a:pt x="4645" y="23609"/>
                </a:cubicBezTo>
                <a:cubicBezTo>
                  <a:pt x="4974" y="23609"/>
                  <a:pt x="5294" y="23349"/>
                  <a:pt x="5453" y="23030"/>
                </a:cubicBezTo>
                <a:lnTo>
                  <a:pt x="5453" y="23030"/>
                </a:lnTo>
                <a:cubicBezTo>
                  <a:pt x="5668" y="23295"/>
                  <a:pt x="5849" y="23587"/>
                  <a:pt x="6013" y="23887"/>
                </a:cubicBezTo>
                <a:cubicBezTo>
                  <a:pt x="6406" y="24601"/>
                  <a:pt x="6716" y="25363"/>
                  <a:pt x="7061" y="26114"/>
                </a:cubicBezTo>
                <a:cubicBezTo>
                  <a:pt x="7775" y="27638"/>
                  <a:pt x="8549" y="29150"/>
                  <a:pt x="9359" y="30638"/>
                </a:cubicBezTo>
                <a:cubicBezTo>
                  <a:pt x="10990" y="33626"/>
                  <a:pt x="12823" y="36520"/>
                  <a:pt x="14812" y="39294"/>
                </a:cubicBezTo>
                <a:cubicBezTo>
                  <a:pt x="15919" y="40830"/>
                  <a:pt x="17074" y="42342"/>
                  <a:pt x="18300" y="43782"/>
                </a:cubicBezTo>
                <a:cubicBezTo>
                  <a:pt x="18318" y="43805"/>
                  <a:pt x="18346" y="43815"/>
                  <a:pt x="18376" y="43815"/>
                </a:cubicBezTo>
                <a:cubicBezTo>
                  <a:pt x="18424" y="43815"/>
                  <a:pt x="18476" y="43787"/>
                  <a:pt x="18491" y="43735"/>
                </a:cubicBezTo>
                <a:cubicBezTo>
                  <a:pt x="18526" y="43524"/>
                  <a:pt x="18561" y="43312"/>
                  <a:pt x="18596" y="43101"/>
                </a:cubicBezTo>
                <a:lnTo>
                  <a:pt x="18596" y="43101"/>
                </a:lnTo>
                <a:cubicBezTo>
                  <a:pt x="18825" y="43481"/>
                  <a:pt x="19063" y="43855"/>
                  <a:pt x="19289" y="44223"/>
                </a:cubicBezTo>
                <a:cubicBezTo>
                  <a:pt x="20634" y="46402"/>
                  <a:pt x="22051" y="48533"/>
                  <a:pt x="23515" y="50617"/>
                </a:cubicBezTo>
                <a:cubicBezTo>
                  <a:pt x="24337" y="51795"/>
                  <a:pt x="25182" y="52962"/>
                  <a:pt x="26039" y="54117"/>
                </a:cubicBezTo>
                <a:cubicBezTo>
                  <a:pt x="26064" y="54145"/>
                  <a:pt x="26095" y="54156"/>
                  <a:pt x="26126" y="54156"/>
                </a:cubicBezTo>
                <a:cubicBezTo>
                  <a:pt x="26199" y="54156"/>
                  <a:pt x="26265" y="54089"/>
                  <a:pt x="26206" y="54022"/>
                </a:cubicBezTo>
                <a:cubicBezTo>
                  <a:pt x="23575" y="50509"/>
                  <a:pt x="21110" y="46878"/>
                  <a:pt x="18800" y="43151"/>
                </a:cubicBezTo>
                <a:cubicBezTo>
                  <a:pt x="18746" y="43063"/>
                  <a:pt x="18688" y="42977"/>
                  <a:pt x="18632" y="42890"/>
                </a:cubicBezTo>
                <a:lnTo>
                  <a:pt x="18632" y="42890"/>
                </a:lnTo>
                <a:cubicBezTo>
                  <a:pt x="18692" y="42529"/>
                  <a:pt x="18752" y="42167"/>
                  <a:pt x="18812" y="41806"/>
                </a:cubicBezTo>
                <a:cubicBezTo>
                  <a:pt x="18836" y="41675"/>
                  <a:pt x="18836" y="41604"/>
                  <a:pt x="18693" y="41556"/>
                </a:cubicBezTo>
                <a:cubicBezTo>
                  <a:pt x="18659" y="41547"/>
                  <a:pt x="18624" y="41542"/>
                  <a:pt x="18589" y="41542"/>
                </a:cubicBezTo>
                <a:cubicBezTo>
                  <a:pt x="18490" y="41542"/>
                  <a:pt x="18391" y="41578"/>
                  <a:pt x="18312" y="41639"/>
                </a:cubicBezTo>
                <a:cubicBezTo>
                  <a:pt x="17979" y="41889"/>
                  <a:pt x="18146" y="42318"/>
                  <a:pt x="18312" y="42616"/>
                </a:cubicBezTo>
                <a:cubicBezTo>
                  <a:pt x="18357" y="42695"/>
                  <a:pt x="18403" y="42775"/>
                  <a:pt x="18450" y="42854"/>
                </a:cubicBezTo>
                <a:lnTo>
                  <a:pt x="18450" y="42854"/>
                </a:lnTo>
                <a:cubicBezTo>
                  <a:pt x="18404" y="43057"/>
                  <a:pt x="18359" y="43257"/>
                  <a:pt x="18318" y="43460"/>
                </a:cubicBezTo>
                <a:lnTo>
                  <a:pt x="18318" y="43460"/>
                </a:lnTo>
                <a:cubicBezTo>
                  <a:pt x="16273" y="40941"/>
                  <a:pt x="14332" y="38364"/>
                  <a:pt x="12550" y="35650"/>
                </a:cubicBezTo>
                <a:cubicBezTo>
                  <a:pt x="10764" y="32912"/>
                  <a:pt x="9144" y="30066"/>
                  <a:pt x="7692" y="27138"/>
                </a:cubicBezTo>
                <a:cubicBezTo>
                  <a:pt x="7287" y="26316"/>
                  <a:pt x="6906" y="25494"/>
                  <a:pt x="6525" y="24673"/>
                </a:cubicBezTo>
                <a:cubicBezTo>
                  <a:pt x="6235" y="24063"/>
                  <a:pt x="5928" y="23453"/>
                  <a:pt x="5497" y="22932"/>
                </a:cubicBezTo>
                <a:lnTo>
                  <a:pt x="5497" y="22932"/>
                </a:lnTo>
                <a:cubicBezTo>
                  <a:pt x="5712" y="22382"/>
                  <a:pt x="5377" y="21846"/>
                  <a:pt x="4882" y="21565"/>
                </a:cubicBezTo>
                <a:cubicBezTo>
                  <a:pt x="4168" y="21161"/>
                  <a:pt x="3346" y="21232"/>
                  <a:pt x="2572" y="21184"/>
                </a:cubicBezTo>
                <a:cubicBezTo>
                  <a:pt x="2108" y="21149"/>
                  <a:pt x="1632" y="21065"/>
                  <a:pt x="1251" y="20780"/>
                </a:cubicBezTo>
                <a:cubicBezTo>
                  <a:pt x="917" y="20541"/>
                  <a:pt x="691" y="20184"/>
                  <a:pt x="536" y="19803"/>
                </a:cubicBezTo>
                <a:cubicBezTo>
                  <a:pt x="262" y="19077"/>
                  <a:pt x="239" y="18279"/>
                  <a:pt x="239" y="17517"/>
                </a:cubicBezTo>
                <a:cubicBezTo>
                  <a:pt x="250" y="16410"/>
                  <a:pt x="250" y="15291"/>
                  <a:pt x="250" y="14184"/>
                </a:cubicBezTo>
                <a:cubicBezTo>
                  <a:pt x="250" y="11981"/>
                  <a:pt x="250" y="9790"/>
                  <a:pt x="250" y="7587"/>
                </a:cubicBezTo>
                <a:cubicBezTo>
                  <a:pt x="262" y="5075"/>
                  <a:pt x="262" y="2575"/>
                  <a:pt x="262" y="63"/>
                </a:cubicBezTo>
                <a:cubicBezTo>
                  <a:pt x="268" y="21"/>
                  <a:pt x="236" y="0"/>
                  <a:pt x="201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11"/>
          <p:cNvGrpSpPr/>
          <p:nvPr/>
        </p:nvGrpSpPr>
        <p:grpSpPr>
          <a:xfrm rot="4599604">
            <a:off x="5846901" y="3758778"/>
            <a:ext cx="1291344" cy="2050130"/>
            <a:chOff x="7367875" y="1269475"/>
            <a:chExt cx="1291501" cy="2050379"/>
          </a:xfrm>
        </p:grpSpPr>
        <p:sp>
          <p:nvSpPr>
            <p:cNvPr id="484" name="Google Shape;484;p11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13"/>
          <p:cNvPicPr preferRelativeResize="0"/>
          <p:nvPr/>
        </p:nvPicPr>
        <p:blipFill rotWithShape="1">
          <a:blip r:embed="rId2">
            <a:alphaModFix/>
          </a:blip>
          <a:srcRect b="30594" l="35186" r="34121" t="21964"/>
          <a:stretch/>
        </p:blipFill>
        <p:spPr>
          <a:xfrm flipH="1">
            <a:off x="7479600" y="-376537"/>
            <a:ext cx="2806598" cy="24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13"/>
          <p:cNvPicPr preferRelativeResize="0"/>
          <p:nvPr/>
        </p:nvPicPr>
        <p:blipFill rotWithShape="1">
          <a:blip r:embed="rId3">
            <a:alphaModFix amt="52999"/>
          </a:blip>
          <a:srcRect b="22847" l="19903" r="15601" t="29712"/>
          <a:stretch/>
        </p:blipFill>
        <p:spPr>
          <a:xfrm rot="5">
            <a:off x="5792825" y="-305324"/>
            <a:ext cx="3351173" cy="138659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3"/>
          <p:cNvSpPr/>
          <p:nvPr/>
        </p:nvSpPr>
        <p:spPr>
          <a:xfrm flipH="1" rot="10800000">
            <a:off x="4004376" y="4240977"/>
            <a:ext cx="4768592" cy="820328"/>
          </a:xfrm>
          <a:custGeom>
            <a:rect b="b" l="l" r="r" t="t"/>
            <a:pathLst>
              <a:path extrusionOk="0" h="5046" w="29333">
                <a:moveTo>
                  <a:pt x="28604" y="160"/>
                </a:moveTo>
                <a:cubicBezTo>
                  <a:pt x="28846" y="232"/>
                  <a:pt x="28932" y="515"/>
                  <a:pt x="28921" y="751"/>
                </a:cubicBezTo>
                <a:cubicBezTo>
                  <a:pt x="28911" y="917"/>
                  <a:pt x="28850" y="1053"/>
                  <a:pt x="28757" y="1163"/>
                </a:cubicBezTo>
                <a:lnTo>
                  <a:pt x="28757" y="1163"/>
                </a:lnTo>
                <a:cubicBezTo>
                  <a:pt x="28706" y="829"/>
                  <a:pt x="28655" y="494"/>
                  <a:pt x="28604" y="160"/>
                </a:cubicBezTo>
                <a:close/>
                <a:moveTo>
                  <a:pt x="28516" y="1"/>
                </a:moveTo>
                <a:cubicBezTo>
                  <a:pt x="28468" y="1"/>
                  <a:pt x="28445" y="48"/>
                  <a:pt x="28457" y="84"/>
                </a:cubicBezTo>
                <a:cubicBezTo>
                  <a:pt x="28514" y="483"/>
                  <a:pt x="28573" y="882"/>
                  <a:pt x="28632" y="1280"/>
                </a:cubicBezTo>
                <a:lnTo>
                  <a:pt x="28632" y="1280"/>
                </a:lnTo>
                <a:cubicBezTo>
                  <a:pt x="28527" y="1359"/>
                  <a:pt x="28401" y="1416"/>
                  <a:pt x="28266" y="1453"/>
                </a:cubicBezTo>
                <a:cubicBezTo>
                  <a:pt x="28042" y="1513"/>
                  <a:pt x="27810" y="1528"/>
                  <a:pt x="27577" y="1528"/>
                </a:cubicBezTo>
                <a:cubicBezTo>
                  <a:pt x="27390" y="1528"/>
                  <a:pt x="27202" y="1518"/>
                  <a:pt x="27016" y="1513"/>
                </a:cubicBezTo>
                <a:cubicBezTo>
                  <a:pt x="26492" y="1501"/>
                  <a:pt x="25980" y="1477"/>
                  <a:pt x="25468" y="1465"/>
                </a:cubicBezTo>
                <a:lnTo>
                  <a:pt x="19313" y="1263"/>
                </a:lnTo>
                <a:cubicBezTo>
                  <a:pt x="17253" y="1203"/>
                  <a:pt x="15205" y="1144"/>
                  <a:pt x="13145" y="1072"/>
                </a:cubicBezTo>
                <a:cubicBezTo>
                  <a:pt x="11085" y="1013"/>
                  <a:pt x="9026" y="941"/>
                  <a:pt x="6966" y="882"/>
                </a:cubicBezTo>
                <a:cubicBezTo>
                  <a:pt x="4918" y="810"/>
                  <a:pt x="2858" y="751"/>
                  <a:pt x="810" y="703"/>
                </a:cubicBezTo>
                <a:cubicBezTo>
                  <a:pt x="560" y="691"/>
                  <a:pt x="298" y="679"/>
                  <a:pt x="48" y="679"/>
                </a:cubicBezTo>
                <a:cubicBezTo>
                  <a:pt x="1" y="679"/>
                  <a:pt x="1" y="763"/>
                  <a:pt x="48" y="763"/>
                </a:cubicBezTo>
                <a:cubicBezTo>
                  <a:pt x="2203" y="858"/>
                  <a:pt x="4346" y="917"/>
                  <a:pt x="6501" y="1001"/>
                </a:cubicBezTo>
                <a:cubicBezTo>
                  <a:pt x="8633" y="1072"/>
                  <a:pt x="10776" y="1144"/>
                  <a:pt x="12919" y="1215"/>
                </a:cubicBezTo>
                <a:cubicBezTo>
                  <a:pt x="15062" y="1286"/>
                  <a:pt x="17217" y="1358"/>
                  <a:pt x="19360" y="1429"/>
                </a:cubicBezTo>
                <a:cubicBezTo>
                  <a:pt x="21503" y="1501"/>
                  <a:pt x="23646" y="1572"/>
                  <a:pt x="25790" y="1644"/>
                </a:cubicBezTo>
                <a:cubicBezTo>
                  <a:pt x="26313" y="1667"/>
                  <a:pt x="26837" y="1679"/>
                  <a:pt x="27373" y="1703"/>
                </a:cubicBezTo>
                <a:cubicBezTo>
                  <a:pt x="27766" y="1703"/>
                  <a:pt x="28171" y="1703"/>
                  <a:pt x="28540" y="1537"/>
                </a:cubicBezTo>
                <a:cubicBezTo>
                  <a:pt x="28582" y="1516"/>
                  <a:pt x="28622" y="1493"/>
                  <a:pt x="28660" y="1469"/>
                </a:cubicBezTo>
                <a:lnTo>
                  <a:pt x="28660" y="1469"/>
                </a:lnTo>
                <a:cubicBezTo>
                  <a:pt x="28835" y="2645"/>
                  <a:pt x="29015" y="3817"/>
                  <a:pt x="29195" y="4989"/>
                </a:cubicBezTo>
                <a:cubicBezTo>
                  <a:pt x="29200" y="5028"/>
                  <a:pt x="29224" y="5045"/>
                  <a:pt x="29251" y="5045"/>
                </a:cubicBezTo>
                <a:cubicBezTo>
                  <a:pt x="29290" y="5045"/>
                  <a:pt x="29333" y="5010"/>
                  <a:pt x="29326" y="4954"/>
                </a:cubicBezTo>
                <a:cubicBezTo>
                  <a:pt x="29152" y="3762"/>
                  <a:pt x="28971" y="2570"/>
                  <a:pt x="28789" y="1373"/>
                </a:cubicBezTo>
                <a:lnTo>
                  <a:pt x="28789" y="1373"/>
                </a:lnTo>
                <a:cubicBezTo>
                  <a:pt x="28945" y="1239"/>
                  <a:pt x="29051" y="1064"/>
                  <a:pt x="29076" y="846"/>
                </a:cubicBezTo>
                <a:cubicBezTo>
                  <a:pt x="29111" y="584"/>
                  <a:pt x="29052" y="298"/>
                  <a:pt x="28849" y="132"/>
                </a:cubicBezTo>
                <a:cubicBezTo>
                  <a:pt x="28754" y="48"/>
                  <a:pt x="28647" y="13"/>
                  <a:pt x="28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13"/>
          <p:cNvGrpSpPr/>
          <p:nvPr/>
        </p:nvGrpSpPr>
        <p:grpSpPr>
          <a:xfrm>
            <a:off x="8363676" y="1452055"/>
            <a:ext cx="805494" cy="989529"/>
            <a:chOff x="2199075" y="2670475"/>
            <a:chExt cx="141700" cy="174075"/>
          </a:xfrm>
        </p:grpSpPr>
        <p:sp>
          <p:nvSpPr>
            <p:cNvPr id="522" name="Google Shape;522;p13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13"/>
          <p:cNvGrpSpPr/>
          <p:nvPr/>
        </p:nvGrpSpPr>
        <p:grpSpPr>
          <a:xfrm rot="1119715">
            <a:off x="-328087" y="2418936"/>
            <a:ext cx="1010244" cy="1837890"/>
            <a:chOff x="3452200" y="1678600"/>
            <a:chExt cx="406925" cy="740300"/>
          </a:xfrm>
        </p:grpSpPr>
        <p:sp>
          <p:nvSpPr>
            <p:cNvPr id="536" name="Google Shape;536;p13"/>
            <p:cNvSpPr/>
            <p:nvPr/>
          </p:nvSpPr>
          <p:spPr>
            <a:xfrm>
              <a:off x="3498925" y="1784575"/>
              <a:ext cx="42600" cy="32775"/>
            </a:xfrm>
            <a:custGeom>
              <a:rect b="b" l="l" r="r" t="t"/>
              <a:pathLst>
                <a:path extrusionOk="0" h="1311" w="1704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3553400" y="1760475"/>
              <a:ext cx="39325" cy="30675"/>
            </a:xfrm>
            <a:custGeom>
              <a:rect b="b" l="l" r="r" t="t"/>
              <a:pathLst>
                <a:path extrusionOk="0" h="1227" w="1573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3550125" y="1844700"/>
              <a:ext cx="35750" cy="27700"/>
            </a:xfrm>
            <a:custGeom>
              <a:rect b="b" l="l" r="r" t="t"/>
              <a:pathLst>
                <a:path extrusionOk="0" h="1108" w="143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3612350" y="1828925"/>
              <a:ext cx="31575" cy="24425"/>
            </a:xfrm>
            <a:custGeom>
              <a:rect b="b" l="l" r="r" t="t"/>
              <a:pathLst>
                <a:path extrusionOk="0" h="977" w="1263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3624550" y="1907800"/>
              <a:ext cx="2400" cy="2125"/>
            </a:xfrm>
            <a:custGeom>
              <a:rect b="b" l="l" r="r" t="t"/>
              <a:pathLst>
                <a:path extrusionOk="0" h="85" w="96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3620675" y="1918075"/>
              <a:ext cx="25025" cy="25550"/>
            </a:xfrm>
            <a:custGeom>
              <a:rect b="b" l="l" r="r" t="t"/>
              <a:pathLst>
                <a:path extrusionOk="0" h="1022" w="1001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3510550" y="1927750"/>
              <a:ext cx="29200" cy="22650"/>
            </a:xfrm>
            <a:custGeom>
              <a:rect b="b" l="l" r="r" t="t"/>
              <a:pathLst>
                <a:path extrusionOk="0" h="906" w="1168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3684675" y="1862850"/>
              <a:ext cx="27700" cy="21775"/>
            </a:xfrm>
            <a:custGeom>
              <a:rect b="b" l="l" r="r" t="t"/>
              <a:pathLst>
                <a:path extrusionOk="0" h="871" w="1108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3669500" y="2011100"/>
              <a:ext cx="28000" cy="21750"/>
            </a:xfrm>
            <a:custGeom>
              <a:rect b="b" l="l" r="r" t="t"/>
              <a:pathLst>
                <a:path extrusionOk="0" h="870" w="112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3741525" y="1783525"/>
              <a:ext cx="26525" cy="24750"/>
            </a:xfrm>
            <a:custGeom>
              <a:rect b="b" l="l" r="r" t="t"/>
              <a:pathLst>
                <a:path extrusionOk="0" h="990" w="1061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3667700" y="1734875"/>
              <a:ext cx="21475" cy="23525"/>
            </a:xfrm>
            <a:custGeom>
              <a:rect b="b" l="l" r="r" t="t"/>
              <a:pathLst>
                <a:path extrusionOk="0" h="941" w="859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3679900" y="1678600"/>
              <a:ext cx="17300" cy="13425"/>
            </a:xfrm>
            <a:custGeom>
              <a:rect b="b" l="l" r="r" t="t"/>
              <a:pathLst>
                <a:path extrusionOk="0" h="537" w="692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3578700" y="1700050"/>
              <a:ext cx="13725" cy="10725"/>
            </a:xfrm>
            <a:custGeom>
              <a:rect b="b" l="l" r="r" t="t"/>
              <a:pathLst>
                <a:path extrusionOk="0" h="429" w="549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3460250" y="1696475"/>
              <a:ext cx="29475" cy="22950"/>
            </a:xfrm>
            <a:custGeom>
              <a:rect b="b" l="l" r="r" t="t"/>
              <a:pathLst>
                <a:path extrusionOk="0" h="918" w="1179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3452200" y="1860775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3460250" y="2041150"/>
              <a:ext cx="34550" cy="26825"/>
            </a:xfrm>
            <a:custGeom>
              <a:rect b="b" l="l" r="r" t="t"/>
              <a:pathLst>
                <a:path extrusionOk="0" h="1073" w="1382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3553700" y="2114075"/>
              <a:ext cx="8650" cy="6575"/>
            </a:xfrm>
            <a:custGeom>
              <a:rect b="b" l="l" r="r" t="t"/>
              <a:pathLst>
                <a:path extrusionOk="0" h="263" w="346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3679625" y="2075675"/>
              <a:ext cx="22925" cy="17900"/>
            </a:xfrm>
            <a:custGeom>
              <a:rect b="b" l="l" r="r" t="t"/>
              <a:pathLst>
                <a:path extrusionOk="0" h="716" w="917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3753125" y="1902450"/>
              <a:ext cx="33075" cy="32075"/>
            </a:xfrm>
            <a:custGeom>
              <a:rect b="b" l="l" r="r" t="t"/>
              <a:pathLst>
                <a:path extrusionOk="0" h="1283" w="1323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3604300" y="2034900"/>
              <a:ext cx="17900" cy="14025"/>
            </a:xfrm>
            <a:custGeom>
              <a:rect b="b" l="l" r="r" t="t"/>
              <a:pathLst>
                <a:path extrusionOk="0" h="561" w="716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3629025" y="2130450"/>
              <a:ext cx="18475" cy="14025"/>
            </a:xfrm>
            <a:custGeom>
              <a:rect b="b" l="l" r="r" t="t"/>
              <a:pathLst>
                <a:path extrusionOk="0" h="561" w="739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3667700" y="2188800"/>
              <a:ext cx="16400" cy="12825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3745100" y="2166775"/>
              <a:ext cx="27700" cy="21750"/>
            </a:xfrm>
            <a:custGeom>
              <a:rect b="b" l="l" r="r" t="t"/>
              <a:pathLst>
                <a:path extrusionOk="0" h="870" w="1108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3724550" y="2248925"/>
              <a:ext cx="23550" cy="18175"/>
            </a:xfrm>
            <a:custGeom>
              <a:rect b="b" l="l" r="r" t="t"/>
              <a:pathLst>
                <a:path extrusionOk="0" h="727" w="942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3789150" y="2279275"/>
              <a:ext cx="9850" cy="7775"/>
            </a:xfrm>
            <a:custGeom>
              <a:rect b="b" l="l" r="r" t="t"/>
              <a:pathLst>
                <a:path extrusionOk="0" h="311" w="394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3825175" y="2369175"/>
              <a:ext cx="17875" cy="13725"/>
            </a:xfrm>
            <a:custGeom>
              <a:rect b="b" l="l" r="r" t="t"/>
              <a:pathLst>
                <a:path extrusionOk="0" h="549" w="715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839450" y="2403400"/>
              <a:ext cx="19675" cy="15500"/>
            </a:xfrm>
            <a:custGeom>
              <a:rect b="b" l="l" r="r" t="t"/>
              <a:pathLst>
                <a:path extrusionOk="0" h="620" w="787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13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564" name="Google Shape;564;p13"/>
          <p:cNvSpPr txBox="1"/>
          <p:nvPr>
            <p:ph idx="2" type="title"/>
          </p:nvPr>
        </p:nvSpPr>
        <p:spPr>
          <a:xfrm rot="-14480">
            <a:off x="1579762" y="1353073"/>
            <a:ext cx="2991327" cy="8580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65" name="Google Shape;565;p13"/>
          <p:cNvSpPr txBox="1"/>
          <p:nvPr>
            <p:ph idx="1" type="subTitle"/>
          </p:nvPr>
        </p:nvSpPr>
        <p:spPr>
          <a:xfrm rot="-6908">
            <a:off x="1580523" y="2075325"/>
            <a:ext cx="2985906" cy="692411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13"/>
          <p:cNvSpPr txBox="1"/>
          <p:nvPr>
            <p:ph idx="3" type="title"/>
          </p:nvPr>
        </p:nvSpPr>
        <p:spPr>
          <a:xfrm rot="-13468">
            <a:off x="5375064" y="1352448"/>
            <a:ext cx="2986523" cy="8580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67" name="Google Shape;567;p13"/>
          <p:cNvSpPr txBox="1"/>
          <p:nvPr>
            <p:ph idx="4" type="subTitle"/>
          </p:nvPr>
        </p:nvSpPr>
        <p:spPr>
          <a:xfrm rot="-7256">
            <a:off x="5375680" y="2075316"/>
            <a:ext cx="2984707" cy="692409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8" name="Google Shape;568;p13"/>
          <p:cNvSpPr txBox="1"/>
          <p:nvPr>
            <p:ph idx="5" type="title"/>
          </p:nvPr>
        </p:nvSpPr>
        <p:spPr>
          <a:xfrm rot="-15173">
            <a:off x="1579760" y="3056603"/>
            <a:ext cx="2990729" cy="857403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69" name="Google Shape;569;p13"/>
          <p:cNvSpPr txBox="1"/>
          <p:nvPr>
            <p:ph idx="6" type="subTitle"/>
          </p:nvPr>
        </p:nvSpPr>
        <p:spPr>
          <a:xfrm rot="-7245">
            <a:off x="1580522" y="3778433"/>
            <a:ext cx="2989507" cy="692411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0" name="Google Shape;570;p13"/>
          <p:cNvSpPr txBox="1"/>
          <p:nvPr>
            <p:ph hasCustomPrompt="1" idx="7" type="title"/>
          </p:nvPr>
        </p:nvSpPr>
        <p:spPr>
          <a:xfrm rot="-16651">
            <a:off x="726623" y="1530200"/>
            <a:ext cx="805209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80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1" name="Google Shape;571;p13"/>
          <p:cNvSpPr txBox="1"/>
          <p:nvPr>
            <p:ph hasCustomPrompt="1" idx="8" type="title"/>
          </p:nvPr>
        </p:nvSpPr>
        <p:spPr>
          <a:xfrm rot="-16651">
            <a:off x="726623" y="3234049"/>
            <a:ext cx="805209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80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2" name="Google Shape;572;p13"/>
          <p:cNvSpPr txBox="1"/>
          <p:nvPr>
            <p:ph hasCustomPrompt="1" idx="9" type="title"/>
          </p:nvPr>
        </p:nvSpPr>
        <p:spPr>
          <a:xfrm rot="-16657">
            <a:off x="4522073" y="1530200"/>
            <a:ext cx="804909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80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/>
          <p:nvPr>
            <p:ph idx="13" type="title"/>
          </p:nvPr>
        </p:nvSpPr>
        <p:spPr>
          <a:xfrm rot="-14154">
            <a:off x="5375066" y="3055991"/>
            <a:ext cx="2987425" cy="857403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3810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74" name="Google Shape;574;p13"/>
          <p:cNvSpPr txBox="1"/>
          <p:nvPr>
            <p:ph idx="14" type="subTitle"/>
          </p:nvPr>
        </p:nvSpPr>
        <p:spPr>
          <a:xfrm rot="-7256">
            <a:off x="5375680" y="3778434"/>
            <a:ext cx="2984707" cy="692409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5" name="Google Shape;575;p13"/>
          <p:cNvSpPr txBox="1"/>
          <p:nvPr>
            <p:ph hasCustomPrompt="1" idx="15" type="title"/>
          </p:nvPr>
        </p:nvSpPr>
        <p:spPr>
          <a:xfrm rot="-16657">
            <a:off x="4522073" y="3234049"/>
            <a:ext cx="804909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80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14"/>
          <p:cNvPicPr preferRelativeResize="0"/>
          <p:nvPr/>
        </p:nvPicPr>
        <p:blipFill rotWithShape="1">
          <a:blip r:embed="rId2">
            <a:alphaModFix amt="67000"/>
          </a:blip>
          <a:srcRect b="44914" l="43467" r="20501" t="26692"/>
          <a:stretch/>
        </p:blipFill>
        <p:spPr>
          <a:xfrm flipH="1" rot="10800000">
            <a:off x="-1033400" y="4070748"/>
            <a:ext cx="4548850" cy="14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14"/>
          <p:cNvPicPr preferRelativeResize="0"/>
          <p:nvPr/>
        </p:nvPicPr>
        <p:blipFill rotWithShape="1">
          <a:blip r:embed="rId3">
            <a:alphaModFix amt="62000"/>
          </a:blip>
          <a:srcRect b="19752" l="32658" r="33491" t="31809"/>
          <a:stretch/>
        </p:blipFill>
        <p:spPr>
          <a:xfrm>
            <a:off x="-1033400" y="2249125"/>
            <a:ext cx="3369926" cy="27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14"/>
          <p:cNvPicPr preferRelativeResize="0"/>
          <p:nvPr/>
        </p:nvPicPr>
        <p:blipFill rotWithShape="1">
          <a:blip r:embed="rId4">
            <a:alphaModFix amt="67000"/>
          </a:blip>
          <a:srcRect b="34702" l="27483" r="29799" t="32006"/>
          <a:stretch/>
        </p:blipFill>
        <p:spPr>
          <a:xfrm rot="2015769">
            <a:off x="6400526" y="-248423"/>
            <a:ext cx="3905897" cy="1712323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14"/>
          <p:cNvSpPr/>
          <p:nvPr/>
        </p:nvSpPr>
        <p:spPr>
          <a:xfrm rot="-9904076">
            <a:off x="1490451" y="-279352"/>
            <a:ext cx="720429" cy="4427258"/>
          </a:xfrm>
          <a:custGeom>
            <a:rect b="b" l="l" r="r" t="t"/>
            <a:pathLst>
              <a:path extrusionOk="0" h="81945" w="6297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14"/>
          <p:cNvGrpSpPr/>
          <p:nvPr/>
        </p:nvGrpSpPr>
        <p:grpSpPr>
          <a:xfrm rot="484986">
            <a:off x="383350" y="909158"/>
            <a:ext cx="1291416" cy="2050244"/>
            <a:chOff x="7367875" y="1269475"/>
            <a:chExt cx="1291501" cy="2050379"/>
          </a:xfrm>
        </p:grpSpPr>
        <p:sp>
          <p:nvSpPr>
            <p:cNvPr id="582" name="Google Shape;582;p14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4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4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4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4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4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14"/>
          <p:cNvSpPr txBox="1"/>
          <p:nvPr>
            <p:ph type="title"/>
          </p:nvPr>
        </p:nvSpPr>
        <p:spPr>
          <a:xfrm flipH="1">
            <a:off x="4004575" y="3092550"/>
            <a:ext cx="4087500" cy="4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5" name="Google Shape;615;p14"/>
          <p:cNvSpPr txBox="1"/>
          <p:nvPr>
            <p:ph idx="1" type="subTitle"/>
          </p:nvPr>
        </p:nvSpPr>
        <p:spPr>
          <a:xfrm flipH="1">
            <a:off x="4004575" y="1598550"/>
            <a:ext cx="44262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9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15"/>
          <p:cNvPicPr preferRelativeResize="0"/>
          <p:nvPr/>
        </p:nvPicPr>
        <p:blipFill rotWithShape="1">
          <a:blip r:embed="rId2">
            <a:alphaModFix/>
          </a:blip>
          <a:srcRect b="26711" l="31205" r="31680" t="21461"/>
          <a:stretch/>
        </p:blipFill>
        <p:spPr>
          <a:xfrm rot="10800000">
            <a:off x="3372262" y="4333974"/>
            <a:ext cx="2420150" cy="19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15"/>
          <p:cNvPicPr preferRelativeResize="0"/>
          <p:nvPr/>
        </p:nvPicPr>
        <p:blipFill rotWithShape="1">
          <a:blip r:embed="rId3">
            <a:alphaModFix amt="67000"/>
          </a:blip>
          <a:srcRect b="34702" l="27483" r="29799" t="32006"/>
          <a:stretch/>
        </p:blipFill>
        <p:spPr>
          <a:xfrm flipH="1" rot="-2015769">
            <a:off x="-915449" y="-173561"/>
            <a:ext cx="3905897" cy="17123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9" name="Google Shape;619;p15"/>
          <p:cNvGrpSpPr/>
          <p:nvPr/>
        </p:nvGrpSpPr>
        <p:grpSpPr>
          <a:xfrm flipH="1" rot="7318586">
            <a:off x="114129" y="900619"/>
            <a:ext cx="805482" cy="989515"/>
            <a:chOff x="2199075" y="2670475"/>
            <a:chExt cx="141700" cy="174075"/>
          </a:xfrm>
        </p:grpSpPr>
        <p:sp>
          <p:nvSpPr>
            <p:cNvPr id="620" name="Google Shape;620;p15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15"/>
          <p:cNvGrpSpPr/>
          <p:nvPr/>
        </p:nvGrpSpPr>
        <p:grpSpPr>
          <a:xfrm rot="-5400000">
            <a:off x="5697741" y="3986338"/>
            <a:ext cx="604508" cy="1900975"/>
            <a:chOff x="5784691" y="2227775"/>
            <a:chExt cx="604508" cy="1900975"/>
          </a:xfrm>
        </p:grpSpPr>
        <p:sp>
          <p:nvSpPr>
            <p:cNvPr id="634" name="Google Shape;634;p15"/>
            <p:cNvSpPr/>
            <p:nvPr/>
          </p:nvSpPr>
          <p:spPr>
            <a:xfrm>
              <a:off x="6286232" y="2227775"/>
              <a:ext cx="102968" cy="82522"/>
            </a:xfrm>
            <a:custGeom>
              <a:rect b="b" l="l" r="r" t="t"/>
              <a:pathLst>
                <a:path extrusionOk="0" h="335" w="418">
                  <a:moveTo>
                    <a:pt x="203" y="1"/>
                  </a:moveTo>
                  <a:cubicBezTo>
                    <a:pt x="1" y="1"/>
                    <a:pt x="1" y="334"/>
                    <a:pt x="203" y="334"/>
                  </a:cubicBezTo>
                  <a:cubicBezTo>
                    <a:pt x="418" y="334"/>
                    <a:pt x="41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6192378" y="2436175"/>
              <a:ext cx="102968" cy="82276"/>
            </a:xfrm>
            <a:custGeom>
              <a:rect b="b" l="l" r="r" t="t"/>
              <a:pathLst>
                <a:path extrusionOk="0" h="334" w="418">
                  <a:moveTo>
                    <a:pt x="215" y="0"/>
                  </a:moveTo>
                  <a:cubicBezTo>
                    <a:pt x="1" y="12"/>
                    <a:pt x="1" y="334"/>
                    <a:pt x="215" y="334"/>
                  </a:cubicBezTo>
                  <a:cubicBezTo>
                    <a:pt x="418" y="334"/>
                    <a:pt x="41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6078078" y="2688423"/>
              <a:ext cx="55918" cy="41138"/>
            </a:xfrm>
            <a:custGeom>
              <a:rect b="b" l="l" r="r" t="t"/>
              <a:pathLst>
                <a:path extrusionOk="0" h="167" w="227">
                  <a:moveTo>
                    <a:pt x="108" y="0"/>
                  </a:moveTo>
                  <a:cubicBezTo>
                    <a:pt x="1" y="0"/>
                    <a:pt x="1" y="167"/>
                    <a:pt x="108" y="167"/>
                  </a:cubicBezTo>
                  <a:cubicBezTo>
                    <a:pt x="227" y="167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6072166" y="2823169"/>
              <a:ext cx="64786" cy="50252"/>
            </a:xfrm>
            <a:custGeom>
              <a:rect b="b" l="l" r="r" t="t"/>
              <a:pathLst>
                <a:path extrusionOk="0" h="204" w="263">
                  <a:moveTo>
                    <a:pt x="132" y="1"/>
                  </a:moveTo>
                  <a:cubicBezTo>
                    <a:pt x="1" y="1"/>
                    <a:pt x="1" y="203"/>
                    <a:pt x="132" y="203"/>
                  </a:cubicBezTo>
                  <a:cubicBezTo>
                    <a:pt x="263" y="203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6057632" y="3163359"/>
              <a:ext cx="140904" cy="108880"/>
            </a:xfrm>
            <a:custGeom>
              <a:rect b="b" l="l" r="r" t="t"/>
              <a:pathLst>
                <a:path extrusionOk="0" h="442" w="572">
                  <a:moveTo>
                    <a:pt x="286" y="1"/>
                  </a:moveTo>
                  <a:cubicBezTo>
                    <a:pt x="0" y="1"/>
                    <a:pt x="0" y="442"/>
                    <a:pt x="286" y="442"/>
                  </a:cubicBezTo>
                  <a:cubicBezTo>
                    <a:pt x="572" y="442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5987180" y="3459701"/>
              <a:ext cx="97056" cy="73654"/>
            </a:xfrm>
            <a:custGeom>
              <a:rect b="b" l="l" r="r" t="t"/>
              <a:pathLst>
                <a:path extrusionOk="0" h="299" w="394">
                  <a:moveTo>
                    <a:pt x="203" y="1"/>
                  </a:moveTo>
                  <a:cubicBezTo>
                    <a:pt x="1" y="1"/>
                    <a:pt x="1" y="298"/>
                    <a:pt x="203" y="298"/>
                  </a:cubicBezTo>
                  <a:cubicBezTo>
                    <a:pt x="393" y="298"/>
                    <a:pt x="39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5784691" y="3805803"/>
              <a:ext cx="38428" cy="29560"/>
            </a:xfrm>
            <a:custGeom>
              <a:rect b="b" l="l" r="r" t="t"/>
              <a:pathLst>
                <a:path extrusionOk="0" h="120" w="156">
                  <a:moveTo>
                    <a:pt x="84" y="0"/>
                  </a:moveTo>
                  <a:cubicBezTo>
                    <a:pt x="1" y="0"/>
                    <a:pt x="1" y="119"/>
                    <a:pt x="84" y="119"/>
                  </a:cubicBezTo>
                  <a:cubicBezTo>
                    <a:pt x="156" y="119"/>
                    <a:pt x="156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5858100" y="4066920"/>
              <a:ext cx="79566" cy="61830"/>
            </a:xfrm>
            <a:custGeom>
              <a:rect b="b" l="l" r="r" t="t"/>
              <a:pathLst>
                <a:path extrusionOk="0" h="251" w="323">
                  <a:moveTo>
                    <a:pt x="155" y="0"/>
                  </a:moveTo>
                  <a:cubicBezTo>
                    <a:pt x="1" y="0"/>
                    <a:pt x="1" y="250"/>
                    <a:pt x="155" y="250"/>
                  </a:cubicBezTo>
                  <a:cubicBezTo>
                    <a:pt x="322" y="250"/>
                    <a:pt x="322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15"/>
          <p:cNvSpPr/>
          <p:nvPr/>
        </p:nvSpPr>
        <p:spPr>
          <a:xfrm rot="10800000">
            <a:off x="8165626" y="-93946"/>
            <a:ext cx="220649" cy="1955539"/>
          </a:xfrm>
          <a:custGeom>
            <a:rect b="b" l="l" r="r" t="t"/>
            <a:pathLst>
              <a:path extrusionOk="0" h="33915" w="2733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5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644" name="Google Shape;644;p15"/>
          <p:cNvSpPr txBox="1"/>
          <p:nvPr>
            <p:ph idx="1" type="subTitle"/>
          </p:nvPr>
        </p:nvSpPr>
        <p:spPr>
          <a:xfrm>
            <a:off x="834338" y="2831641"/>
            <a:ext cx="25005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79999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5" name="Google Shape;645;p15"/>
          <p:cNvSpPr txBox="1"/>
          <p:nvPr>
            <p:ph idx="2" type="subTitle"/>
          </p:nvPr>
        </p:nvSpPr>
        <p:spPr>
          <a:xfrm>
            <a:off x="3341825" y="2427574"/>
            <a:ext cx="24945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7999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6" name="Google Shape;646;p15"/>
          <p:cNvSpPr txBox="1"/>
          <p:nvPr>
            <p:ph idx="3" type="subTitle"/>
          </p:nvPr>
        </p:nvSpPr>
        <p:spPr>
          <a:xfrm>
            <a:off x="5829912" y="2831637"/>
            <a:ext cx="24798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7" name="Google Shape;647;p15"/>
          <p:cNvSpPr txBox="1"/>
          <p:nvPr>
            <p:ph idx="4" type="subTitle"/>
          </p:nvPr>
        </p:nvSpPr>
        <p:spPr>
          <a:xfrm>
            <a:off x="825125" y="3923737"/>
            <a:ext cx="2500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48" name="Google Shape;648;p15"/>
          <p:cNvSpPr txBox="1"/>
          <p:nvPr>
            <p:ph idx="5" type="subTitle"/>
          </p:nvPr>
        </p:nvSpPr>
        <p:spPr>
          <a:xfrm>
            <a:off x="3341826" y="3519673"/>
            <a:ext cx="2494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49" name="Google Shape;649;p15"/>
          <p:cNvSpPr txBox="1"/>
          <p:nvPr>
            <p:ph idx="6" type="subTitle"/>
          </p:nvPr>
        </p:nvSpPr>
        <p:spPr>
          <a:xfrm>
            <a:off x="5839050" y="3923736"/>
            <a:ext cx="24798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50" name="Google Shape;650;p15"/>
          <p:cNvSpPr txBox="1"/>
          <p:nvPr>
            <p:ph hasCustomPrompt="1" idx="7" type="title"/>
          </p:nvPr>
        </p:nvSpPr>
        <p:spPr>
          <a:xfrm rot="-12379">
            <a:off x="825726" y="2049788"/>
            <a:ext cx="2499316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651" name="Google Shape;651;p15"/>
          <p:cNvSpPr txBox="1"/>
          <p:nvPr>
            <p:ph hasCustomPrompt="1" idx="8" type="title"/>
          </p:nvPr>
        </p:nvSpPr>
        <p:spPr>
          <a:xfrm rot="-14524">
            <a:off x="3335977" y="1645725"/>
            <a:ext cx="2485222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652" name="Google Shape;652;p15"/>
          <p:cNvSpPr txBox="1"/>
          <p:nvPr>
            <p:ph hasCustomPrompt="1" idx="9" type="title"/>
          </p:nvPr>
        </p:nvSpPr>
        <p:spPr>
          <a:xfrm rot="-14549">
            <a:off x="5818639" y="2049787"/>
            <a:ext cx="2481022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16"/>
          <p:cNvPicPr preferRelativeResize="0"/>
          <p:nvPr/>
        </p:nvPicPr>
        <p:blipFill rotWithShape="1">
          <a:blip r:embed="rId2">
            <a:alphaModFix amt="65000"/>
          </a:blip>
          <a:srcRect b="45890" l="34546" r="34246" t="34930"/>
          <a:stretch/>
        </p:blipFill>
        <p:spPr>
          <a:xfrm flipH="1" rot="10800000">
            <a:off x="-1291947" y="-152401"/>
            <a:ext cx="3085675" cy="10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16"/>
          <p:cNvPicPr preferRelativeResize="0"/>
          <p:nvPr/>
        </p:nvPicPr>
        <p:blipFill rotWithShape="1">
          <a:blip r:embed="rId3">
            <a:alphaModFix amt="67000"/>
          </a:blip>
          <a:srcRect b="34702" l="27483" r="29799" t="32006"/>
          <a:stretch/>
        </p:blipFill>
        <p:spPr>
          <a:xfrm flipH="1" rot="8787469">
            <a:off x="6488462" y="3898332"/>
            <a:ext cx="3546105" cy="155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16"/>
          <p:cNvPicPr preferRelativeResize="0"/>
          <p:nvPr/>
        </p:nvPicPr>
        <p:blipFill rotWithShape="1">
          <a:blip r:embed="rId4">
            <a:alphaModFix/>
          </a:blip>
          <a:srcRect b="26711" l="31205" r="31680" t="21461"/>
          <a:stretch/>
        </p:blipFill>
        <p:spPr>
          <a:xfrm flipH="1">
            <a:off x="5089352" y="3865436"/>
            <a:ext cx="2636198" cy="2070676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16"/>
          <p:cNvSpPr/>
          <p:nvPr/>
        </p:nvSpPr>
        <p:spPr>
          <a:xfrm>
            <a:off x="408422" y="1967325"/>
            <a:ext cx="220628" cy="3590920"/>
          </a:xfrm>
          <a:custGeom>
            <a:rect b="b" l="l" r="r" t="t"/>
            <a:pathLst>
              <a:path extrusionOk="0" h="33915" w="2733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8" name="Google Shape;658;p16"/>
          <p:cNvGrpSpPr/>
          <p:nvPr/>
        </p:nvGrpSpPr>
        <p:grpSpPr>
          <a:xfrm flipH="1" rot="7318586">
            <a:off x="4479841" y="4207919"/>
            <a:ext cx="805482" cy="989515"/>
            <a:chOff x="2199075" y="2670475"/>
            <a:chExt cx="141700" cy="174075"/>
          </a:xfrm>
        </p:grpSpPr>
        <p:sp>
          <p:nvSpPr>
            <p:cNvPr id="659" name="Google Shape;659;p16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16"/>
          <p:cNvGrpSpPr/>
          <p:nvPr/>
        </p:nvGrpSpPr>
        <p:grpSpPr>
          <a:xfrm flipH="1" rot="-3362101">
            <a:off x="7748801" y="-624927"/>
            <a:ext cx="604523" cy="1901022"/>
            <a:chOff x="5784691" y="2227775"/>
            <a:chExt cx="604508" cy="1900975"/>
          </a:xfrm>
        </p:grpSpPr>
        <p:sp>
          <p:nvSpPr>
            <p:cNvPr id="673" name="Google Shape;673;p16"/>
            <p:cNvSpPr/>
            <p:nvPr/>
          </p:nvSpPr>
          <p:spPr>
            <a:xfrm>
              <a:off x="6286232" y="2227775"/>
              <a:ext cx="102968" cy="82522"/>
            </a:xfrm>
            <a:custGeom>
              <a:rect b="b" l="l" r="r" t="t"/>
              <a:pathLst>
                <a:path extrusionOk="0" h="335" w="418">
                  <a:moveTo>
                    <a:pt x="203" y="1"/>
                  </a:moveTo>
                  <a:cubicBezTo>
                    <a:pt x="1" y="1"/>
                    <a:pt x="1" y="334"/>
                    <a:pt x="203" y="334"/>
                  </a:cubicBezTo>
                  <a:cubicBezTo>
                    <a:pt x="418" y="334"/>
                    <a:pt x="41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6192378" y="2436175"/>
              <a:ext cx="102968" cy="82276"/>
            </a:xfrm>
            <a:custGeom>
              <a:rect b="b" l="l" r="r" t="t"/>
              <a:pathLst>
                <a:path extrusionOk="0" h="334" w="418">
                  <a:moveTo>
                    <a:pt x="215" y="0"/>
                  </a:moveTo>
                  <a:cubicBezTo>
                    <a:pt x="1" y="12"/>
                    <a:pt x="1" y="334"/>
                    <a:pt x="215" y="334"/>
                  </a:cubicBezTo>
                  <a:cubicBezTo>
                    <a:pt x="418" y="334"/>
                    <a:pt x="41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6078078" y="2688423"/>
              <a:ext cx="55918" cy="41138"/>
            </a:xfrm>
            <a:custGeom>
              <a:rect b="b" l="l" r="r" t="t"/>
              <a:pathLst>
                <a:path extrusionOk="0" h="167" w="227">
                  <a:moveTo>
                    <a:pt x="108" y="0"/>
                  </a:moveTo>
                  <a:cubicBezTo>
                    <a:pt x="1" y="0"/>
                    <a:pt x="1" y="167"/>
                    <a:pt x="108" y="167"/>
                  </a:cubicBezTo>
                  <a:cubicBezTo>
                    <a:pt x="227" y="167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6072166" y="2823169"/>
              <a:ext cx="64786" cy="50252"/>
            </a:xfrm>
            <a:custGeom>
              <a:rect b="b" l="l" r="r" t="t"/>
              <a:pathLst>
                <a:path extrusionOk="0" h="204" w="263">
                  <a:moveTo>
                    <a:pt x="132" y="1"/>
                  </a:moveTo>
                  <a:cubicBezTo>
                    <a:pt x="1" y="1"/>
                    <a:pt x="1" y="203"/>
                    <a:pt x="132" y="203"/>
                  </a:cubicBezTo>
                  <a:cubicBezTo>
                    <a:pt x="263" y="203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057632" y="3163359"/>
              <a:ext cx="140904" cy="108880"/>
            </a:xfrm>
            <a:custGeom>
              <a:rect b="b" l="l" r="r" t="t"/>
              <a:pathLst>
                <a:path extrusionOk="0" h="442" w="572">
                  <a:moveTo>
                    <a:pt x="286" y="1"/>
                  </a:moveTo>
                  <a:cubicBezTo>
                    <a:pt x="0" y="1"/>
                    <a:pt x="0" y="442"/>
                    <a:pt x="286" y="442"/>
                  </a:cubicBezTo>
                  <a:cubicBezTo>
                    <a:pt x="572" y="442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5987180" y="3459701"/>
              <a:ext cx="97056" cy="73654"/>
            </a:xfrm>
            <a:custGeom>
              <a:rect b="b" l="l" r="r" t="t"/>
              <a:pathLst>
                <a:path extrusionOk="0" h="299" w="394">
                  <a:moveTo>
                    <a:pt x="203" y="1"/>
                  </a:moveTo>
                  <a:cubicBezTo>
                    <a:pt x="1" y="1"/>
                    <a:pt x="1" y="298"/>
                    <a:pt x="203" y="298"/>
                  </a:cubicBezTo>
                  <a:cubicBezTo>
                    <a:pt x="393" y="298"/>
                    <a:pt x="39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5784691" y="3805803"/>
              <a:ext cx="38428" cy="29560"/>
            </a:xfrm>
            <a:custGeom>
              <a:rect b="b" l="l" r="r" t="t"/>
              <a:pathLst>
                <a:path extrusionOk="0" h="120" w="156">
                  <a:moveTo>
                    <a:pt x="84" y="0"/>
                  </a:moveTo>
                  <a:cubicBezTo>
                    <a:pt x="1" y="0"/>
                    <a:pt x="1" y="119"/>
                    <a:pt x="84" y="119"/>
                  </a:cubicBezTo>
                  <a:cubicBezTo>
                    <a:pt x="156" y="119"/>
                    <a:pt x="156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5858100" y="4066920"/>
              <a:ext cx="79566" cy="61830"/>
            </a:xfrm>
            <a:custGeom>
              <a:rect b="b" l="l" r="r" t="t"/>
              <a:pathLst>
                <a:path extrusionOk="0" h="251" w="323">
                  <a:moveTo>
                    <a:pt x="155" y="0"/>
                  </a:moveTo>
                  <a:cubicBezTo>
                    <a:pt x="1" y="0"/>
                    <a:pt x="1" y="250"/>
                    <a:pt x="155" y="250"/>
                  </a:cubicBezTo>
                  <a:cubicBezTo>
                    <a:pt x="322" y="250"/>
                    <a:pt x="322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16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682" name="Google Shape;682;p16"/>
          <p:cNvSpPr txBox="1"/>
          <p:nvPr>
            <p:ph idx="1" type="subTitle"/>
          </p:nvPr>
        </p:nvSpPr>
        <p:spPr>
          <a:xfrm>
            <a:off x="834350" y="3097803"/>
            <a:ext cx="250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3" name="Google Shape;683;p16"/>
          <p:cNvSpPr txBox="1"/>
          <p:nvPr>
            <p:ph idx="2" type="subTitle"/>
          </p:nvPr>
        </p:nvSpPr>
        <p:spPr>
          <a:xfrm>
            <a:off x="3341826" y="3097807"/>
            <a:ext cx="249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4" name="Google Shape;684;p16"/>
          <p:cNvSpPr txBox="1"/>
          <p:nvPr>
            <p:ph idx="3" type="subTitle"/>
          </p:nvPr>
        </p:nvSpPr>
        <p:spPr>
          <a:xfrm>
            <a:off x="5829903" y="3097801"/>
            <a:ext cx="2479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5" name="Google Shape;685;p16"/>
          <p:cNvSpPr txBox="1"/>
          <p:nvPr>
            <p:ph idx="4" type="subTitle"/>
          </p:nvPr>
        </p:nvSpPr>
        <p:spPr>
          <a:xfrm>
            <a:off x="825125" y="2533737"/>
            <a:ext cx="2500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86" name="Google Shape;686;p16"/>
          <p:cNvSpPr txBox="1"/>
          <p:nvPr>
            <p:ph idx="5" type="subTitle"/>
          </p:nvPr>
        </p:nvSpPr>
        <p:spPr>
          <a:xfrm>
            <a:off x="3341826" y="2533723"/>
            <a:ext cx="2494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87" name="Google Shape;687;p16"/>
          <p:cNvSpPr txBox="1"/>
          <p:nvPr>
            <p:ph idx="6" type="subTitle"/>
          </p:nvPr>
        </p:nvSpPr>
        <p:spPr>
          <a:xfrm>
            <a:off x="5839050" y="2533736"/>
            <a:ext cx="24798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88" name="Google Shape;688;p16"/>
          <p:cNvSpPr txBox="1"/>
          <p:nvPr>
            <p:ph hasCustomPrompt="1" idx="7" type="title"/>
          </p:nvPr>
        </p:nvSpPr>
        <p:spPr>
          <a:xfrm rot="-12379">
            <a:off x="825726" y="1797850"/>
            <a:ext cx="2499316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689" name="Google Shape;689;p16"/>
          <p:cNvSpPr txBox="1"/>
          <p:nvPr>
            <p:ph hasCustomPrompt="1" idx="8" type="title"/>
          </p:nvPr>
        </p:nvSpPr>
        <p:spPr>
          <a:xfrm rot="-14524">
            <a:off x="3335977" y="1797862"/>
            <a:ext cx="2485222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690" name="Google Shape;690;p16"/>
          <p:cNvSpPr txBox="1"/>
          <p:nvPr>
            <p:ph hasCustomPrompt="1" idx="9" type="title"/>
          </p:nvPr>
        </p:nvSpPr>
        <p:spPr>
          <a:xfrm rot="-14549">
            <a:off x="5818639" y="1797850"/>
            <a:ext cx="2481022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17"/>
          <p:cNvPicPr preferRelativeResize="0"/>
          <p:nvPr/>
        </p:nvPicPr>
        <p:blipFill rotWithShape="1">
          <a:blip r:embed="rId2">
            <a:alphaModFix/>
          </a:blip>
          <a:srcRect b="34702" l="27483" r="29799" t="32006"/>
          <a:stretch/>
        </p:blipFill>
        <p:spPr>
          <a:xfrm rot="-868288">
            <a:off x="6211325" y="3032625"/>
            <a:ext cx="3905898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7"/>
          <p:cNvPicPr preferRelativeResize="0"/>
          <p:nvPr/>
        </p:nvPicPr>
        <p:blipFill rotWithShape="1">
          <a:blip r:embed="rId3">
            <a:alphaModFix/>
          </a:blip>
          <a:srcRect b="19752" l="32658" r="33491" t="31809"/>
          <a:stretch/>
        </p:blipFill>
        <p:spPr>
          <a:xfrm>
            <a:off x="6552975" y="-875698"/>
            <a:ext cx="4104149" cy="33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17"/>
          <p:cNvPicPr preferRelativeResize="0"/>
          <p:nvPr/>
        </p:nvPicPr>
        <p:blipFill rotWithShape="1">
          <a:blip r:embed="rId4">
            <a:alphaModFix amt="62000"/>
          </a:blip>
          <a:srcRect b="43378" l="25942" r="32449" t="30366"/>
          <a:stretch/>
        </p:blipFill>
        <p:spPr>
          <a:xfrm flipH="1" rot="10800000">
            <a:off x="5390099" y="3907525"/>
            <a:ext cx="4192248" cy="14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17"/>
          <p:cNvSpPr/>
          <p:nvPr/>
        </p:nvSpPr>
        <p:spPr>
          <a:xfrm>
            <a:off x="5493650" y="-82625"/>
            <a:ext cx="2574627" cy="5308740"/>
          </a:xfrm>
          <a:custGeom>
            <a:rect b="b" l="l" r="r" t="t"/>
            <a:pathLst>
              <a:path extrusionOk="0" h="54157" w="26265">
                <a:moveTo>
                  <a:pt x="5159" y="22742"/>
                </a:moveTo>
                <a:cubicBezTo>
                  <a:pt x="5211" y="22742"/>
                  <a:pt x="5241" y="22785"/>
                  <a:pt x="5299" y="22851"/>
                </a:cubicBezTo>
                <a:cubicBezTo>
                  <a:pt x="5317" y="22872"/>
                  <a:pt x="5336" y="22892"/>
                  <a:pt x="5354" y="22913"/>
                </a:cubicBezTo>
                <a:lnTo>
                  <a:pt x="5354" y="22913"/>
                </a:lnTo>
                <a:cubicBezTo>
                  <a:pt x="5348" y="22928"/>
                  <a:pt x="5341" y="22943"/>
                  <a:pt x="5334" y="22958"/>
                </a:cubicBezTo>
                <a:cubicBezTo>
                  <a:pt x="5203" y="23213"/>
                  <a:pt x="4922" y="23474"/>
                  <a:pt x="4635" y="23474"/>
                </a:cubicBezTo>
                <a:cubicBezTo>
                  <a:pt x="4551" y="23474"/>
                  <a:pt x="4466" y="23452"/>
                  <a:pt x="4385" y="23400"/>
                </a:cubicBezTo>
                <a:lnTo>
                  <a:pt x="4385" y="23400"/>
                </a:lnTo>
                <a:cubicBezTo>
                  <a:pt x="4535" y="23261"/>
                  <a:pt x="4685" y="23121"/>
                  <a:pt x="4834" y="22982"/>
                </a:cubicBezTo>
                <a:cubicBezTo>
                  <a:pt x="4906" y="22923"/>
                  <a:pt x="4989" y="22827"/>
                  <a:pt x="5072" y="22768"/>
                </a:cubicBezTo>
                <a:cubicBezTo>
                  <a:pt x="5109" y="22750"/>
                  <a:pt x="5136" y="22742"/>
                  <a:pt x="5159" y="22742"/>
                </a:cubicBezTo>
                <a:close/>
                <a:moveTo>
                  <a:pt x="18538" y="41688"/>
                </a:moveTo>
                <a:cubicBezTo>
                  <a:pt x="18602" y="41688"/>
                  <a:pt x="18655" y="41725"/>
                  <a:pt x="18669" y="41818"/>
                </a:cubicBezTo>
                <a:cubicBezTo>
                  <a:pt x="18681" y="41949"/>
                  <a:pt x="18598" y="42151"/>
                  <a:pt x="18574" y="42270"/>
                </a:cubicBezTo>
                <a:cubicBezTo>
                  <a:pt x="18543" y="42406"/>
                  <a:pt x="18512" y="42532"/>
                  <a:pt x="18488" y="42665"/>
                </a:cubicBezTo>
                <a:lnTo>
                  <a:pt x="18488" y="42665"/>
                </a:lnTo>
                <a:cubicBezTo>
                  <a:pt x="18437" y="42579"/>
                  <a:pt x="18389" y="42491"/>
                  <a:pt x="18348" y="42401"/>
                </a:cubicBezTo>
                <a:cubicBezTo>
                  <a:pt x="18265" y="42235"/>
                  <a:pt x="18193" y="42020"/>
                  <a:pt x="18288" y="41854"/>
                </a:cubicBezTo>
                <a:cubicBezTo>
                  <a:pt x="18337" y="41763"/>
                  <a:pt x="18448" y="41688"/>
                  <a:pt x="18538" y="41688"/>
                </a:cubicBezTo>
                <a:close/>
                <a:moveTo>
                  <a:pt x="201" y="0"/>
                </a:moveTo>
                <a:cubicBezTo>
                  <a:pt x="167" y="0"/>
                  <a:pt x="131" y="21"/>
                  <a:pt x="131" y="63"/>
                </a:cubicBezTo>
                <a:cubicBezTo>
                  <a:pt x="108" y="4242"/>
                  <a:pt x="84" y="8409"/>
                  <a:pt x="72" y="12576"/>
                </a:cubicBezTo>
                <a:cubicBezTo>
                  <a:pt x="60" y="13636"/>
                  <a:pt x="60" y="14684"/>
                  <a:pt x="48" y="15743"/>
                </a:cubicBezTo>
                <a:cubicBezTo>
                  <a:pt x="48" y="16648"/>
                  <a:pt x="0" y="17553"/>
                  <a:pt x="72" y="18458"/>
                </a:cubicBezTo>
                <a:cubicBezTo>
                  <a:pt x="119" y="19113"/>
                  <a:pt x="239" y="19815"/>
                  <a:pt x="608" y="20375"/>
                </a:cubicBezTo>
                <a:cubicBezTo>
                  <a:pt x="1001" y="20982"/>
                  <a:pt x="1608" y="21268"/>
                  <a:pt x="2310" y="21351"/>
                </a:cubicBezTo>
                <a:cubicBezTo>
                  <a:pt x="3191" y="21446"/>
                  <a:pt x="4203" y="21256"/>
                  <a:pt x="4977" y="21827"/>
                </a:cubicBezTo>
                <a:cubicBezTo>
                  <a:pt x="5304" y="22059"/>
                  <a:pt x="5490" y="22421"/>
                  <a:pt x="5389" y="22807"/>
                </a:cubicBezTo>
                <a:lnTo>
                  <a:pt x="5389" y="22807"/>
                </a:lnTo>
                <a:cubicBezTo>
                  <a:pt x="5322" y="22732"/>
                  <a:pt x="5253" y="22659"/>
                  <a:pt x="5180" y="22589"/>
                </a:cubicBezTo>
                <a:cubicBezTo>
                  <a:pt x="5175" y="22579"/>
                  <a:pt x="5165" y="22576"/>
                  <a:pt x="5154" y="22576"/>
                </a:cubicBezTo>
                <a:cubicBezTo>
                  <a:pt x="5140" y="22576"/>
                  <a:pt x="5122" y="22582"/>
                  <a:pt x="5108" y="22589"/>
                </a:cubicBezTo>
                <a:cubicBezTo>
                  <a:pt x="4822" y="22851"/>
                  <a:pt x="4525" y="23113"/>
                  <a:pt x="4239" y="23363"/>
                </a:cubicBezTo>
                <a:cubicBezTo>
                  <a:pt x="4215" y="23387"/>
                  <a:pt x="4215" y="23435"/>
                  <a:pt x="4239" y="23458"/>
                </a:cubicBezTo>
                <a:cubicBezTo>
                  <a:pt x="4369" y="23564"/>
                  <a:pt x="4508" y="23609"/>
                  <a:pt x="4645" y="23609"/>
                </a:cubicBezTo>
                <a:cubicBezTo>
                  <a:pt x="4974" y="23609"/>
                  <a:pt x="5294" y="23349"/>
                  <a:pt x="5453" y="23030"/>
                </a:cubicBezTo>
                <a:lnTo>
                  <a:pt x="5453" y="23030"/>
                </a:lnTo>
                <a:cubicBezTo>
                  <a:pt x="5668" y="23295"/>
                  <a:pt x="5849" y="23587"/>
                  <a:pt x="6013" y="23887"/>
                </a:cubicBezTo>
                <a:cubicBezTo>
                  <a:pt x="6406" y="24601"/>
                  <a:pt x="6716" y="25363"/>
                  <a:pt x="7061" y="26114"/>
                </a:cubicBezTo>
                <a:cubicBezTo>
                  <a:pt x="7775" y="27638"/>
                  <a:pt x="8549" y="29150"/>
                  <a:pt x="9359" y="30638"/>
                </a:cubicBezTo>
                <a:cubicBezTo>
                  <a:pt x="10990" y="33626"/>
                  <a:pt x="12823" y="36520"/>
                  <a:pt x="14812" y="39294"/>
                </a:cubicBezTo>
                <a:cubicBezTo>
                  <a:pt x="15919" y="40830"/>
                  <a:pt x="17074" y="42342"/>
                  <a:pt x="18300" y="43782"/>
                </a:cubicBezTo>
                <a:cubicBezTo>
                  <a:pt x="18318" y="43805"/>
                  <a:pt x="18346" y="43815"/>
                  <a:pt x="18376" y="43815"/>
                </a:cubicBezTo>
                <a:cubicBezTo>
                  <a:pt x="18424" y="43815"/>
                  <a:pt x="18476" y="43787"/>
                  <a:pt x="18491" y="43735"/>
                </a:cubicBezTo>
                <a:cubicBezTo>
                  <a:pt x="18526" y="43524"/>
                  <a:pt x="18561" y="43312"/>
                  <a:pt x="18596" y="43101"/>
                </a:cubicBezTo>
                <a:lnTo>
                  <a:pt x="18596" y="43101"/>
                </a:lnTo>
                <a:cubicBezTo>
                  <a:pt x="18825" y="43481"/>
                  <a:pt x="19063" y="43855"/>
                  <a:pt x="19289" y="44223"/>
                </a:cubicBezTo>
                <a:cubicBezTo>
                  <a:pt x="20634" y="46402"/>
                  <a:pt x="22051" y="48533"/>
                  <a:pt x="23515" y="50617"/>
                </a:cubicBezTo>
                <a:cubicBezTo>
                  <a:pt x="24337" y="51795"/>
                  <a:pt x="25182" y="52962"/>
                  <a:pt x="26039" y="54117"/>
                </a:cubicBezTo>
                <a:cubicBezTo>
                  <a:pt x="26064" y="54145"/>
                  <a:pt x="26095" y="54156"/>
                  <a:pt x="26126" y="54156"/>
                </a:cubicBezTo>
                <a:cubicBezTo>
                  <a:pt x="26199" y="54156"/>
                  <a:pt x="26265" y="54089"/>
                  <a:pt x="26206" y="54022"/>
                </a:cubicBezTo>
                <a:cubicBezTo>
                  <a:pt x="23575" y="50509"/>
                  <a:pt x="21110" y="46878"/>
                  <a:pt x="18800" y="43151"/>
                </a:cubicBezTo>
                <a:cubicBezTo>
                  <a:pt x="18746" y="43063"/>
                  <a:pt x="18688" y="42977"/>
                  <a:pt x="18632" y="42890"/>
                </a:cubicBezTo>
                <a:lnTo>
                  <a:pt x="18632" y="42890"/>
                </a:lnTo>
                <a:cubicBezTo>
                  <a:pt x="18692" y="42529"/>
                  <a:pt x="18752" y="42167"/>
                  <a:pt x="18812" y="41806"/>
                </a:cubicBezTo>
                <a:cubicBezTo>
                  <a:pt x="18836" y="41675"/>
                  <a:pt x="18836" y="41604"/>
                  <a:pt x="18693" y="41556"/>
                </a:cubicBezTo>
                <a:cubicBezTo>
                  <a:pt x="18659" y="41547"/>
                  <a:pt x="18624" y="41542"/>
                  <a:pt x="18589" y="41542"/>
                </a:cubicBezTo>
                <a:cubicBezTo>
                  <a:pt x="18490" y="41542"/>
                  <a:pt x="18391" y="41578"/>
                  <a:pt x="18312" y="41639"/>
                </a:cubicBezTo>
                <a:cubicBezTo>
                  <a:pt x="17979" y="41889"/>
                  <a:pt x="18146" y="42318"/>
                  <a:pt x="18312" y="42616"/>
                </a:cubicBezTo>
                <a:cubicBezTo>
                  <a:pt x="18357" y="42695"/>
                  <a:pt x="18403" y="42775"/>
                  <a:pt x="18450" y="42854"/>
                </a:cubicBezTo>
                <a:lnTo>
                  <a:pt x="18450" y="42854"/>
                </a:lnTo>
                <a:cubicBezTo>
                  <a:pt x="18404" y="43057"/>
                  <a:pt x="18359" y="43257"/>
                  <a:pt x="18318" y="43460"/>
                </a:cubicBezTo>
                <a:lnTo>
                  <a:pt x="18318" y="43460"/>
                </a:lnTo>
                <a:cubicBezTo>
                  <a:pt x="16273" y="40941"/>
                  <a:pt x="14332" y="38364"/>
                  <a:pt x="12550" y="35650"/>
                </a:cubicBezTo>
                <a:cubicBezTo>
                  <a:pt x="10764" y="32912"/>
                  <a:pt x="9144" y="30066"/>
                  <a:pt x="7692" y="27138"/>
                </a:cubicBezTo>
                <a:cubicBezTo>
                  <a:pt x="7287" y="26316"/>
                  <a:pt x="6906" y="25494"/>
                  <a:pt x="6525" y="24673"/>
                </a:cubicBezTo>
                <a:cubicBezTo>
                  <a:pt x="6235" y="24063"/>
                  <a:pt x="5928" y="23453"/>
                  <a:pt x="5497" y="22932"/>
                </a:cubicBezTo>
                <a:lnTo>
                  <a:pt x="5497" y="22932"/>
                </a:lnTo>
                <a:cubicBezTo>
                  <a:pt x="5712" y="22382"/>
                  <a:pt x="5377" y="21846"/>
                  <a:pt x="4882" y="21565"/>
                </a:cubicBezTo>
                <a:cubicBezTo>
                  <a:pt x="4168" y="21161"/>
                  <a:pt x="3346" y="21232"/>
                  <a:pt x="2572" y="21184"/>
                </a:cubicBezTo>
                <a:cubicBezTo>
                  <a:pt x="2108" y="21149"/>
                  <a:pt x="1632" y="21065"/>
                  <a:pt x="1251" y="20780"/>
                </a:cubicBezTo>
                <a:cubicBezTo>
                  <a:pt x="917" y="20541"/>
                  <a:pt x="691" y="20184"/>
                  <a:pt x="536" y="19803"/>
                </a:cubicBezTo>
                <a:cubicBezTo>
                  <a:pt x="262" y="19077"/>
                  <a:pt x="239" y="18279"/>
                  <a:pt x="239" y="17517"/>
                </a:cubicBezTo>
                <a:cubicBezTo>
                  <a:pt x="250" y="16410"/>
                  <a:pt x="250" y="15291"/>
                  <a:pt x="250" y="14184"/>
                </a:cubicBezTo>
                <a:cubicBezTo>
                  <a:pt x="250" y="11981"/>
                  <a:pt x="250" y="9790"/>
                  <a:pt x="250" y="7587"/>
                </a:cubicBezTo>
                <a:cubicBezTo>
                  <a:pt x="262" y="5075"/>
                  <a:pt x="262" y="2575"/>
                  <a:pt x="262" y="63"/>
                </a:cubicBezTo>
                <a:cubicBezTo>
                  <a:pt x="268" y="21"/>
                  <a:pt x="236" y="0"/>
                  <a:pt x="201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6" name="Google Shape;696;p17"/>
          <p:cNvPicPr preferRelativeResize="0"/>
          <p:nvPr/>
        </p:nvPicPr>
        <p:blipFill rotWithShape="1">
          <a:blip r:embed="rId4">
            <a:alphaModFix/>
          </a:blip>
          <a:srcRect b="43378" l="25942" r="32449" t="30366"/>
          <a:stretch/>
        </p:blipFill>
        <p:spPr>
          <a:xfrm>
            <a:off x="-1353563" y="-47415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17"/>
          <p:cNvPicPr preferRelativeResize="0"/>
          <p:nvPr/>
        </p:nvPicPr>
        <p:blipFill rotWithShape="1">
          <a:blip r:embed="rId5">
            <a:alphaModFix/>
          </a:blip>
          <a:srcRect b="26711" l="31205" r="31680" t="21461"/>
          <a:stretch/>
        </p:blipFill>
        <p:spPr>
          <a:xfrm>
            <a:off x="-1016300" y="82375"/>
            <a:ext cx="1990973" cy="1563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8" name="Google Shape;698;p17"/>
          <p:cNvGrpSpPr/>
          <p:nvPr/>
        </p:nvGrpSpPr>
        <p:grpSpPr>
          <a:xfrm flipH="1" rot="10800000">
            <a:off x="169176" y="3984105"/>
            <a:ext cx="805494" cy="989529"/>
            <a:chOff x="2199075" y="2670475"/>
            <a:chExt cx="141700" cy="174075"/>
          </a:xfrm>
        </p:grpSpPr>
        <p:sp>
          <p:nvSpPr>
            <p:cNvPr id="699" name="Google Shape;699;p17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17"/>
          <p:cNvSpPr/>
          <p:nvPr/>
        </p:nvSpPr>
        <p:spPr>
          <a:xfrm rot="281139">
            <a:off x="5246152" y="-99988"/>
            <a:ext cx="195638" cy="2139992"/>
          </a:xfrm>
          <a:custGeom>
            <a:rect b="b" l="l" r="r" t="t"/>
            <a:pathLst>
              <a:path extrusionOk="0" h="18858" w="1724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7"/>
          <p:cNvSpPr txBox="1"/>
          <p:nvPr>
            <p:ph type="title"/>
          </p:nvPr>
        </p:nvSpPr>
        <p:spPr>
          <a:xfrm>
            <a:off x="721788" y="1319100"/>
            <a:ext cx="38382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3810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4" name="Google Shape;714;p17"/>
          <p:cNvSpPr txBox="1"/>
          <p:nvPr>
            <p:ph idx="1" type="subTitle"/>
          </p:nvPr>
        </p:nvSpPr>
        <p:spPr>
          <a:xfrm>
            <a:off x="713225" y="2427600"/>
            <a:ext cx="3858900" cy="13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18"/>
          <p:cNvPicPr preferRelativeResize="0"/>
          <p:nvPr/>
        </p:nvPicPr>
        <p:blipFill rotWithShape="1">
          <a:blip r:embed="rId2">
            <a:alphaModFix amt="65000"/>
          </a:blip>
          <a:srcRect b="43378" l="25942" r="32449" t="30366"/>
          <a:stretch/>
        </p:blipFill>
        <p:spPr>
          <a:xfrm rot="10800000">
            <a:off x="5609250" y="401472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8"/>
          <p:cNvSpPr/>
          <p:nvPr/>
        </p:nvSpPr>
        <p:spPr>
          <a:xfrm rot="10800000">
            <a:off x="8430750" y="1997763"/>
            <a:ext cx="195648" cy="3221936"/>
          </a:xfrm>
          <a:custGeom>
            <a:rect b="b" l="l" r="r" t="t"/>
            <a:pathLst>
              <a:path extrusionOk="0" h="18858" w="1724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8" name="Google Shape;718;p18"/>
          <p:cNvGrpSpPr/>
          <p:nvPr/>
        </p:nvGrpSpPr>
        <p:grpSpPr>
          <a:xfrm flipH="1" rot="7318586">
            <a:off x="-228584" y="3668244"/>
            <a:ext cx="805482" cy="989515"/>
            <a:chOff x="2199075" y="2670475"/>
            <a:chExt cx="141700" cy="174075"/>
          </a:xfrm>
        </p:grpSpPr>
        <p:sp>
          <p:nvSpPr>
            <p:cNvPr id="719" name="Google Shape;719;p18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2" name="Google Shape;732;p18"/>
          <p:cNvPicPr preferRelativeResize="0"/>
          <p:nvPr/>
        </p:nvPicPr>
        <p:blipFill rotWithShape="1">
          <a:blip r:embed="rId3">
            <a:alphaModFix amt="62000"/>
          </a:blip>
          <a:srcRect b="19752" l="32658" r="33491" t="31809"/>
          <a:stretch/>
        </p:blipFill>
        <p:spPr>
          <a:xfrm>
            <a:off x="5774075" y="-994575"/>
            <a:ext cx="3369926" cy="2712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3" name="Google Shape;733;p18"/>
          <p:cNvGrpSpPr/>
          <p:nvPr/>
        </p:nvGrpSpPr>
        <p:grpSpPr>
          <a:xfrm flipH="1" rot="401867">
            <a:off x="7098990" y="564530"/>
            <a:ext cx="1291143" cy="2049811"/>
            <a:chOff x="7367875" y="1269475"/>
            <a:chExt cx="1291501" cy="2050379"/>
          </a:xfrm>
        </p:grpSpPr>
        <p:sp>
          <p:nvSpPr>
            <p:cNvPr id="734" name="Google Shape;734;p18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8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8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8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8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8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8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8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8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Google Shape;766;p18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767" name="Google Shape;767;p18"/>
          <p:cNvSpPr txBox="1"/>
          <p:nvPr>
            <p:ph idx="1" type="subTitle"/>
          </p:nvPr>
        </p:nvSpPr>
        <p:spPr>
          <a:xfrm>
            <a:off x="713250" y="1202250"/>
            <a:ext cx="7717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19"/>
          <p:cNvPicPr preferRelativeResize="0"/>
          <p:nvPr/>
        </p:nvPicPr>
        <p:blipFill rotWithShape="1">
          <a:blip r:embed="rId2">
            <a:alphaModFix amt="76000"/>
          </a:blip>
          <a:srcRect b="44914" l="43467" r="20501" t="26692"/>
          <a:stretch/>
        </p:blipFill>
        <p:spPr>
          <a:xfrm flipH="1" rot="10800000">
            <a:off x="5239450" y="4074873"/>
            <a:ext cx="4548850" cy="14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19"/>
          <p:cNvPicPr preferRelativeResize="0"/>
          <p:nvPr/>
        </p:nvPicPr>
        <p:blipFill rotWithShape="1">
          <a:blip r:embed="rId3">
            <a:alphaModFix amt="67000"/>
          </a:blip>
          <a:srcRect b="34702" l="27483" r="29799" t="32006"/>
          <a:stretch/>
        </p:blipFill>
        <p:spPr>
          <a:xfrm flipH="1" rot="8784231">
            <a:off x="6259901" y="2811902"/>
            <a:ext cx="3905897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19"/>
          <p:cNvPicPr preferRelativeResize="0"/>
          <p:nvPr/>
        </p:nvPicPr>
        <p:blipFill rotWithShape="1">
          <a:blip r:embed="rId4">
            <a:alphaModFix/>
          </a:blip>
          <a:srcRect b="26711" l="31205" r="31680" t="21461"/>
          <a:stretch/>
        </p:blipFill>
        <p:spPr>
          <a:xfrm>
            <a:off x="-800350" y="-730413"/>
            <a:ext cx="2567160" cy="20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19"/>
          <p:cNvSpPr/>
          <p:nvPr/>
        </p:nvSpPr>
        <p:spPr>
          <a:xfrm rot="2424010">
            <a:off x="6487506" y="1278148"/>
            <a:ext cx="1424243" cy="3937336"/>
          </a:xfrm>
          <a:custGeom>
            <a:rect b="b" l="l" r="r" t="t"/>
            <a:pathLst>
              <a:path extrusionOk="0" h="54157" w="26265">
                <a:moveTo>
                  <a:pt x="5159" y="22742"/>
                </a:moveTo>
                <a:cubicBezTo>
                  <a:pt x="5211" y="22742"/>
                  <a:pt x="5241" y="22785"/>
                  <a:pt x="5299" y="22851"/>
                </a:cubicBezTo>
                <a:cubicBezTo>
                  <a:pt x="5317" y="22872"/>
                  <a:pt x="5336" y="22892"/>
                  <a:pt x="5354" y="22913"/>
                </a:cubicBezTo>
                <a:lnTo>
                  <a:pt x="5354" y="22913"/>
                </a:lnTo>
                <a:cubicBezTo>
                  <a:pt x="5348" y="22928"/>
                  <a:pt x="5341" y="22943"/>
                  <a:pt x="5334" y="22958"/>
                </a:cubicBezTo>
                <a:cubicBezTo>
                  <a:pt x="5203" y="23213"/>
                  <a:pt x="4922" y="23474"/>
                  <a:pt x="4635" y="23474"/>
                </a:cubicBezTo>
                <a:cubicBezTo>
                  <a:pt x="4551" y="23474"/>
                  <a:pt x="4466" y="23452"/>
                  <a:pt x="4385" y="23400"/>
                </a:cubicBezTo>
                <a:lnTo>
                  <a:pt x="4385" y="23400"/>
                </a:lnTo>
                <a:cubicBezTo>
                  <a:pt x="4535" y="23261"/>
                  <a:pt x="4685" y="23121"/>
                  <a:pt x="4834" y="22982"/>
                </a:cubicBezTo>
                <a:cubicBezTo>
                  <a:pt x="4906" y="22923"/>
                  <a:pt x="4989" y="22827"/>
                  <a:pt x="5072" y="22768"/>
                </a:cubicBezTo>
                <a:cubicBezTo>
                  <a:pt x="5109" y="22750"/>
                  <a:pt x="5136" y="22742"/>
                  <a:pt x="5159" y="22742"/>
                </a:cubicBezTo>
                <a:close/>
                <a:moveTo>
                  <a:pt x="18538" y="41688"/>
                </a:moveTo>
                <a:cubicBezTo>
                  <a:pt x="18602" y="41688"/>
                  <a:pt x="18655" y="41725"/>
                  <a:pt x="18669" y="41818"/>
                </a:cubicBezTo>
                <a:cubicBezTo>
                  <a:pt x="18681" y="41949"/>
                  <a:pt x="18598" y="42151"/>
                  <a:pt x="18574" y="42270"/>
                </a:cubicBezTo>
                <a:cubicBezTo>
                  <a:pt x="18543" y="42406"/>
                  <a:pt x="18512" y="42532"/>
                  <a:pt x="18488" y="42665"/>
                </a:cubicBezTo>
                <a:lnTo>
                  <a:pt x="18488" y="42665"/>
                </a:lnTo>
                <a:cubicBezTo>
                  <a:pt x="18437" y="42579"/>
                  <a:pt x="18389" y="42491"/>
                  <a:pt x="18348" y="42401"/>
                </a:cubicBezTo>
                <a:cubicBezTo>
                  <a:pt x="18265" y="42235"/>
                  <a:pt x="18193" y="42020"/>
                  <a:pt x="18288" y="41854"/>
                </a:cubicBezTo>
                <a:cubicBezTo>
                  <a:pt x="18337" y="41763"/>
                  <a:pt x="18448" y="41688"/>
                  <a:pt x="18538" y="41688"/>
                </a:cubicBezTo>
                <a:close/>
                <a:moveTo>
                  <a:pt x="201" y="0"/>
                </a:moveTo>
                <a:cubicBezTo>
                  <a:pt x="167" y="0"/>
                  <a:pt x="131" y="21"/>
                  <a:pt x="131" y="63"/>
                </a:cubicBezTo>
                <a:cubicBezTo>
                  <a:pt x="108" y="4242"/>
                  <a:pt x="84" y="8409"/>
                  <a:pt x="72" y="12576"/>
                </a:cubicBezTo>
                <a:cubicBezTo>
                  <a:pt x="60" y="13636"/>
                  <a:pt x="60" y="14684"/>
                  <a:pt x="48" y="15743"/>
                </a:cubicBezTo>
                <a:cubicBezTo>
                  <a:pt x="48" y="16648"/>
                  <a:pt x="0" y="17553"/>
                  <a:pt x="72" y="18458"/>
                </a:cubicBezTo>
                <a:cubicBezTo>
                  <a:pt x="119" y="19113"/>
                  <a:pt x="239" y="19815"/>
                  <a:pt x="608" y="20375"/>
                </a:cubicBezTo>
                <a:cubicBezTo>
                  <a:pt x="1001" y="20982"/>
                  <a:pt x="1608" y="21268"/>
                  <a:pt x="2310" y="21351"/>
                </a:cubicBezTo>
                <a:cubicBezTo>
                  <a:pt x="3191" y="21446"/>
                  <a:pt x="4203" y="21256"/>
                  <a:pt x="4977" y="21827"/>
                </a:cubicBezTo>
                <a:cubicBezTo>
                  <a:pt x="5304" y="22059"/>
                  <a:pt x="5490" y="22421"/>
                  <a:pt x="5389" y="22807"/>
                </a:cubicBezTo>
                <a:lnTo>
                  <a:pt x="5389" y="22807"/>
                </a:lnTo>
                <a:cubicBezTo>
                  <a:pt x="5322" y="22732"/>
                  <a:pt x="5253" y="22659"/>
                  <a:pt x="5180" y="22589"/>
                </a:cubicBezTo>
                <a:cubicBezTo>
                  <a:pt x="5175" y="22579"/>
                  <a:pt x="5165" y="22576"/>
                  <a:pt x="5154" y="22576"/>
                </a:cubicBezTo>
                <a:cubicBezTo>
                  <a:pt x="5140" y="22576"/>
                  <a:pt x="5122" y="22582"/>
                  <a:pt x="5108" y="22589"/>
                </a:cubicBezTo>
                <a:cubicBezTo>
                  <a:pt x="4822" y="22851"/>
                  <a:pt x="4525" y="23113"/>
                  <a:pt x="4239" y="23363"/>
                </a:cubicBezTo>
                <a:cubicBezTo>
                  <a:pt x="4215" y="23387"/>
                  <a:pt x="4215" y="23435"/>
                  <a:pt x="4239" y="23458"/>
                </a:cubicBezTo>
                <a:cubicBezTo>
                  <a:pt x="4369" y="23564"/>
                  <a:pt x="4508" y="23609"/>
                  <a:pt x="4645" y="23609"/>
                </a:cubicBezTo>
                <a:cubicBezTo>
                  <a:pt x="4974" y="23609"/>
                  <a:pt x="5294" y="23349"/>
                  <a:pt x="5453" y="23030"/>
                </a:cubicBezTo>
                <a:lnTo>
                  <a:pt x="5453" y="23030"/>
                </a:lnTo>
                <a:cubicBezTo>
                  <a:pt x="5668" y="23295"/>
                  <a:pt x="5849" y="23587"/>
                  <a:pt x="6013" y="23887"/>
                </a:cubicBezTo>
                <a:cubicBezTo>
                  <a:pt x="6406" y="24601"/>
                  <a:pt x="6716" y="25363"/>
                  <a:pt x="7061" y="26114"/>
                </a:cubicBezTo>
                <a:cubicBezTo>
                  <a:pt x="7775" y="27638"/>
                  <a:pt x="8549" y="29150"/>
                  <a:pt x="9359" y="30638"/>
                </a:cubicBezTo>
                <a:cubicBezTo>
                  <a:pt x="10990" y="33626"/>
                  <a:pt x="12823" y="36520"/>
                  <a:pt x="14812" y="39294"/>
                </a:cubicBezTo>
                <a:cubicBezTo>
                  <a:pt x="15919" y="40830"/>
                  <a:pt x="17074" y="42342"/>
                  <a:pt x="18300" y="43782"/>
                </a:cubicBezTo>
                <a:cubicBezTo>
                  <a:pt x="18318" y="43805"/>
                  <a:pt x="18346" y="43815"/>
                  <a:pt x="18376" y="43815"/>
                </a:cubicBezTo>
                <a:cubicBezTo>
                  <a:pt x="18424" y="43815"/>
                  <a:pt x="18476" y="43787"/>
                  <a:pt x="18491" y="43735"/>
                </a:cubicBezTo>
                <a:cubicBezTo>
                  <a:pt x="18526" y="43524"/>
                  <a:pt x="18561" y="43312"/>
                  <a:pt x="18596" y="43101"/>
                </a:cubicBezTo>
                <a:lnTo>
                  <a:pt x="18596" y="43101"/>
                </a:lnTo>
                <a:cubicBezTo>
                  <a:pt x="18825" y="43481"/>
                  <a:pt x="19063" y="43855"/>
                  <a:pt x="19289" y="44223"/>
                </a:cubicBezTo>
                <a:cubicBezTo>
                  <a:pt x="20634" y="46402"/>
                  <a:pt x="22051" y="48533"/>
                  <a:pt x="23515" y="50617"/>
                </a:cubicBezTo>
                <a:cubicBezTo>
                  <a:pt x="24337" y="51795"/>
                  <a:pt x="25182" y="52962"/>
                  <a:pt x="26039" y="54117"/>
                </a:cubicBezTo>
                <a:cubicBezTo>
                  <a:pt x="26064" y="54145"/>
                  <a:pt x="26095" y="54156"/>
                  <a:pt x="26126" y="54156"/>
                </a:cubicBezTo>
                <a:cubicBezTo>
                  <a:pt x="26199" y="54156"/>
                  <a:pt x="26265" y="54089"/>
                  <a:pt x="26206" y="54022"/>
                </a:cubicBezTo>
                <a:cubicBezTo>
                  <a:pt x="23575" y="50509"/>
                  <a:pt x="21110" y="46878"/>
                  <a:pt x="18800" y="43151"/>
                </a:cubicBezTo>
                <a:cubicBezTo>
                  <a:pt x="18746" y="43063"/>
                  <a:pt x="18688" y="42977"/>
                  <a:pt x="18632" y="42890"/>
                </a:cubicBezTo>
                <a:lnTo>
                  <a:pt x="18632" y="42890"/>
                </a:lnTo>
                <a:cubicBezTo>
                  <a:pt x="18692" y="42529"/>
                  <a:pt x="18752" y="42167"/>
                  <a:pt x="18812" y="41806"/>
                </a:cubicBezTo>
                <a:cubicBezTo>
                  <a:pt x="18836" y="41675"/>
                  <a:pt x="18836" y="41604"/>
                  <a:pt x="18693" y="41556"/>
                </a:cubicBezTo>
                <a:cubicBezTo>
                  <a:pt x="18659" y="41547"/>
                  <a:pt x="18624" y="41542"/>
                  <a:pt x="18589" y="41542"/>
                </a:cubicBezTo>
                <a:cubicBezTo>
                  <a:pt x="18490" y="41542"/>
                  <a:pt x="18391" y="41578"/>
                  <a:pt x="18312" y="41639"/>
                </a:cubicBezTo>
                <a:cubicBezTo>
                  <a:pt x="17979" y="41889"/>
                  <a:pt x="18146" y="42318"/>
                  <a:pt x="18312" y="42616"/>
                </a:cubicBezTo>
                <a:cubicBezTo>
                  <a:pt x="18357" y="42695"/>
                  <a:pt x="18403" y="42775"/>
                  <a:pt x="18450" y="42854"/>
                </a:cubicBezTo>
                <a:lnTo>
                  <a:pt x="18450" y="42854"/>
                </a:lnTo>
                <a:cubicBezTo>
                  <a:pt x="18404" y="43057"/>
                  <a:pt x="18359" y="43257"/>
                  <a:pt x="18318" y="43460"/>
                </a:cubicBezTo>
                <a:lnTo>
                  <a:pt x="18318" y="43460"/>
                </a:lnTo>
                <a:cubicBezTo>
                  <a:pt x="16273" y="40941"/>
                  <a:pt x="14332" y="38364"/>
                  <a:pt x="12550" y="35650"/>
                </a:cubicBezTo>
                <a:cubicBezTo>
                  <a:pt x="10764" y="32912"/>
                  <a:pt x="9144" y="30066"/>
                  <a:pt x="7692" y="27138"/>
                </a:cubicBezTo>
                <a:cubicBezTo>
                  <a:pt x="7287" y="26316"/>
                  <a:pt x="6906" y="25494"/>
                  <a:pt x="6525" y="24673"/>
                </a:cubicBezTo>
                <a:cubicBezTo>
                  <a:pt x="6235" y="24063"/>
                  <a:pt x="5928" y="23453"/>
                  <a:pt x="5497" y="22932"/>
                </a:cubicBezTo>
                <a:lnTo>
                  <a:pt x="5497" y="22932"/>
                </a:lnTo>
                <a:cubicBezTo>
                  <a:pt x="5712" y="22382"/>
                  <a:pt x="5377" y="21846"/>
                  <a:pt x="4882" y="21565"/>
                </a:cubicBezTo>
                <a:cubicBezTo>
                  <a:pt x="4168" y="21161"/>
                  <a:pt x="3346" y="21232"/>
                  <a:pt x="2572" y="21184"/>
                </a:cubicBezTo>
                <a:cubicBezTo>
                  <a:pt x="2108" y="21149"/>
                  <a:pt x="1632" y="21065"/>
                  <a:pt x="1251" y="20780"/>
                </a:cubicBezTo>
                <a:cubicBezTo>
                  <a:pt x="917" y="20541"/>
                  <a:pt x="691" y="20184"/>
                  <a:pt x="536" y="19803"/>
                </a:cubicBezTo>
                <a:cubicBezTo>
                  <a:pt x="262" y="19077"/>
                  <a:pt x="239" y="18279"/>
                  <a:pt x="239" y="17517"/>
                </a:cubicBezTo>
                <a:cubicBezTo>
                  <a:pt x="250" y="16410"/>
                  <a:pt x="250" y="15291"/>
                  <a:pt x="250" y="14184"/>
                </a:cubicBezTo>
                <a:cubicBezTo>
                  <a:pt x="250" y="11981"/>
                  <a:pt x="250" y="9790"/>
                  <a:pt x="250" y="7587"/>
                </a:cubicBezTo>
                <a:cubicBezTo>
                  <a:pt x="262" y="5075"/>
                  <a:pt x="262" y="2575"/>
                  <a:pt x="262" y="63"/>
                </a:cubicBezTo>
                <a:cubicBezTo>
                  <a:pt x="268" y="21"/>
                  <a:pt x="236" y="0"/>
                  <a:pt x="201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19"/>
          <p:cNvGrpSpPr/>
          <p:nvPr/>
        </p:nvGrpSpPr>
        <p:grpSpPr>
          <a:xfrm rot="3684305">
            <a:off x="4876105" y="3986733"/>
            <a:ext cx="1291463" cy="2050319"/>
            <a:chOff x="7367875" y="1269475"/>
            <a:chExt cx="1291501" cy="2050379"/>
          </a:xfrm>
        </p:grpSpPr>
        <p:sp>
          <p:nvSpPr>
            <p:cNvPr id="774" name="Google Shape;774;p19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9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9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9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9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9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9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9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9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807" name="Google Shape;807;p19"/>
          <p:cNvSpPr txBox="1"/>
          <p:nvPr>
            <p:ph idx="1" type="subTitle"/>
          </p:nvPr>
        </p:nvSpPr>
        <p:spPr>
          <a:xfrm>
            <a:off x="698350" y="1515875"/>
            <a:ext cx="6016200" cy="25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5200"/>
              </a:buClr>
              <a:buSzPts val="1400"/>
              <a:buFont typeface="Anaheim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grpSp>
        <p:nvGrpSpPr>
          <p:cNvPr id="808" name="Google Shape;808;p19"/>
          <p:cNvGrpSpPr/>
          <p:nvPr/>
        </p:nvGrpSpPr>
        <p:grpSpPr>
          <a:xfrm flipH="1" rot="-5005804">
            <a:off x="7323628" y="-88799"/>
            <a:ext cx="805498" cy="989535"/>
            <a:chOff x="2199075" y="2670475"/>
            <a:chExt cx="141700" cy="174075"/>
          </a:xfrm>
        </p:grpSpPr>
        <p:sp>
          <p:nvSpPr>
            <p:cNvPr id="809" name="Google Shape;809;p19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20"/>
          <p:cNvPicPr preferRelativeResize="0"/>
          <p:nvPr/>
        </p:nvPicPr>
        <p:blipFill rotWithShape="1">
          <a:blip r:embed="rId2">
            <a:alphaModFix/>
          </a:blip>
          <a:srcRect b="37643" l="45720" r="43363" t="13128"/>
          <a:stretch/>
        </p:blipFill>
        <p:spPr>
          <a:xfrm rot="10800000">
            <a:off x="-14563" y="122660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20"/>
          <p:cNvPicPr preferRelativeResize="0"/>
          <p:nvPr/>
        </p:nvPicPr>
        <p:blipFill rotWithShape="1">
          <a:blip r:embed="rId3">
            <a:alphaModFix amt="79000"/>
          </a:blip>
          <a:srcRect b="43378" l="25942" r="32449" t="30366"/>
          <a:stretch/>
        </p:blipFill>
        <p:spPr>
          <a:xfrm>
            <a:off x="-418550" y="395095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20"/>
          <p:cNvPicPr preferRelativeResize="0"/>
          <p:nvPr/>
        </p:nvPicPr>
        <p:blipFill rotWithShape="1">
          <a:blip r:embed="rId4">
            <a:alphaModFix/>
          </a:blip>
          <a:srcRect b="26711" l="31205" r="31680" t="21461"/>
          <a:stretch/>
        </p:blipFill>
        <p:spPr>
          <a:xfrm flipH="1" rot="10800000">
            <a:off x="6657898" y="-327402"/>
            <a:ext cx="2959723" cy="23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0"/>
          <p:cNvSpPr/>
          <p:nvPr/>
        </p:nvSpPr>
        <p:spPr>
          <a:xfrm flipH="1" rot="10800000">
            <a:off x="2480375" y="3936172"/>
            <a:ext cx="5622623" cy="820328"/>
          </a:xfrm>
          <a:custGeom>
            <a:rect b="b" l="l" r="r" t="t"/>
            <a:pathLst>
              <a:path extrusionOk="0" h="5046" w="29333">
                <a:moveTo>
                  <a:pt x="28604" y="160"/>
                </a:moveTo>
                <a:cubicBezTo>
                  <a:pt x="28846" y="232"/>
                  <a:pt x="28932" y="515"/>
                  <a:pt x="28921" y="751"/>
                </a:cubicBezTo>
                <a:cubicBezTo>
                  <a:pt x="28911" y="917"/>
                  <a:pt x="28850" y="1053"/>
                  <a:pt x="28757" y="1163"/>
                </a:cubicBezTo>
                <a:lnTo>
                  <a:pt x="28757" y="1163"/>
                </a:lnTo>
                <a:cubicBezTo>
                  <a:pt x="28706" y="829"/>
                  <a:pt x="28655" y="494"/>
                  <a:pt x="28604" y="160"/>
                </a:cubicBezTo>
                <a:close/>
                <a:moveTo>
                  <a:pt x="28516" y="1"/>
                </a:moveTo>
                <a:cubicBezTo>
                  <a:pt x="28468" y="1"/>
                  <a:pt x="28445" y="48"/>
                  <a:pt x="28457" y="84"/>
                </a:cubicBezTo>
                <a:cubicBezTo>
                  <a:pt x="28514" y="483"/>
                  <a:pt x="28573" y="882"/>
                  <a:pt x="28632" y="1280"/>
                </a:cubicBezTo>
                <a:lnTo>
                  <a:pt x="28632" y="1280"/>
                </a:lnTo>
                <a:cubicBezTo>
                  <a:pt x="28527" y="1359"/>
                  <a:pt x="28401" y="1416"/>
                  <a:pt x="28266" y="1453"/>
                </a:cubicBezTo>
                <a:cubicBezTo>
                  <a:pt x="28042" y="1513"/>
                  <a:pt x="27810" y="1528"/>
                  <a:pt x="27577" y="1528"/>
                </a:cubicBezTo>
                <a:cubicBezTo>
                  <a:pt x="27390" y="1528"/>
                  <a:pt x="27202" y="1518"/>
                  <a:pt x="27016" y="1513"/>
                </a:cubicBezTo>
                <a:cubicBezTo>
                  <a:pt x="26492" y="1501"/>
                  <a:pt x="25980" y="1477"/>
                  <a:pt x="25468" y="1465"/>
                </a:cubicBezTo>
                <a:lnTo>
                  <a:pt x="19313" y="1263"/>
                </a:lnTo>
                <a:cubicBezTo>
                  <a:pt x="17253" y="1203"/>
                  <a:pt x="15205" y="1144"/>
                  <a:pt x="13145" y="1072"/>
                </a:cubicBezTo>
                <a:cubicBezTo>
                  <a:pt x="11085" y="1013"/>
                  <a:pt x="9026" y="941"/>
                  <a:pt x="6966" y="882"/>
                </a:cubicBezTo>
                <a:cubicBezTo>
                  <a:pt x="4918" y="810"/>
                  <a:pt x="2858" y="751"/>
                  <a:pt x="810" y="703"/>
                </a:cubicBezTo>
                <a:cubicBezTo>
                  <a:pt x="560" y="691"/>
                  <a:pt x="298" y="679"/>
                  <a:pt x="48" y="679"/>
                </a:cubicBezTo>
                <a:cubicBezTo>
                  <a:pt x="1" y="679"/>
                  <a:pt x="1" y="763"/>
                  <a:pt x="48" y="763"/>
                </a:cubicBezTo>
                <a:cubicBezTo>
                  <a:pt x="2203" y="858"/>
                  <a:pt x="4346" y="917"/>
                  <a:pt x="6501" y="1001"/>
                </a:cubicBezTo>
                <a:cubicBezTo>
                  <a:pt x="8633" y="1072"/>
                  <a:pt x="10776" y="1144"/>
                  <a:pt x="12919" y="1215"/>
                </a:cubicBezTo>
                <a:cubicBezTo>
                  <a:pt x="15062" y="1286"/>
                  <a:pt x="17217" y="1358"/>
                  <a:pt x="19360" y="1429"/>
                </a:cubicBezTo>
                <a:cubicBezTo>
                  <a:pt x="21503" y="1501"/>
                  <a:pt x="23646" y="1572"/>
                  <a:pt x="25790" y="1644"/>
                </a:cubicBezTo>
                <a:cubicBezTo>
                  <a:pt x="26313" y="1667"/>
                  <a:pt x="26837" y="1679"/>
                  <a:pt x="27373" y="1703"/>
                </a:cubicBezTo>
                <a:cubicBezTo>
                  <a:pt x="27766" y="1703"/>
                  <a:pt x="28171" y="1703"/>
                  <a:pt x="28540" y="1537"/>
                </a:cubicBezTo>
                <a:cubicBezTo>
                  <a:pt x="28582" y="1516"/>
                  <a:pt x="28622" y="1493"/>
                  <a:pt x="28660" y="1469"/>
                </a:cubicBezTo>
                <a:lnTo>
                  <a:pt x="28660" y="1469"/>
                </a:lnTo>
                <a:cubicBezTo>
                  <a:pt x="28835" y="2645"/>
                  <a:pt x="29015" y="3817"/>
                  <a:pt x="29195" y="4989"/>
                </a:cubicBezTo>
                <a:cubicBezTo>
                  <a:pt x="29200" y="5028"/>
                  <a:pt x="29224" y="5045"/>
                  <a:pt x="29251" y="5045"/>
                </a:cubicBezTo>
                <a:cubicBezTo>
                  <a:pt x="29290" y="5045"/>
                  <a:pt x="29333" y="5010"/>
                  <a:pt x="29326" y="4954"/>
                </a:cubicBezTo>
                <a:cubicBezTo>
                  <a:pt x="29152" y="3762"/>
                  <a:pt x="28971" y="2570"/>
                  <a:pt x="28789" y="1373"/>
                </a:cubicBezTo>
                <a:lnTo>
                  <a:pt x="28789" y="1373"/>
                </a:lnTo>
                <a:cubicBezTo>
                  <a:pt x="28945" y="1239"/>
                  <a:pt x="29051" y="1064"/>
                  <a:pt x="29076" y="846"/>
                </a:cubicBezTo>
                <a:cubicBezTo>
                  <a:pt x="29111" y="584"/>
                  <a:pt x="29052" y="298"/>
                  <a:pt x="28849" y="132"/>
                </a:cubicBezTo>
                <a:cubicBezTo>
                  <a:pt x="28754" y="48"/>
                  <a:pt x="28647" y="13"/>
                  <a:pt x="28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7" name="Google Shape;827;p20"/>
          <p:cNvGrpSpPr/>
          <p:nvPr/>
        </p:nvGrpSpPr>
        <p:grpSpPr>
          <a:xfrm flipH="1" rot="10800000">
            <a:off x="940626" y="1121355"/>
            <a:ext cx="805494" cy="989529"/>
            <a:chOff x="2199075" y="2670475"/>
            <a:chExt cx="141700" cy="174075"/>
          </a:xfrm>
        </p:grpSpPr>
        <p:sp>
          <p:nvSpPr>
            <p:cNvPr id="828" name="Google Shape;828;p20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20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842" name="Google Shape;842;p20"/>
          <p:cNvSpPr txBox="1"/>
          <p:nvPr>
            <p:ph idx="1" type="subTitle"/>
          </p:nvPr>
        </p:nvSpPr>
        <p:spPr>
          <a:xfrm>
            <a:off x="3448650" y="2142700"/>
            <a:ext cx="49821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3" name="Google Shape;843;p20"/>
          <p:cNvGrpSpPr/>
          <p:nvPr/>
        </p:nvGrpSpPr>
        <p:grpSpPr>
          <a:xfrm rot="6252431">
            <a:off x="4389295" y="3434273"/>
            <a:ext cx="1291348" cy="2050137"/>
            <a:chOff x="7367875" y="1269475"/>
            <a:chExt cx="1291501" cy="2050379"/>
          </a:xfrm>
        </p:grpSpPr>
        <p:sp>
          <p:nvSpPr>
            <p:cNvPr id="844" name="Google Shape;844;p20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0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0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0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3"/>
          <p:cNvPicPr preferRelativeResize="0"/>
          <p:nvPr/>
        </p:nvPicPr>
        <p:blipFill rotWithShape="1">
          <a:blip r:embed="rId2">
            <a:alphaModFix amt="74000"/>
          </a:blip>
          <a:srcRect b="24429" l="20678" r="16392" t="30819"/>
          <a:stretch/>
        </p:blipFill>
        <p:spPr>
          <a:xfrm>
            <a:off x="-339775" y="-599287"/>
            <a:ext cx="3746050" cy="149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"/>
          <p:cNvPicPr preferRelativeResize="0"/>
          <p:nvPr/>
        </p:nvPicPr>
        <p:blipFill rotWithShape="1">
          <a:blip r:embed="rId3">
            <a:alphaModFix amt="69000"/>
          </a:blip>
          <a:srcRect b="30594" l="35186" r="34121" t="21964"/>
          <a:stretch/>
        </p:blipFill>
        <p:spPr>
          <a:xfrm>
            <a:off x="-1045400" y="137988"/>
            <a:ext cx="2806598" cy="24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"/>
          <p:cNvPicPr preferRelativeResize="0"/>
          <p:nvPr/>
        </p:nvPicPr>
        <p:blipFill rotWithShape="1">
          <a:blip r:embed="rId4">
            <a:alphaModFix amt="88000"/>
          </a:blip>
          <a:srcRect b="43378" l="25942" r="32449" t="30366"/>
          <a:stretch/>
        </p:blipFill>
        <p:spPr>
          <a:xfrm>
            <a:off x="344475" y="432072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"/>
          <p:cNvPicPr preferRelativeResize="0"/>
          <p:nvPr/>
        </p:nvPicPr>
        <p:blipFill rotWithShape="1">
          <a:blip r:embed="rId5">
            <a:alphaModFix amt="68000"/>
          </a:blip>
          <a:srcRect b="19752" l="32658" r="33491" t="31809"/>
          <a:stretch/>
        </p:blipFill>
        <p:spPr>
          <a:xfrm>
            <a:off x="1608800" y="3018000"/>
            <a:ext cx="3369926" cy="2712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3"/>
          <p:cNvGrpSpPr/>
          <p:nvPr/>
        </p:nvGrpSpPr>
        <p:grpSpPr>
          <a:xfrm rot="-3803791">
            <a:off x="2321255" y="3545"/>
            <a:ext cx="1291462" cy="2050317"/>
            <a:chOff x="7367875" y="1269475"/>
            <a:chExt cx="1291501" cy="2050379"/>
          </a:xfrm>
        </p:grpSpPr>
        <p:sp>
          <p:nvSpPr>
            <p:cNvPr id="54" name="Google Shape;54;p3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3"/>
          <p:cNvGrpSpPr/>
          <p:nvPr/>
        </p:nvGrpSpPr>
        <p:grpSpPr>
          <a:xfrm flipH="1" rot="5400000">
            <a:off x="8275164" y="4348780"/>
            <a:ext cx="805494" cy="989529"/>
            <a:chOff x="2199075" y="2670475"/>
            <a:chExt cx="141700" cy="174075"/>
          </a:xfrm>
        </p:grpSpPr>
        <p:sp>
          <p:nvSpPr>
            <p:cNvPr id="87" name="Google Shape;87;p3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3"/>
          <p:cNvSpPr txBox="1"/>
          <p:nvPr>
            <p:ph type="title"/>
          </p:nvPr>
        </p:nvSpPr>
        <p:spPr>
          <a:xfrm flipH="1">
            <a:off x="3088375" y="2254800"/>
            <a:ext cx="53424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3"/>
          <p:cNvSpPr txBox="1"/>
          <p:nvPr>
            <p:ph idx="1" type="subTitle"/>
          </p:nvPr>
        </p:nvSpPr>
        <p:spPr>
          <a:xfrm flipH="1">
            <a:off x="5371075" y="354567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"/>
          <p:cNvSpPr txBox="1"/>
          <p:nvPr>
            <p:ph hasCustomPrompt="1" idx="2" type="title"/>
          </p:nvPr>
        </p:nvSpPr>
        <p:spPr>
          <a:xfrm flipH="1">
            <a:off x="6952075" y="839775"/>
            <a:ext cx="1478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7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6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21"/>
          <p:cNvPicPr preferRelativeResize="0"/>
          <p:nvPr/>
        </p:nvPicPr>
        <p:blipFill rotWithShape="1">
          <a:blip r:embed="rId2">
            <a:alphaModFix amt="90000"/>
          </a:blip>
          <a:srcRect b="34246" l="40584" r="11511" t="31049"/>
          <a:stretch/>
        </p:blipFill>
        <p:spPr>
          <a:xfrm>
            <a:off x="6520600" y="-380812"/>
            <a:ext cx="4063200" cy="16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21"/>
          <p:cNvPicPr preferRelativeResize="0"/>
          <p:nvPr/>
        </p:nvPicPr>
        <p:blipFill rotWithShape="1">
          <a:blip r:embed="rId3">
            <a:alphaModFix amt="68000"/>
          </a:blip>
          <a:srcRect b="45890" l="34546" r="34246" t="34930"/>
          <a:stretch/>
        </p:blipFill>
        <p:spPr>
          <a:xfrm rot="10800000">
            <a:off x="7126463" y="271287"/>
            <a:ext cx="4042574" cy="1397426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21"/>
          <p:cNvSpPr/>
          <p:nvPr/>
        </p:nvSpPr>
        <p:spPr>
          <a:xfrm flipH="1" rot="10800000">
            <a:off x="246775" y="-76127"/>
            <a:ext cx="539181" cy="4720851"/>
          </a:xfrm>
          <a:custGeom>
            <a:rect b="b" l="l" r="r" t="t"/>
            <a:pathLst>
              <a:path extrusionOk="0" h="81945" w="6297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0" name="Google Shape;880;p21"/>
          <p:cNvPicPr preferRelativeResize="0"/>
          <p:nvPr/>
        </p:nvPicPr>
        <p:blipFill rotWithShape="1">
          <a:blip r:embed="rId4">
            <a:alphaModFix amt="85000"/>
          </a:blip>
          <a:srcRect b="26711" l="31205" r="31680" t="21461"/>
          <a:stretch/>
        </p:blipFill>
        <p:spPr>
          <a:xfrm rot="10800000">
            <a:off x="5512327" y="3908899"/>
            <a:ext cx="2604874" cy="2046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21"/>
          <p:cNvGrpSpPr/>
          <p:nvPr/>
        </p:nvGrpSpPr>
        <p:grpSpPr>
          <a:xfrm flipH="1" rot="-3404441">
            <a:off x="7022473" y="564859"/>
            <a:ext cx="1291196" cy="2049896"/>
            <a:chOff x="7367875" y="1269475"/>
            <a:chExt cx="1291501" cy="2050379"/>
          </a:xfrm>
        </p:grpSpPr>
        <p:sp>
          <p:nvSpPr>
            <p:cNvPr id="882" name="Google Shape;882;p21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21"/>
          <p:cNvGrpSpPr/>
          <p:nvPr/>
        </p:nvGrpSpPr>
        <p:grpSpPr>
          <a:xfrm flipH="1" rot="7318586">
            <a:off x="4904516" y="4333269"/>
            <a:ext cx="805482" cy="989515"/>
            <a:chOff x="2199075" y="2670475"/>
            <a:chExt cx="141700" cy="174075"/>
          </a:xfrm>
        </p:grpSpPr>
        <p:sp>
          <p:nvSpPr>
            <p:cNvPr id="915" name="Google Shape;915;p21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21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929" name="Google Shape;929;p21"/>
          <p:cNvSpPr txBox="1"/>
          <p:nvPr>
            <p:ph idx="1" type="subTitle"/>
          </p:nvPr>
        </p:nvSpPr>
        <p:spPr>
          <a:xfrm>
            <a:off x="713250" y="1202250"/>
            <a:ext cx="7717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2"/>
          <p:cNvPicPr preferRelativeResize="0"/>
          <p:nvPr/>
        </p:nvPicPr>
        <p:blipFill rotWithShape="1">
          <a:blip r:embed="rId2">
            <a:alphaModFix amt="71000"/>
          </a:blip>
          <a:srcRect b="15069" l="31073" r="39512" t="28763"/>
          <a:stretch/>
        </p:blipFill>
        <p:spPr>
          <a:xfrm>
            <a:off x="7477525" y="2943738"/>
            <a:ext cx="2689651" cy="28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22"/>
          <p:cNvPicPr preferRelativeResize="0"/>
          <p:nvPr/>
        </p:nvPicPr>
        <p:blipFill rotWithShape="1">
          <a:blip r:embed="rId3">
            <a:alphaModFix amt="62000"/>
          </a:blip>
          <a:srcRect b="19752" l="32658" r="33491" t="31809"/>
          <a:stretch/>
        </p:blipFill>
        <p:spPr>
          <a:xfrm flipH="1">
            <a:off x="6840500" y="-798075"/>
            <a:ext cx="3369926" cy="27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22"/>
          <p:cNvPicPr preferRelativeResize="0"/>
          <p:nvPr/>
        </p:nvPicPr>
        <p:blipFill rotWithShape="1">
          <a:blip r:embed="rId4">
            <a:alphaModFix amt="79000"/>
          </a:blip>
          <a:srcRect b="43378" l="25942" r="32449" t="30366"/>
          <a:stretch/>
        </p:blipFill>
        <p:spPr>
          <a:xfrm>
            <a:off x="-1509100" y="-29742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22"/>
          <p:cNvPicPr preferRelativeResize="0"/>
          <p:nvPr/>
        </p:nvPicPr>
        <p:blipFill rotWithShape="1">
          <a:blip r:embed="rId5">
            <a:alphaModFix amt="67000"/>
          </a:blip>
          <a:srcRect b="34702" l="27483" r="29799" t="32006"/>
          <a:stretch/>
        </p:blipFill>
        <p:spPr>
          <a:xfrm rot="-10473320">
            <a:off x="-1766681" y="407788"/>
            <a:ext cx="3424188" cy="1501147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22"/>
          <p:cNvSpPr/>
          <p:nvPr/>
        </p:nvSpPr>
        <p:spPr>
          <a:xfrm rot="10800000">
            <a:off x="386072" y="-301350"/>
            <a:ext cx="220628" cy="3590920"/>
          </a:xfrm>
          <a:custGeom>
            <a:rect b="b" l="l" r="r" t="t"/>
            <a:pathLst>
              <a:path extrusionOk="0" h="33915" w="2733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6" name="Google Shape;936;p22"/>
          <p:cNvGrpSpPr/>
          <p:nvPr/>
        </p:nvGrpSpPr>
        <p:grpSpPr>
          <a:xfrm flipH="1" rot="7318586">
            <a:off x="7148529" y="340306"/>
            <a:ext cx="805482" cy="989515"/>
            <a:chOff x="2199075" y="2670475"/>
            <a:chExt cx="141700" cy="174075"/>
          </a:xfrm>
        </p:grpSpPr>
        <p:sp>
          <p:nvSpPr>
            <p:cNvPr id="937" name="Google Shape;937;p22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0" name="Google Shape;950;p22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Google Shape;952;p23"/>
          <p:cNvPicPr preferRelativeResize="0"/>
          <p:nvPr/>
        </p:nvPicPr>
        <p:blipFill rotWithShape="1">
          <a:blip r:embed="rId2">
            <a:alphaModFix amt="67000"/>
          </a:blip>
          <a:srcRect b="24429" l="20678" r="16392" t="30819"/>
          <a:stretch/>
        </p:blipFill>
        <p:spPr>
          <a:xfrm flipH="1" rot="10800000">
            <a:off x="6647550" y="-505362"/>
            <a:ext cx="3746050" cy="149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23"/>
          <p:cNvPicPr preferRelativeResize="0"/>
          <p:nvPr/>
        </p:nvPicPr>
        <p:blipFill rotWithShape="1">
          <a:blip r:embed="rId3">
            <a:alphaModFix amt="62000"/>
          </a:blip>
          <a:srcRect b="43378" l="25942" r="32449" t="30366"/>
          <a:stretch/>
        </p:blipFill>
        <p:spPr>
          <a:xfrm>
            <a:off x="5833987" y="4088875"/>
            <a:ext cx="3804773" cy="1350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4" name="Google Shape;954;p23"/>
          <p:cNvGrpSpPr/>
          <p:nvPr/>
        </p:nvGrpSpPr>
        <p:grpSpPr>
          <a:xfrm flipH="1" rot="-4458154">
            <a:off x="327647" y="-379356"/>
            <a:ext cx="1291227" cy="2049945"/>
            <a:chOff x="7367875" y="1269475"/>
            <a:chExt cx="1291501" cy="2050379"/>
          </a:xfrm>
        </p:grpSpPr>
        <p:sp>
          <p:nvSpPr>
            <p:cNvPr id="955" name="Google Shape;955;p23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87" name="Google Shape;987;p23"/>
          <p:cNvPicPr preferRelativeResize="0"/>
          <p:nvPr/>
        </p:nvPicPr>
        <p:blipFill rotWithShape="1">
          <a:blip r:embed="rId4">
            <a:alphaModFix/>
          </a:blip>
          <a:srcRect b="26711" l="31205" r="31680" t="21461"/>
          <a:stretch/>
        </p:blipFill>
        <p:spPr>
          <a:xfrm rot="10800000">
            <a:off x="6284298" y="-147573"/>
            <a:ext cx="2024952" cy="15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23"/>
          <p:cNvSpPr/>
          <p:nvPr/>
        </p:nvSpPr>
        <p:spPr>
          <a:xfrm flipH="1" rot="10800000">
            <a:off x="3096501" y="4164772"/>
            <a:ext cx="5600256" cy="820328"/>
          </a:xfrm>
          <a:custGeom>
            <a:rect b="b" l="l" r="r" t="t"/>
            <a:pathLst>
              <a:path extrusionOk="0" h="5046" w="29333">
                <a:moveTo>
                  <a:pt x="28604" y="160"/>
                </a:moveTo>
                <a:cubicBezTo>
                  <a:pt x="28846" y="232"/>
                  <a:pt x="28932" y="515"/>
                  <a:pt x="28921" y="751"/>
                </a:cubicBezTo>
                <a:cubicBezTo>
                  <a:pt x="28911" y="917"/>
                  <a:pt x="28850" y="1053"/>
                  <a:pt x="28757" y="1163"/>
                </a:cubicBezTo>
                <a:lnTo>
                  <a:pt x="28757" y="1163"/>
                </a:lnTo>
                <a:cubicBezTo>
                  <a:pt x="28706" y="829"/>
                  <a:pt x="28655" y="494"/>
                  <a:pt x="28604" y="160"/>
                </a:cubicBezTo>
                <a:close/>
                <a:moveTo>
                  <a:pt x="28516" y="1"/>
                </a:moveTo>
                <a:cubicBezTo>
                  <a:pt x="28468" y="1"/>
                  <a:pt x="28445" y="48"/>
                  <a:pt x="28457" y="84"/>
                </a:cubicBezTo>
                <a:cubicBezTo>
                  <a:pt x="28514" y="483"/>
                  <a:pt x="28573" y="882"/>
                  <a:pt x="28632" y="1280"/>
                </a:cubicBezTo>
                <a:lnTo>
                  <a:pt x="28632" y="1280"/>
                </a:lnTo>
                <a:cubicBezTo>
                  <a:pt x="28527" y="1359"/>
                  <a:pt x="28401" y="1416"/>
                  <a:pt x="28266" y="1453"/>
                </a:cubicBezTo>
                <a:cubicBezTo>
                  <a:pt x="28042" y="1513"/>
                  <a:pt x="27810" y="1528"/>
                  <a:pt x="27577" y="1528"/>
                </a:cubicBezTo>
                <a:cubicBezTo>
                  <a:pt x="27390" y="1528"/>
                  <a:pt x="27202" y="1518"/>
                  <a:pt x="27016" y="1513"/>
                </a:cubicBezTo>
                <a:cubicBezTo>
                  <a:pt x="26492" y="1501"/>
                  <a:pt x="25980" y="1477"/>
                  <a:pt x="25468" y="1465"/>
                </a:cubicBezTo>
                <a:lnTo>
                  <a:pt x="19313" y="1263"/>
                </a:lnTo>
                <a:cubicBezTo>
                  <a:pt x="17253" y="1203"/>
                  <a:pt x="15205" y="1144"/>
                  <a:pt x="13145" y="1072"/>
                </a:cubicBezTo>
                <a:cubicBezTo>
                  <a:pt x="11085" y="1013"/>
                  <a:pt x="9026" y="941"/>
                  <a:pt x="6966" y="882"/>
                </a:cubicBezTo>
                <a:cubicBezTo>
                  <a:pt x="4918" y="810"/>
                  <a:pt x="2858" y="751"/>
                  <a:pt x="810" y="703"/>
                </a:cubicBezTo>
                <a:cubicBezTo>
                  <a:pt x="560" y="691"/>
                  <a:pt x="298" y="679"/>
                  <a:pt x="48" y="679"/>
                </a:cubicBezTo>
                <a:cubicBezTo>
                  <a:pt x="1" y="679"/>
                  <a:pt x="1" y="763"/>
                  <a:pt x="48" y="763"/>
                </a:cubicBezTo>
                <a:cubicBezTo>
                  <a:pt x="2203" y="858"/>
                  <a:pt x="4346" y="917"/>
                  <a:pt x="6501" y="1001"/>
                </a:cubicBezTo>
                <a:cubicBezTo>
                  <a:pt x="8633" y="1072"/>
                  <a:pt x="10776" y="1144"/>
                  <a:pt x="12919" y="1215"/>
                </a:cubicBezTo>
                <a:cubicBezTo>
                  <a:pt x="15062" y="1286"/>
                  <a:pt x="17217" y="1358"/>
                  <a:pt x="19360" y="1429"/>
                </a:cubicBezTo>
                <a:cubicBezTo>
                  <a:pt x="21503" y="1501"/>
                  <a:pt x="23646" y="1572"/>
                  <a:pt x="25790" y="1644"/>
                </a:cubicBezTo>
                <a:cubicBezTo>
                  <a:pt x="26313" y="1667"/>
                  <a:pt x="26837" y="1679"/>
                  <a:pt x="27373" y="1703"/>
                </a:cubicBezTo>
                <a:cubicBezTo>
                  <a:pt x="27766" y="1703"/>
                  <a:pt x="28171" y="1703"/>
                  <a:pt x="28540" y="1537"/>
                </a:cubicBezTo>
                <a:cubicBezTo>
                  <a:pt x="28582" y="1516"/>
                  <a:pt x="28622" y="1493"/>
                  <a:pt x="28660" y="1469"/>
                </a:cubicBezTo>
                <a:lnTo>
                  <a:pt x="28660" y="1469"/>
                </a:lnTo>
                <a:cubicBezTo>
                  <a:pt x="28835" y="2645"/>
                  <a:pt x="29015" y="3817"/>
                  <a:pt x="29195" y="4989"/>
                </a:cubicBezTo>
                <a:cubicBezTo>
                  <a:pt x="29200" y="5028"/>
                  <a:pt x="29224" y="5045"/>
                  <a:pt x="29251" y="5045"/>
                </a:cubicBezTo>
                <a:cubicBezTo>
                  <a:pt x="29290" y="5045"/>
                  <a:pt x="29333" y="5010"/>
                  <a:pt x="29326" y="4954"/>
                </a:cubicBezTo>
                <a:cubicBezTo>
                  <a:pt x="29152" y="3762"/>
                  <a:pt x="28971" y="2570"/>
                  <a:pt x="28789" y="1373"/>
                </a:cubicBezTo>
                <a:lnTo>
                  <a:pt x="28789" y="1373"/>
                </a:lnTo>
                <a:cubicBezTo>
                  <a:pt x="28945" y="1239"/>
                  <a:pt x="29051" y="1064"/>
                  <a:pt x="29076" y="846"/>
                </a:cubicBezTo>
                <a:cubicBezTo>
                  <a:pt x="29111" y="584"/>
                  <a:pt x="29052" y="298"/>
                  <a:pt x="28849" y="132"/>
                </a:cubicBezTo>
                <a:cubicBezTo>
                  <a:pt x="28754" y="48"/>
                  <a:pt x="28647" y="13"/>
                  <a:pt x="28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3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4"/>
          <p:cNvSpPr/>
          <p:nvPr/>
        </p:nvSpPr>
        <p:spPr>
          <a:xfrm rot="709786">
            <a:off x="8362101" y="237203"/>
            <a:ext cx="1003493" cy="4867777"/>
          </a:xfrm>
          <a:custGeom>
            <a:rect b="b" l="l" r="r" t="t"/>
            <a:pathLst>
              <a:path extrusionOk="0" h="54157" w="26265">
                <a:moveTo>
                  <a:pt x="5159" y="22742"/>
                </a:moveTo>
                <a:cubicBezTo>
                  <a:pt x="5211" y="22742"/>
                  <a:pt x="5241" y="22785"/>
                  <a:pt x="5299" y="22851"/>
                </a:cubicBezTo>
                <a:cubicBezTo>
                  <a:pt x="5317" y="22872"/>
                  <a:pt x="5336" y="22892"/>
                  <a:pt x="5354" y="22913"/>
                </a:cubicBezTo>
                <a:lnTo>
                  <a:pt x="5354" y="22913"/>
                </a:lnTo>
                <a:cubicBezTo>
                  <a:pt x="5348" y="22928"/>
                  <a:pt x="5341" y="22943"/>
                  <a:pt x="5334" y="22958"/>
                </a:cubicBezTo>
                <a:cubicBezTo>
                  <a:pt x="5203" y="23213"/>
                  <a:pt x="4922" y="23474"/>
                  <a:pt x="4635" y="23474"/>
                </a:cubicBezTo>
                <a:cubicBezTo>
                  <a:pt x="4551" y="23474"/>
                  <a:pt x="4466" y="23452"/>
                  <a:pt x="4385" y="23400"/>
                </a:cubicBezTo>
                <a:lnTo>
                  <a:pt x="4385" y="23400"/>
                </a:lnTo>
                <a:cubicBezTo>
                  <a:pt x="4535" y="23261"/>
                  <a:pt x="4685" y="23121"/>
                  <a:pt x="4834" y="22982"/>
                </a:cubicBezTo>
                <a:cubicBezTo>
                  <a:pt x="4906" y="22923"/>
                  <a:pt x="4989" y="22827"/>
                  <a:pt x="5072" y="22768"/>
                </a:cubicBezTo>
                <a:cubicBezTo>
                  <a:pt x="5109" y="22750"/>
                  <a:pt x="5136" y="22742"/>
                  <a:pt x="5159" y="22742"/>
                </a:cubicBezTo>
                <a:close/>
                <a:moveTo>
                  <a:pt x="18538" y="41688"/>
                </a:moveTo>
                <a:cubicBezTo>
                  <a:pt x="18602" y="41688"/>
                  <a:pt x="18655" y="41725"/>
                  <a:pt x="18669" y="41818"/>
                </a:cubicBezTo>
                <a:cubicBezTo>
                  <a:pt x="18681" y="41949"/>
                  <a:pt x="18598" y="42151"/>
                  <a:pt x="18574" y="42270"/>
                </a:cubicBezTo>
                <a:cubicBezTo>
                  <a:pt x="18543" y="42406"/>
                  <a:pt x="18512" y="42532"/>
                  <a:pt x="18488" y="42665"/>
                </a:cubicBezTo>
                <a:lnTo>
                  <a:pt x="18488" y="42665"/>
                </a:lnTo>
                <a:cubicBezTo>
                  <a:pt x="18437" y="42579"/>
                  <a:pt x="18389" y="42491"/>
                  <a:pt x="18348" y="42401"/>
                </a:cubicBezTo>
                <a:cubicBezTo>
                  <a:pt x="18265" y="42235"/>
                  <a:pt x="18193" y="42020"/>
                  <a:pt x="18288" y="41854"/>
                </a:cubicBezTo>
                <a:cubicBezTo>
                  <a:pt x="18337" y="41763"/>
                  <a:pt x="18448" y="41688"/>
                  <a:pt x="18538" y="41688"/>
                </a:cubicBezTo>
                <a:close/>
                <a:moveTo>
                  <a:pt x="201" y="0"/>
                </a:moveTo>
                <a:cubicBezTo>
                  <a:pt x="167" y="0"/>
                  <a:pt x="131" y="21"/>
                  <a:pt x="131" y="63"/>
                </a:cubicBezTo>
                <a:cubicBezTo>
                  <a:pt x="108" y="4242"/>
                  <a:pt x="84" y="8409"/>
                  <a:pt x="72" y="12576"/>
                </a:cubicBezTo>
                <a:cubicBezTo>
                  <a:pt x="60" y="13636"/>
                  <a:pt x="60" y="14684"/>
                  <a:pt x="48" y="15743"/>
                </a:cubicBezTo>
                <a:cubicBezTo>
                  <a:pt x="48" y="16648"/>
                  <a:pt x="0" y="17553"/>
                  <a:pt x="72" y="18458"/>
                </a:cubicBezTo>
                <a:cubicBezTo>
                  <a:pt x="119" y="19113"/>
                  <a:pt x="239" y="19815"/>
                  <a:pt x="608" y="20375"/>
                </a:cubicBezTo>
                <a:cubicBezTo>
                  <a:pt x="1001" y="20982"/>
                  <a:pt x="1608" y="21268"/>
                  <a:pt x="2310" y="21351"/>
                </a:cubicBezTo>
                <a:cubicBezTo>
                  <a:pt x="3191" y="21446"/>
                  <a:pt x="4203" y="21256"/>
                  <a:pt x="4977" y="21827"/>
                </a:cubicBezTo>
                <a:cubicBezTo>
                  <a:pt x="5304" y="22059"/>
                  <a:pt x="5490" y="22421"/>
                  <a:pt x="5389" y="22807"/>
                </a:cubicBezTo>
                <a:lnTo>
                  <a:pt x="5389" y="22807"/>
                </a:lnTo>
                <a:cubicBezTo>
                  <a:pt x="5322" y="22732"/>
                  <a:pt x="5253" y="22659"/>
                  <a:pt x="5180" y="22589"/>
                </a:cubicBezTo>
                <a:cubicBezTo>
                  <a:pt x="5175" y="22579"/>
                  <a:pt x="5165" y="22576"/>
                  <a:pt x="5154" y="22576"/>
                </a:cubicBezTo>
                <a:cubicBezTo>
                  <a:pt x="5140" y="22576"/>
                  <a:pt x="5122" y="22582"/>
                  <a:pt x="5108" y="22589"/>
                </a:cubicBezTo>
                <a:cubicBezTo>
                  <a:pt x="4822" y="22851"/>
                  <a:pt x="4525" y="23113"/>
                  <a:pt x="4239" y="23363"/>
                </a:cubicBezTo>
                <a:cubicBezTo>
                  <a:pt x="4215" y="23387"/>
                  <a:pt x="4215" y="23435"/>
                  <a:pt x="4239" y="23458"/>
                </a:cubicBezTo>
                <a:cubicBezTo>
                  <a:pt x="4369" y="23564"/>
                  <a:pt x="4508" y="23609"/>
                  <a:pt x="4645" y="23609"/>
                </a:cubicBezTo>
                <a:cubicBezTo>
                  <a:pt x="4974" y="23609"/>
                  <a:pt x="5294" y="23349"/>
                  <a:pt x="5453" y="23030"/>
                </a:cubicBezTo>
                <a:lnTo>
                  <a:pt x="5453" y="23030"/>
                </a:lnTo>
                <a:cubicBezTo>
                  <a:pt x="5668" y="23295"/>
                  <a:pt x="5849" y="23587"/>
                  <a:pt x="6013" y="23887"/>
                </a:cubicBezTo>
                <a:cubicBezTo>
                  <a:pt x="6406" y="24601"/>
                  <a:pt x="6716" y="25363"/>
                  <a:pt x="7061" y="26114"/>
                </a:cubicBezTo>
                <a:cubicBezTo>
                  <a:pt x="7775" y="27638"/>
                  <a:pt x="8549" y="29150"/>
                  <a:pt x="9359" y="30638"/>
                </a:cubicBezTo>
                <a:cubicBezTo>
                  <a:pt x="10990" y="33626"/>
                  <a:pt x="12823" y="36520"/>
                  <a:pt x="14812" y="39294"/>
                </a:cubicBezTo>
                <a:cubicBezTo>
                  <a:pt x="15919" y="40830"/>
                  <a:pt x="17074" y="42342"/>
                  <a:pt x="18300" y="43782"/>
                </a:cubicBezTo>
                <a:cubicBezTo>
                  <a:pt x="18318" y="43805"/>
                  <a:pt x="18346" y="43815"/>
                  <a:pt x="18376" y="43815"/>
                </a:cubicBezTo>
                <a:cubicBezTo>
                  <a:pt x="18424" y="43815"/>
                  <a:pt x="18476" y="43787"/>
                  <a:pt x="18491" y="43735"/>
                </a:cubicBezTo>
                <a:cubicBezTo>
                  <a:pt x="18526" y="43524"/>
                  <a:pt x="18561" y="43312"/>
                  <a:pt x="18596" y="43101"/>
                </a:cubicBezTo>
                <a:lnTo>
                  <a:pt x="18596" y="43101"/>
                </a:lnTo>
                <a:cubicBezTo>
                  <a:pt x="18825" y="43481"/>
                  <a:pt x="19063" y="43855"/>
                  <a:pt x="19289" y="44223"/>
                </a:cubicBezTo>
                <a:cubicBezTo>
                  <a:pt x="20634" y="46402"/>
                  <a:pt x="22051" y="48533"/>
                  <a:pt x="23515" y="50617"/>
                </a:cubicBezTo>
                <a:cubicBezTo>
                  <a:pt x="24337" y="51795"/>
                  <a:pt x="25182" y="52962"/>
                  <a:pt x="26039" y="54117"/>
                </a:cubicBezTo>
                <a:cubicBezTo>
                  <a:pt x="26064" y="54145"/>
                  <a:pt x="26095" y="54156"/>
                  <a:pt x="26126" y="54156"/>
                </a:cubicBezTo>
                <a:cubicBezTo>
                  <a:pt x="26199" y="54156"/>
                  <a:pt x="26265" y="54089"/>
                  <a:pt x="26206" y="54022"/>
                </a:cubicBezTo>
                <a:cubicBezTo>
                  <a:pt x="23575" y="50509"/>
                  <a:pt x="21110" y="46878"/>
                  <a:pt x="18800" y="43151"/>
                </a:cubicBezTo>
                <a:cubicBezTo>
                  <a:pt x="18746" y="43063"/>
                  <a:pt x="18688" y="42977"/>
                  <a:pt x="18632" y="42890"/>
                </a:cubicBezTo>
                <a:lnTo>
                  <a:pt x="18632" y="42890"/>
                </a:lnTo>
                <a:cubicBezTo>
                  <a:pt x="18692" y="42529"/>
                  <a:pt x="18752" y="42167"/>
                  <a:pt x="18812" y="41806"/>
                </a:cubicBezTo>
                <a:cubicBezTo>
                  <a:pt x="18836" y="41675"/>
                  <a:pt x="18836" y="41604"/>
                  <a:pt x="18693" y="41556"/>
                </a:cubicBezTo>
                <a:cubicBezTo>
                  <a:pt x="18659" y="41547"/>
                  <a:pt x="18624" y="41542"/>
                  <a:pt x="18589" y="41542"/>
                </a:cubicBezTo>
                <a:cubicBezTo>
                  <a:pt x="18490" y="41542"/>
                  <a:pt x="18391" y="41578"/>
                  <a:pt x="18312" y="41639"/>
                </a:cubicBezTo>
                <a:cubicBezTo>
                  <a:pt x="17979" y="41889"/>
                  <a:pt x="18146" y="42318"/>
                  <a:pt x="18312" y="42616"/>
                </a:cubicBezTo>
                <a:cubicBezTo>
                  <a:pt x="18357" y="42695"/>
                  <a:pt x="18403" y="42775"/>
                  <a:pt x="18450" y="42854"/>
                </a:cubicBezTo>
                <a:lnTo>
                  <a:pt x="18450" y="42854"/>
                </a:lnTo>
                <a:cubicBezTo>
                  <a:pt x="18404" y="43057"/>
                  <a:pt x="18359" y="43257"/>
                  <a:pt x="18318" y="43460"/>
                </a:cubicBezTo>
                <a:lnTo>
                  <a:pt x="18318" y="43460"/>
                </a:lnTo>
                <a:cubicBezTo>
                  <a:pt x="16273" y="40941"/>
                  <a:pt x="14332" y="38364"/>
                  <a:pt x="12550" y="35650"/>
                </a:cubicBezTo>
                <a:cubicBezTo>
                  <a:pt x="10764" y="32912"/>
                  <a:pt x="9144" y="30066"/>
                  <a:pt x="7692" y="27138"/>
                </a:cubicBezTo>
                <a:cubicBezTo>
                  <a:pt x="7287" y="26316"/>
                  <a:pt x="6906" y="25494"/>
                  <a:pt x="6525" y="24673"/>
                </a:cubicBezTo>
                <a:cubicBezTo>
                  <a:pt x="6235" y="24063"/>
                  <a:pt x="5928" y="23453"/>
                  <a:pt x="5497" y="22932"/>
                </a:cubicBezTo>
                <a:lnTo>
                  <a:pt x="5497" y="22932"/>
                </a:lnTo>
                <a:cubicBezTo>
                  <a:pt x="5712" y="22382"/>
                  <a:pt x="5377" y="21846"/>
                  <a:pt x="4882" y="21565"/>
                </a:cubicBezTo>
                <a:cubicBezTo>
                  <a:pt x="4168" y="21161"/>
                  <a:pt x="3346" y="21232"/>
                  <a:pt x="2572" y="21184"/>
                </a:cubicBezTo>
                <a:cubicBezTo>
                  <a:pt x="2108" y="21149"/>
                  <a:pt x="1632" y="21065"/>
                  <a:pt x="1251" y="20780"/>
                </a:cubicBezTo>
                <a:cubicBezTo>
                  <a:pt x="917" y="20541"/>
                  <a:pt x="691" y="20184"/>
                  <a:pt x="536" y="19803"/>
                </a:cubicBezTo>
                <a:cubicBezTo>
                  <a:pt x="262" y="19077"/>
                  <a:pt x="239" y="18279"/>
                  <a:pt x="239" y="17517"/>
                </a:cubicBezTo>
                <a:cubicBezTo>
                  <a:pt x="250" y="16410"/>
                  <a:pt x="250" y="15291"/>
                  <a:pt x="250" y="14184"/>
                </a:cubicBezTo>
                <a:cubicBezTo>
                  <a:pt x="250" y="11981"/>
                  <a:pt x="250" y="9790"/>
                  <a:pt x="250" y="7587"/>
                </a:cubicBezTo>
                <a:cubicBezTo>
                  <a:pt x="262" y="5075"/>
                  <a:pt x="262" y="2575"/>
                  <a:pt x="262" y="63"/>
                </a:cubicBezTo>
                <a:cubicBezTo>
                  <a:pt x="268" y="21"/>
                  <a:pt x="236" y="0"/>
                  <a:pt x="201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2" name="Google Shape;992;p24"/>
          <p:cNvPicPr preferRelativeResize="0"/>
          <p:nvPr/>
        </p:nvPicPr>
        <p:blipFill rotWithShape="1">
          <a:blip r:embed="rId2">
            <a:alphaModFix amt="85000"/>
          </a:blip>
          <a:srcRect b="26711" l="31205" r="31680" t="21461"/>
          <a:stretch/>
        </p:blipFill>
        <p:spPr>
          <a:xfrm rot="10800000">
            <a:off x="-290950" y="-791374"/>
            <a:ext cx="2555275" cy="200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24"/>
          <p:cNvPicPr preferRelativeResize="0"/>
          <p:nvPr/>
        </p:nvPicPr>
        <p:blipFill rotWithShape="1">
          <a:blip r:embed="rId3">
            <a:alphaModFix amt="60000"/>
          </a:blip>
          <a:srcRect b="30594" l="35186" r="34121" t="21964"/>
          <a:stretch/>
        </p:blipFill>
        <p:spPr>
          <a:xfrm flipH="1" rot="10800000">
            <a:off x="2910849" y="3698051"/>
            <a:ext cx="2440723" cy="21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24"/>
          <p:cNvPicPr preferRelativeResize="0"/>
          <p:nvPr/>
        </p:nvPicPr>
        <p:blipFill rotWithShape="1">
          <a:blip r:embed="rId4">
            <a:alphaModFix amt="67000"/>
          </a:blip>
          <a:srcRect b="24429" l="20678" r="16392" t="30819"/>
          <a:stretch/>
        </p:blipFill>
        <p:spPr>
          <a:xfrm flipH="1" rot="10800000">
            <a:off x="3726875" y="4510463"/>
            <a:ext cx="3746050" cy="1498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5" name="Google Shape;995;p24"/>
          <p:cNvGrpSpPr/>
          <p:nvPr/>
        </p:nvGrpSpPr>
        <p:grpSpPr>
          <a:xfrm flipH="1" rot="7318586">
            <a:off x="2629441" y="4033119"/>
            <a:ext cx="805482" cy="989515"/>
            <a:chOff x="2199075" y="2670475"/>
            <a:chExt cx="141700" cy="174075"/>
          </a:xfrm>
        </p:grpSpPr>
        <p:sp>
          <p:nvSpPr>
            <p:cNvPr id="996" name="Google Shape;996;p24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24"/>
          <p:cNvGrpSpPr/>
          <p:nvPr/>
        </p:nvGrpSpPr>
        <p:grpSpPr>
          <a:xfrm rot="-4878550">
            <a:off x="1378735" y="-249247"/>
            <a:ext cx="604497" cy="1900940"/>
            <a:chOff x="5784691" y="2227775"/>
            <a:chExt cx="604508" cy="1900975"/>
          </a:xfrm>
        </p:grpSpPr>
        <p:sp>
          <p:nvSpPr>
            <p:cNvPr id="1010" name="Google Shape;1010;p24"/>
            <p:cNvSpPr/>
            <p:nvPr/>
          </p:nvSpPr>
          <p:spPr>
            <a:xfrm>
              <a:off x="6286232" y="2227775"/>
              <a:ext cx="102968" cy="82522"/>
            </a:xfrm>
            <a:custGeom>
              <a:rect b="b" l="l" r="r" t="t"/>
              <a:pathLst>
                <a:path extrusionOk="0" h="335" w="418">
                  <a:moveTo>
                    <a:pt x="203" y="1"/>
                  </a:moveTo>
                  <a:cubicBezTo>
                    <a:pt x="1" y="1"/>
                    <a:pt x="1" y="334"/>
                    <a:pt x="203" y="334"/>
                  </a:cubicBezTo>
                  <a:cubicBezTo>
                    <a:pt x="418" y="334"/>
                    <a:pt x="41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6192378" y="2436175"/>
              <a:ext cx="102968" cy="82276"/>
            </a:xfrm>
            <a:custGeom>
              <a:rect b="b" l="l" r="r" t="t"/>
              <a:pathLst>
                <a:path extrusionOk="0" h="334" w="418">
                  <a:moveTo>
                    <a:pt x="215" y="0"/>
                  </a:moveTo>
                  <a:cubicBezTo>
                    <a:pt x="1" y="12"/>
                    <a:pt x="1" y="334"/>
                    <a:pt x="215" y="334"/>
                  </a:cubicBezTo>
                  <a:cubicBezTo>
                    <a:pt x="418" y="334"/>
                    <a:pt x="41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78078" y="2688423"/>
              <a:ext cx="55918" cy="41138"/>
            </a:xfrm>
            <a:custGeom>
              <a:rect b="b" l="l" r="r" t="t"/>
              <a:pathLst>
                <a:path extrusionOk="0" h="167" w="227">
                  <a:moveTo>
                    <a:pt x="108" y="0"/>
                  </a:moveTo>
                  <a:cubicBezTo>
                    <a:pt x="1" y="0"/>
                    <a:pt x="1" y="167"/>
                    <a:pt x="108" y="167"/>
                  </a:cubicBezTo>
                  <a:cubicBezTo>
                    <a:pt x="227" y="167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72166" y="2823169"/>
              <a:ext cx="64786" cy="50252"/>
            </a:xfrm>
            <a:custGeom>
              <a:rect b="b" l="l" r="r" t="t"/>
              <a:pathLst>
                <a:path extrusionOk="0" h="204" w="263">
                  <a:moveTo>
                    <a:pt x="132" y="1"/>
                  </a:moveTo>
                  <a:cubicBezTo>
                    <a:pt x="1" y="1"/>
                    <a:pt x="1" y="203"/>
                    <a:pt x="132" y="203"/>
                  </a:cubicBezTo>
                  <a:cubicBezTo>
                    <a:pt x="263" y="203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6057632" y="3163359"/>
              <a:ext cx="140904" cy="108880"/>
            </a:xfrm>
            <a:custGeom>
              <a:rect b="b" l="l" r="r" t="t"/>
              <a:pathLst>
                <a:path extrusionOk="0" h="442" w="572">
                  <a:moveTo>
                    <a:pt x="286" y="1"/>
                  </a:moveTo>
                  <a:cubicBezTo>
                    <a:pt x="0" y="1"/>
                    <a:pt x="0" y="442"/>
                    <a:pt x="286" y="442"/>
                  </a:cubicBezTo>
                  <a:cubicBezTo>
                    <a:pt x="572" y="442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87180" y="3459701"/>
              <a:ext cx="97056" cy="73654"/>
            </a:xfrm>
            <a:custGeom>
              <a:rect b="b" l="l" r="r" t="t"/>
              <a:pathLst>
                <a:path extrusionOk="0" h="299" w="394">
                  <a:moveTo>
                    <a:pt x="203" y="1"/>
                  </a:moveTo>
                  <a:cubicBezTo>
                    <a:pt x="1" y="1"/>
                    <a:pt x="1" y="298"/>
                    <a:pt x="203" y="298"/>
                  </a:cubicBezTo>
                  <a:cubicBezTo>
                    <a:pt x="393" y="298"/>
                    <a:pt x="39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784691" y="3805803"/>
              <a:ext cx="38428" cy="29560"/>
            </a:xfrm>
            <a:custGeom>
              <a:rect b="b" l="l" r="r" t="t"/>
              <a:pathLst>
                <a:path extrusionOk="0" h="120" w="156">
                  <a:moveTo>
                    <a:pt x="84" y="0"/>
                  </a:moveTo>
                  <a:cubicBezTo>
                    <a:pt x="1" y="0"/>
                    <a:pt x="1" y="119"/>
                    <a:pt x="84" y="119"/>
                  </a:cubicBezTo>
                  <a:cubicBezTo>
                    <a:pt x="156" y="119"/>
                    <a:pt x="156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58100" y="4066920"/>
              <a:ext cx="79566" cy="61830"/>
            </a:xfrm>
            <a:custGeom>
              <a:rect b="b" l="l" r="r" t="t"/>
              <a:pathLst>
                <a:path extrusionOk="0" h="251" w="323">
                  <a:moveTo>
                    <a:pt x="155" y="0"/>
                  </a:moveTo>
                  <a:cubicBezTo>
                    <a:pt x="1" y="0"/>
                    <a:pt x="1" y="250"/>
                    <a:pt x="155" y="250"/>
                  </a:cubicBezTo>
                  <a:cubicBezTo>
                    <a:pt x="322" y="250"/>
                    <a:pt x="322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8" name="Google Shape;1018;p24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" name="Google Shape;1020;p25"/>
          <p:cNvPicPr preferRelativeResize="0"/>
          <p:nvPr/>
        </p:nvPicPr>
        <p:blipFill rotWithShape="1">
          <a:blip r:embed="rId2">
            <a:alphaModFix amt="65000"/>
          </a:blip>
          <a:srcRect b="43378" l="25942" r="32449" t="30366"/>
          <a:stretch/>
        </p:blipFill>
        <p:spPr>
          <a:xfrm rot="10800000">
            <a:off x="5933200" y="-64940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25"/>
          <p:cNvPicPr preferRelativeResize="0"/>
          <p:nvPr/>
        </p:nvPicPr>
        <p:blipFill rotWithShape="1">
          <a:blip r:embed="rId3">
            <a:alphaModFix amt="67000"/>
          </a:blip>
          <a:srcRect b="34702" l="27483" r="29799" t="32006"/>
          <a:stretch/>
        </p:blipFill>
        <p:spPr>
          <a:xfrm rot="2015756">
            <a:off x="5123786" y="4411620"/>
            <a:ext cx="3546101" cy="155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25"/>
          <p:cNvPicPr preferRelativeResize="0"/>
          <p:nvPr/>
        </p:nvPicPr>
        <p:blipFill rotWithShape="1">
          <a:blip r:embed="rId4">
            <a:alphaModFix amt="62000"/>
          </a:blip>
          <a:srcRect b="19752" l="32658" r="33491" t="31809"/>
          <a:stretch/>
        </p:blipFill>
        <p:spPr>
          <a:xfrm>
            <a:off x="-1052125" y="-901050"/>
            <a:ext cx="3369926" cy="27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25"/>
          <p:cNvPicPr preferRelativeResize="0"/>
          <p:nvPr/>
        </p:nvPicPr>
        <p:blipFill rotWithShape="1">
          <a:blip r:embed="rId5">
            <a:alphaModFix amt="65000"/>
          </a:blip>
          <a:srcRect b="45890" l="34546" r="34246" t="34930"/>
          <a:stretch/>
        </p:blipFill>
        <p:spPr>
          <a:xfrm flipH="1" rot="10800000">
            <a:off x="6563578" y="106674"/>
            <a:ext cx="3085675" cy="1066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4" name="Google Shape;1024;p25"/>
          <p:cNvGrpSpPr/>
          <p:nvPr/>
        </p:nvGrpSpPr>
        <p:grpSpPr>
          <a:xfrm rot="4458154">
            <a:off x="5570347" y="4003519"/>
            <a:ext cx="1291227" cy="2049945"/>
            <a:chOff x="7367875" y="1269475"/>
            <a:chExt cx="1291501" cy="2050379"/>
          </a:xfrm>
        </p:grpSpPr>
        <p:sp>
          <p:nvSpPr>
            <p:cNvPr id="1025" name="Google Shape;1025;p25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5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5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5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5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5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25"/>
          <p:cNvGrpSpPr/>
          <p:nvPr/>
        </p:nvGrpSpPr>
        <p:grpSpPr>
          <a:xfrm flipH="1" rot="7318586">
            <a:off x="943466" y="112069"/>
            <a:ext cx="805482" cy="989515"/>
            <a:chOff x="2199075" y="2670475"/>
            <a:chExt cx="141700" cy="174075"/>
          </a:xfrm>
        </p:grpSpPr>
        <p:sp>
          <p:nvSpPr>
            <p:cNvPr id="1058" name="Google Shape;1058;p25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1" name="Google Shape;1071;p25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26"/>
          <p:cNvPicPr preferRelativeResize="0"/>
          <p:nvPr/>
        </p:nvPicPr>
        <p:blipFill rotWithShape="1">
          <a:blip r:embed="rId2">
            <a:alphaModFix/>
          </a:blip>
          <a:srcRect b="26711" l="31205" r="31680" t="21461"/>
          <a:stretch/>
        </p:blipFill>
        <p:spPr>
          <a:xfrm flipH="1">
            <a:off x="5193276" y="4232211"/>
            <a:ext cx="2076624" cy="1631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26"/>
          <p:cNvPicPr preferRelativeResize="0"/>
          <p:nvPr/>
        </p:nvPicPr>
        <p:blipFill rotWithShape="1">
          <a:blip r:embed="rId3">
            <a:alphaModFix amt="71000"/>
          </a:blip>
          <a:srcRect b="15069" l="31073" r="39512" t="28763"/>
          <a:stretch/>
        </p:blipFill>
        <p:spPr>
          <a:xfrm flipH="1" rot="10800000">
            <a:off x="7650900" y="-543862"/>
            <a:ext cx="2689651" cy="28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26"/>
          <p:cNvPicPr preferRelativeResize="0"/>
          <p:nvPr/>
        </p:nvPicPr>
        <p:blipFill rotWithShape="1">
          <a:blip r:embed="rId4">
            <a:alphaModFix amt="65000"/>
          </a:blip>
          <a:srcRect b="45890" l="34546" r="34246" t="34930"/>
          <a:stretch/>
        </p:blipFill>
        <p:spPr>
          <a:xfrm flipH="1" rot="10800000">
            <a:off x="-955972" y="-360901"/>
            <a:ext cx="3085675" cy="10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26"/>
          <p:cNvPicPr preferRelativeResize="0"/>
          <p:nvPr/>
        </p:nvPicPr>
        <p:blipFill rotWithShape="1">
          <a:blip r:embed="rId5">
            <a:alphaModFix amt="65000"/>
          </a:blip>
          <a:srcRect b="43378" l="25942" r="32449" t="30366"/>
          <a:stretch/>
        </p:blipFill>
        <p:spPr>
          <a:xfrm rot="10800000">
            <a:off x="-1599451" y="174686"/>
            <a:ext cx="3387451" cy="1202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7" name="Google Shape;1077;p26"/>
          <p:cNvGrpSpPr/>
          <p:nvPr/>
        </p:nvGrpSpPr>
        <p:grpSpPr>
          <a:xfrm flipH="1" rot="10800000">
            <a:off x="356315" y="-250949"/>
            <a:ext cx="918295" cy="3432086"/>
            <a:chOff x="2819688" y="916634"/>
            <a:chExt cx="1329321" cy="4449743"/>
          </a:xfrm>
        </p:grpSpPr>
        <p:sp>
          <p:nvSpPr>
            <p:cNvPr id="1078" name="Google Shape;1078;p26"/>
            <p:cNvSpPr/>
            <p:nvPr/>
          </p:nvSpPr>
          <p:spPr>
            <a:xfrm flipH="1" rot="10258010">
              <a:off x="3143616" y="944209"/>
              <a:ext cx="681465" cy="4180141"/>
            </a:xfrm>
            <a:custGeom>
              <a:rect b="b" l="l" r="r" t="t"/>
              <a:pathLst>
                <a:path extrusionOk="0" h="31848" w="5192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 flipH="1" rot="10061610">
              <a:off x="3303259" y="2895523"/>
              <a:ext cx="226277" cy="2475177"/>
            </a:xfrm>
            <a:custGeom>
              <a:rect b="b" l="l" r="r" t="t"/>
              <a:pathLst>
                <a:path extrusionOk="0" h="18858" w="1724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Google Shape;1080;p26"/>
          <p:cNvGrpSpPr/>
          <p:nvPr/>
        </p:nvGrpSpPr>
        <p:grpSpPr>
          <a:xfrm flipH="1" rot="7318586">
            <a:off x="7420466" y="591869"/>
            <a:ext cx="805482" cy="989515"/>
            <a:chOff x="2199075" y="2670475"/>
            <a:chExt cx="141700" cy="174075"/>
          </a:xfrm>
        </p:grpSpPr>
        <p:sp>
          <p:nvSpPr>
            <p:cNvPr id="1081" name="Google Shape;1081;p26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6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26"/>
          <p:cNvGrpSpPr/>
          <p:nvPr/>
        </p:nvGrpSpPr>
        <p:grpSpPr>
          <a:xfrm rot="-5400000">
            <a:off x="4702679" y="3801338"/>
            <a:ext cx="604508" cy="1900975"/>
            <a:chOff x="5784691" y="2227775"/>
            <a:chExt cx="604508" cy="1900975"/>
          </a:xfrm>
        </p:grpSpPr>
        <p:sp>
          <p:nvSpPr>
            <p:cNvPr id="1095" name="Google Shape;1095;p26"/>
            <p:cNvSpPr/>
            <p:nvPr/>
          </p:nvSpPr>
          <p:spPr>
            <a:xfrm>
              <a:off x="6286232" y="2227775"/>
              <a:ext cx="102968" cy="82522"/>
            </a:xfrm>
            <a:custGeom>
              <a:rect b="b" l="l" r="r" t="t"/>
              <a:pathLst>
                <a:path extrusionOk="0" h="335" w="418">
                  <a:moveTo>
                    <a:pt x="203" y="1"/>
                  </a:moveTo>
                  <a:cubicBezTo>
                    <a:pt x="1" y="1"/>
                    <a:pt x="1" y="334"/>
                    <a:pt x="203" y="334"/>
                  </a:cubicBezTo>
                  <a:cubicBezTo>
                    <a:pt x="418" y="334"/>
                    <a:pt x="41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6192378" y="2436175"/>
              <a:ext cx="102968" cy="82276"/>
            </a:xfrm>
            <a:custGeom>
              <a:rect b="b" l="l" r="r" t="t"/>
              <a:pathLst>
                <a:path extrusionOk="0" h="334" w="418">
                  <a:moveTo>
                    <a:pt x="215" y="0"/>
                  </a:moveTo>
                  <a:cubicBezTo>
                    <a:pt x="1" y="12"/>
                    <a:pt x="1" y="334"/>
                    <a:pt x="215" y="334"/>
                  </a:cubicBezTo>
                  <a:cubicBezTo>
                    <a:pt x="418" y="334"/>
                    <a:pt x="41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6078078" y="2688423"/>
              <a:ext cx="55918" cy="41138"/>
            </a:xfrm>
            <a:custGeom>
              <a:rect b="b" l="l" r="r" t="t"/>
              <a:pathLst>
                <a:path extrusionOk="0" h="167" w="227">
                  <a:moveTo>
                    <a:pt x="108" y="0"/>
                  </a:moveTo>
                  <a:cubicBezTo>
                    <a:pt x="1" y="0"/>
                    <a:pt x="1" y="167"/>
                    <a:pt x="108" y="167"/>
                  </a:cubicBezTo>
                  <a:cubicBezTo>
                    <a:pt x="227" y="167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6072166" y="2823169"/>
              <a:ext cx="64786" cy="50252"/>
            </a:xfrm>
            <a:custGeom>
              <a:rect b="b" l="l" r="r" t="t"/>
              <a:pathLst>
                <a:path extrusionOk="0" h="204" w="263">
                  <a:moveTo>
                    <a:pt x="132" y="1"/>
                  </a:moveTo>
                  <a:cubicBezTo>
                    <a:pt x="1" y="1"/>
                    <a:pt x="1" y="203"/>
                    <a:pt x="132" y="203"/>
                  </a:cubicBezTo>
                  <a:cubicBezTo>
                    <a:pt x="263" y="203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6057632" y="3163359"/>
              <a:ext cx="140904" cy="108880"/>
            </a:xfrm>
            <a:custGeom>
              <a:rect b="b" l="l" r="r" t="t"/>
              <a:pathLst>
                <a:path extrusionOk="0" h="442" w="572">
                  <a:moveTo>
                    <a:pt x="286" y="1"/>
                  </a:moveTo>
                  <a:cubicBezTo>
                    <a:pt x="0" y="1"/>
                    <a:pt x="0" y="442"/>
                    <a:pt x="286" y="442"/>
                  </a:cubicBezTo>
                  <a:cubicBezTo>
                    <a:pt x="572" y="442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5987180" y="3459701"/>
              <a:ext cx="97056" cy="73654"/>
            </a:xfrm>
            <a:custGeom>
              <a:rect b="b" l="l" r="r" t="t"/>
              <a:pathLst>
                <a:path extrusionOk="0" h="299" w="394">
                  <a:moveTo>
                    <a:pt x="203" y="1"/>
                  </a:moveTo>
                  <a:cubicBezTo>
                    <a:pt x="1" y="1"/>
                    <a:pt x="1" y="298"/>
                    <a:pt x="203" y="298"/>
                  </a:cubicBezTo>
                  <a:cubicBezTo>
                    <a:pt x="393" y="298"/>
                    <a:pt x="39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5784691" y="3805803"/>
              <a:ext cx="38428" cy="29560"/>
            </a:xfrm>
            <a:custGeom>
              <a:rect b="b" l="l" r="r" t="t"/>
              <a:pathLst>
                <a:path extrusionOk="0" h="120" w="156">
                  <a:moveTo>
                    <a:pt x="84" y="0"/>
                  </a:moveTo>
                  <a:cubicBezTo>
                    <a:pt x="1" y="0"/>
                    <a:pt x="1" y="119"/>
                    <a:pt x="84" y="119"/>
                  </a:cubicBezTo>
                  <a:cubicBezTo>
                    <a:pt x="156" y="119"/>
                    <a:pt x="156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5858100" y="4066920"/>
              <a:ext cx="79566" cy="61830"/>
            </a:xfrm>
            <a:custGeom>
              <a:rect b="b" l="l" r="r" t="t"/>
              <a:pathLst>
                <a:path extrusionOk="0" h="251" w="323">
                  <a:moveTo>
                    <a:pt x="155" y="0"/>
                  </a:moveTo>
                  <a:cubicBezTo>
                    <a:pt x="1" y="0"/>
                    <a:pt x="1" y="250"/>
                    <a:pt x="155" y="250"/>
                  </a:cubicBezTo>
                  <a:cubicBezTo>
                    <a:pt x="322" y="250"/>
                    <a:pt x="322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26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2"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" name="Google Shape;1105;p27"/>
          <p:cNvPicPr preferRelativeResize="0"/>
          <p:nvPr/>
        </p:nvPicPr>
        <p:blipFill rotWithShape="1">
          <a:blip r:embed="rId2">
            <a:alphaModFix amt="60000"/>
          </a:blip>
          <a:srcRect b="30594" l="35186" r="34121" t="21964"/>
          <a:stretch/>
        </p:blipFill>
        <p:spPr>
          <a:xfrm flipH="1">
            <a:off x="2699576" y="4256300"/>
            <a:ext cx="2376283" cy="20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27"/>
          <p:cNvPicPr preferRelativeResize="0"/>
          <p:nvPr/>
        </p:nvPicPr>
        <p:blipFill rotWithShape="1">
          <a:blip r:embed="rId3">
            <a:alphaModFix amt="60000"/>
          </a:blip>
          <a:srcRect b="45890" l="34546" r="34246" t="34930"/>
          <a:stretch/>
        </p:blipFill>
        <p:spPr>
          <a:xfrm rot="10800000">
            <a:off x="6583873" y="-381026"/>
            <a:ext cx="3548352" cy="122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27"/>
          <p:cNvPicPr preferRelativeResize="0"/>
          <p:nvPr/>
        </p:nvPicPr>
        <p:blipFill rotWithShape="1">
          <a:blip r:embed="rId4">
            <a:alphaModFix amt="67000"/>
          </a:blip>
          <a:srcRect b="34702" l="27483" r="29799" t="32006"/>
          <a:stretch/>
        </p:blipFill>
        <p:spPr>
          <a:xfrm flipH="1" rot="-2014865">
            <a:off x="-1356664" y="-312067"/>
            <a:ext cx="3546106" cy="155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27"/>
          <p:cNvPicPr preferRelativeResize="0"/>
          <p:nvPr/>
        </p:nvPicPr>
        <p:blipFill rotWithShape="1">
          <a:blip r:embed="rId5">
            <a:alphaModFix/>
          </a:blip>
          <a:srcRect b="26711" l="31205" r="31680" t="21461"/>
          <a:stretch/>
        </p:blipFill>
        <p:spPr>
          <a:xfrm flipH="1">
            <a:off x="2431274" y="3961863"/>
            <a:ext cx="1793626" cy="140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27"/>
          <p:cNvPicPr preferRelativeResize="0"/>
          <p:nvPr/>
        </p:nvPicPr>
        <p:blipFill rotWithShape="1">
          <a:blip r:embed="rId3">
            <a:alphaModFix amt="60000"/>
          </a:blip>
          <a:srcRect b="45890" l="34546" r="34246" t="34930"/>
          <a:stretch/>
        </p:blipFill>
        <p:spPr>
          <a:xfrm>
            <a:off x="7455123" y="196399"/>
            <a:ext cx="3548352" cy="122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27"/>
          <p:cNvSpPr/>
          <p:nvPr/>
        </p:nvSpPr>
        <p:spPr>
          <a:xfrm flipH="1" rot="5399949">
            <a:off x="5967102" y="2249926"/>
            <a:ext cx="4927357" cy="820316"/>
          </a:xfrm>
          <a:custGeom>
            <a:rect b="b" l="l" r="r" t="t"/>
            <a:pathLst>
              <a:path extrusionOk="0" h="5046" w="29333">
                <a:moveTo>
                  <a:pt x="28604" y="160"/>
                </a:moveTo>
                <a:cubicBezTo>
                  <a:pt x="28846" y="232"/>
                  <a:pt x="28932" y="515"/>
                  <a:pt x="28921" y="751"/>
                </a:cubicBezTo>
                <a:cubicBezTo>
                  <a:pt x="28911" y="917"/>
                  <a:pt x="28850" y="1053"/>
                  <a:pt x="28757" y="1163"/>
                </a:cubicBezTo>
                <a:lnTo>
                  <a:pt x="28757" y="1163"/>
                </a:lnTo>
                <a:cubicBezTo>
                  <a:pt x="28706" y="829"/>
                  <a:pt x="28655" y="494"/>
                  <a:pt x="28604" y="160"/>
                </a:cubicBezTo>
                <a:close/>
                <a:moveTo>
                  <a:pt x="28516" y="1"/>
                </a:moveTo>
                <a:cubicBezTo>
                  <a:pt x="28468" y="1"/>
                  <a:pt x="28445" y="48"/>
                  <a:pt x="28457" y="84"/>
                </a:cubicBezTo>
                <a:cubicBezTo>
                  <a:pt x="28514" y="483"/>
                  <a:pt x="28573" y="882"/>
                  <a:pt x="28632" y="1280"/>
                </a:cubicBezTo>
                <a:lnTo>
                  <a:pt x="28632" y="1280"/>
                </a:lnTo>
                <a:cubicBezTo>
                  <a:pt x="28527" y="1359"/>
                  <a:pt x="28401" y="1416"/>
                  <a:pt x="28266" y="1453"/>
                </a:cubicBezTo>
                <a:cubicBezTo>
                  <a:pt x="28042" y="1513"/>
                  <a:pt x="27810" y="1528"/>
                  <a:pt x="27577" y="1528"/>
                </a:cubicBezTo>
                <a:cubicBezTo>
                  <a:pt x="27390" y="1528"/>
                  <a:pt x="27202" y="1518"/>
                  <a:pt x="27016" y="1513"/>
                </a:cubicBezTo>
                <a:cubicBezTo>
                  <a:pt x="26492" y="1501"/>
                  <a:pt x="25980" y="1477"/>
                  <a:pt x="25468" y="1465"/>
                </a:cubicBezTo>
                <a:lnTo>
                  <a:pt x="19313" y="1263"/>
                </a:lnTo>
                <a:cubicBezTo>
                  <a:pt x="17253" y="1203"/>
                  <a:pt x="15205" y="1144"/>
                  <a:pt x="13145" y="1072"/>
                </a:cubicBezTo>
                <a:cubicBezTo>
                  <a:pt x="11085" y="1013"/>
                  <a:pt x="9026" y="941"/>
                  <a:pt x="6966" y="882"/>
                </a:cubicBezTo>
                <a:cubicBezTo>
                  <a:pt x="4918" y="810"/>
                  <a:pt x="2858" y="751"/>
                  <a:pt x="810" y="703"/>
                </a:cubicBezTo>
                <a:cubicBezTo>
                  <a:pt x="560" y="691"/>
                  <a:pt x="298" y="679"/>
                  <a:pt x="48" y="679"/>
                </a:cubicBezTo>
                <a:cubicBezTo>
                  <a:pt x="1" y="679"/>
                  <a:pt x="1" y="763"/>
                  <a:pt x="48" y="763"/>
                </a:cubicBezTo>
                <a:cubicBezTo>
                  <a:pt x="2203" y="858"/>
                  <a:pt x="4346" y="917"/>
                  <a:pt x="6501" y="1001"/>
                </a:cubicBezTo>
                <a:cubicBezTo>
                  <a:pt x="8633" y="1072"/>
                  <a:pt x="10776" y="1144"/>
                  <a:pt x="12919" y="1215"/>
                </a:cubicBezTo>
                <a:cubicBezTo>
                  <a:pt x="15062" y="1286"/>
                  <a:pt x="17217" y="1358"/>
                  <a:pt x="19360" y="1429"/>
                </a:cubicBezTo>
                <a:cubicBezTo>
                  <a:pt x="21503" y="1501"/>
                  <a:pt x="23646" y="1572"/>
                  <a:pt x="25790" y="1644"/>
                </a:cubicBezTo>
                <a:cubicBezTo>
                  <a:pt x="26313" y="1667"/>
                  <a:pt x="26837" y="1679"/>
                  <a:pt x="27373" y="1703"/>
                </a:cubicBezTo>
                <a:cubicBezTo>
                  <a:pt x="27766" y="1703"/>
                  <a:pt x="28171" y="1703"/>
                  <a:pt x="28540" y="1537"/>
                </a:cubicBezTo>
                <a:cubicBezTo>
                  <a:pt x="28582" y="1516"/>
                  <a:pt x="28622" y="1493"/>
                  <a:pt x="28660" y="1469"/>
                </a:cubicBezTo>
                <a:lnTo>
                  <a:pt x="28660" y="1469"/>
                </a:lnTo>
                <a:cubicBezTo>
                  <a:pt x="28835" y="2645"/>
                  <a:pt x="29015" y="3817"/>
                  <a:pt x="29195" y="4989"/>
                </a:cubicBezTo>
                <a:cubicBezTo>
                  <a:pt x="29200" y="5028"/>
                  <a:pt x="29224" y="5045"/>
                  <a:pt x="29251" y="5045"/>
                </a:cubicBezTo>
                <a:cubicBezTo>
                  <a:pt x="29290" y="5045"/>
                  <a:pt x="29333" y="5010"/>
                  <a:pt x="29326" y="4954"/>
                </a:cubicBezTo>
                <a:cubicBezTo>
                  <a:pt x="29152" y="3762"/>
                  <a:pt x="28971" y="2570"/>
                  <a:pt x="28789" y="1373"/>
                </a:cubicBezTo>
                <a:lnTo>
                  <a:pt x="28789" y="1373"/>
                </a:lnTo>
                <a:cubicBezTo>
                  <a:pt x="28945" y="1239"/>
                  <a:pt x="29051" y="1064"/>
                  <a:pt x="29076" y="846"/>
                </a:cubicBezTo>
                <a:cubicBezTo>
                  <a:pt x="29111" y="584"/>
                  <a:pt x="29052" y="298"/>
                  <a:pt x="28849" y="132"/>
                </a:cubicBezTo>
                <a:cubicBezTo>
                  <a:pt x="28754" y="48"/>
                  <a:pt x="28647" y="13"/>
                  <a:pt x="28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1" name="Google Shape;1111;p27"/>
          <p:cNvGrpSpPr/>
          <p:nvPr/>
        </p:nvGrpSpPr>
        <p:grpSpPr>
          <a:xfrm flipH="1" rot="7318586">
            <a:off x="3284066" y="3623094"/>
            <a:ext cx="805482" cy="989515"/>
            <a:chOff x="2199075" y="2670475"/>
            <a:chExt cx="141700" cy="174075"/>
          </a:xfrm>
        </p:grpSpPr>
        <p:sp>
          <p:nvSpPr>
            <p:cNvPr id="1112" name="Google Shape;1112;p27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7"/>
          <p:cNvGrpSpPr/>
          <p:nvPr/>
        </p:nvGrpSpPr>
        <p:grpSpPr>
          <a:xfrm flipH="1" rot="-4917833">
            <a:off x="1323413" y="-471948"/>
            <a:ext cx="604520" cy="1901013"/>
            <a:chOff x="5784691" y="2227775"/>
            <a:chExt cx="604508" cy="1900975"/>
          </a:xfrm>
        </p:grpSpPr>
        <p:sp>
          <p:nvSpPr>
            <p:cNvPr id="1126" name="Google Shape;1126;p27"/>
            <p:cNvSpPr/>
            <p:nvPr/>
          </p:nvSpPr>
          <p:spPr>
            <a:xfrm>
              <a:off x="6286232" y="2227775"/>
              <a:ext cx="102968" cy="82522"/>
            </a:xfrm>
            <a:custGeom>
              <a:rect b="b" l="l" r="r" t="t"/>
              <a:pathLst>
                <a:path extrusionOk="0" h="335" w="418">
                  <a:moveTo>
                    <a:pt x="203" y="1"/>
                  </a:moveTo>
                  <a:cubicBezTo>
                    <a:pt x="1" y="1"/>
                    <a:pt x="1" y="334"/>
                    <a:pt x="203" y="334"/>
                  </a:cubicBezTo>
                  <a:cubicBezTo>
                    <a:pt x="418" y="334"/>
                    <a:pt x="41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6192378" y="2436175"/>
              <a:ext cx="102968" cy="82276"/>
            </a:xfrm>
            <a:custGeom>
              <a:rect b="b" l="l" r="r" t="t"/>
              <a:pathLst>
                <a:path extrusionOk="0" h="334" w="418">
                  <a:moveTo>
                    <a:pt x="215" y="0"/>
                  </a:moveTo>
                  <a:cubicBezTo>
                    <a:pt x="1" y="12"/>
                    <a:pt x="1" y="334"/>
                    <a:pt x="215" y="334"/>
                  </a:cubicBezTo>
                  <a:cubicBezTo>
                    <a:pt x="418" y="334"/>
                    <a:pt x="41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6078078" y="2688423"/>
              <a:ext cx="55918" cy="41138"/>
            </a:xfrm>
            <a:custGeom>
              <a:rect b="b" l="l" r="r" t="t"/>
              <a:pathLst>
                <a:path extrusionOk="0" h="167" w="227">
                  <a:moveTo>
                    <a:pt x="108" y="0"/>
                  </a:moveTo>
                  <a:cubicBezTo>
                    <a:pt x="1" y="0"/>
                    <a:pt x="1" y="167"/>
                    <a:pt x="108" y="167"/>
                  </a:cubicBezTo>
                  <a:cubicBezTo>
                    <a:pt x="227" y="167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6072166" y="2823169"/>
              <a:ext cx="64786" cy="50252"/>
            </a:xfrm>
            <a:custGeom>
              <a:rect b="b" l="l" r="r" t="t"/>
              <a:pathLst>
                <a:path extrusionOk="0" h="204" w="263">
                  <a:moveTo>
                    <a:pt x="132" y="1"/>
                  </a:moveTo>
                  <a:cubicBezTo>
                    <a:pt x="1" y="1"/>
                    <a:pt x="1" y="203"/>
                    <a:pt x="132" y="203"/>
                  </a:cubicBezTo>
                  <a:cubicBezTo>
                    <a:pt x="263" y="203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6057632" y="3163359"/>
              <a:ext cx="140904" cy="108880"/>
            </a:xfrm>
            <a:custGeom>
              <a:rect b="b" l="l" r="r" t="t"/>
              <a:pathLst>
                <a:path extrusionOk="0" h="442" w="572">
                  <a:moveTo>
                    <a:pt x="286" y="1"/>
                  </a:moveTo>
                  <a:cubicBezTo>
                    <a:pt x="0" y="1"/>
                    <a:pt x="0" y="442"/>
                    <a:pt x="286" y="442"/>
                  </a:cubicBezTo>
                  <a:cubicBezTo>
                    <a:pt x="572" y="442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5987180" y="3459701"/>
              <a:ext cx="97056" cy="73654"/>
            </a:xfrm>
            <a:custGeom>
              <a:rect b="b" l="l" r="r" t="t"/>
              <a:pathLst>
                <a:path extrusionOk="0" h="299" w="394">
                  <a:moveTo>
                    <a:pt x="203" y="1"/>
                  </a:moveTo>
                  <a:cubicBezTo>
                    <a:pt x="1" y="1"/>
                    <a:pt x="1" y="298"/>
                    <a:pt x="203" y="298"/>
                  </a:cubicBezTo>
                  <a:cubicBezTo>
                    <a:pt x="393" y="298"/>
                    <a:pt x="39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5784691" y="3805803"/>
              <a:ext cx="38428" cy="29560"/>
            </a:xfrm>
            <a:custGeom>
              <a:rect b="b" l="l" r="r" t="t"/>
              <a:pathLst>
                <a:path extrusionOk="0" h="120" w="156">
                  <a:moveTo>
                    <a:pt x="84" y="0"/>
                  </a:moveTo>
                  <a:cubicBezTo>
                    <a:pt x="1" y="0"/>
                    <a:pt x="1" y="119"/>
                    <a:pt x="84" y="119"/>
                  </a:cubicBezTo>
                  <a:cubicBezTo>
                    <a:pt x="156" y="119"/>
                    <a:pt x="156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5858100" y="4066920"/>
              <a:ext cx="79566" cy="61830"/>
            </a:xfrm>
            <a:custGeom>
              <a:rect b="b" l="l" r="r" t="t"/>
              <a:pathLst>
                <a:path extrusionOk="0" h="251" w="323">
                  <a:moveTo>
                    <a:pt x="155" y="0"/>
                  </a:moveTo>
                  <a:cubicBezTo>
                    <a:pt x="1" y="0"/>
                    <a:pt x="1" y="250"/>
                    <a:pt x="155" y="250"/>
                  </a:cubicBezTo>
                  <a:cubicBezTo>
                    <a:pt x="322" y="250"/>
                    <a:pt x="322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4" name="Google Shape;1134;p27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28"/>
          <p:cNvPicPr preferRelativeResize="0"/>
          <p:nvPr/>
        </p:nvPicPr>
        <p:blipFill rotWithShape="1">
          <a:blip r:embed="rId2">
            <a:alphaModFix amt="90000"/>
          </a:blip>
          <a:srcRect b="34246" l="40584" r="11511" t="31049"/>
          <a:stretch/>
        </p:blipFill>
        <p:spPr>
          <a:xfrm>
            <a:off x="-607575" y="-444087"/>
            <a:ext cx="4063200" cy="16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28"/>
          <p:cNvPicPr preferRelativeResize="0"/>
          <p:nvPr/>
        </p:nvPicPr>
        <p:blipFill rotWithShape="1">
          <a:blip r:embed="rId3">
            <a:alphaModFix amt="69000"/>
          </a:blip>
          <a:srcRect b="30594" l="35186" r="34121" t="21964"/>
          <a:stretch/>
        </p:blipFill>
        <p:spPr>
          <a:xfrm>
            <a:off x="-1012825" y="335088"/>
            <a:ext cx="2806598" cy="24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28"/>
          <p:cNvPicPr preferRelativeResize="0"/>
          <p:nvPr/>
        </p:nvPicPr>
        <p:blipFill rotWithShape="1">
          <a:blip r:embed="rId4">
            <a:alphaModFix amt="68000"/>
          </a:blip>
          <a:srcRect b="45890" l="34546" r="34246" t="34930"/>
          <a:stretch/>
        </p:blipFill>
        <p:spPr>
          <a:xfrm rot="10800000">
            <a:off x="383088" y="4219837"/>
            <a:ext cx="4042574" cy="139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28"/>
          <p:cNvSpPr/>
          <p:nvPr/>
        </p:nvSpPr>
        <p:spPr>
          <a:xfrm>
            <a:off x="1877275" y="857251"/>
            <a:ext cx="539181" cy="4309488"/>
          </a:xfrm>
          <a:custGeom>
            <a:rect b="b" l="l" r="r" t="t"/>
            <a:pathLst>
              <a:path extrusionOk="0" h="81945" w="6297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0" name="Google Shape;1140;p28"/>
          <p:cNvGrpSpPr/>
          <p:nvPr/>
        </p:nvGrpSpPr>
        <p:grpSpPr>
          <a:xfrm>
            <a:off x="786741" y="1621263"/>
            <a:ext cx="604508" cy="1900975"/>
            <a:chOff x="5784691" y="2227775"/>
            <a:chExt cx="604508" cy="1900975"/>
          </a:xfrm>
        </p:grpSpPr>
        <p:sp>
          <p:nvSpPr>
            <p:cNvPr id="1141" name="Google Shape;1141;p28"/>
            <p:cNvSpPr/>
            <p:nvPr/>
          </p:nvSpPr>
          <p:spPr>
            <a:xfrm>
              <a:off x="6286232" y="2227775"/>
              <a:ext cx="102968" cy="82522"/>
            </a:xfrm>
            <a:custGeom>
              <a:rect b="b" l="l" r="r" t="t"/>
              <a:pathLst>
                <a:path extrusionOk="0" h="335" w="418">
                  <a:moveTo>
                    <a:pt x="203" y="1"/>
                  </a:moveTo>
                  <a:cubicBezTo>
                    <a:pt x="1" y="1"/>
                    <a:pt x="1" y="334"/>
                    <a:pt x="203" y="334"/>
                  </a:cubicBezTo>
                  <a:cubicBezTo>
                    <a:pt x="418" y="334"/>
                    <a:pt x="41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6192378" y="2436175"/>
              <a:ext cx="102968" cy="82276"/>
            </a:xfrm>
            <a:custGeom>
              <a:rect b="b" l="l" r="r" t="t"/>
              <a:pathLst>
                <a:path extrusionOk="0" h="334" w="418">
                  <a:moveTo>
                    <a:pt x="215" y="0"/>
                  </a:moveTo>
                  <a:cubicBezTo>
                    <a:pt x="1" y="12"/>
                    <a:pt x="1" y="334"/>
                    <a:pt x="215" y="334"/>
                  </a:cubicBezTo>
                  <a:cubicBezTo>
                    <a:pt x="418" y="334"/>
                    <a:pt x="41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6078078" y="2688423"/>
              <a:ext cx="55918" cy="41138"/>
            </a:xfrm>
            <a:custGeom>
              <a:rect b="b" l="l" r="r" t="t"/>
              <a:pathLst>
                <a:path extrusionOk="0" h="167" w="227">
                  <a:moveTo>
                    <a:pt x="108" y="0"/>
                  </a:moveTo>
                  <a:cubicBezTo>
                    <a:pt x="1" y="0"/>
                    <a:pt x="1" y="167"/>
                    <a:pt x="108" y="167"/>
                  </a:cubicBezTo>
                  <a:cubicBezTo>
                    <a:pt x="227" y="167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6072166" y="2823169"/>
              <a:ext cx="64786" cy="50252"/>
            </a:xfrm>
            <a:custGeom>
              <a:rect b="b" l="l" r="r" t="t"/>
              <a:pathLst>
                <a:path extrusionOk="0" h="204" w="263">
                  <a:moveTo>
                    <a:pt x="132" y="1"/>
                  </a:moveTo>
                  <a:cubicBezTo>
                    <a:pt x="1" y="1"/>
                    <a:pt x="1" y="203"/>
                    <a:pt x="132" y="203"/>
                  </a:cubicBezTo>
                  <a:cubicBezTo>
                    <a:pt x="263" y="203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6057632" y="3163359"/>
              <a:ext cx="140904" cy="108880"/>
            </a:xfrm>
            <a:custGeom>
              <a:rect b="b" l="l" r="r" t="t"/>
              <a:pathLst>
                <a:path extrusionOk="0" h="442" w="572">
                  <a:moveTo>
                    <a:pt x="286" y="1"/>
                  </a:moveTo>
                  <a:cubicBezTo>
                    <a:pt x="0" y="1"/>
                    <a:pt x="0" y="442"/>
                    <a:pt x="286" y="442"/>
                  </a:cubicBezTo>
                  <a:cubicBezTo>
                    <a:pt x="572" y="442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5987180" y="3459701"/>
              <a:ext cx="97056" cy="73654"/>
            </a:xfrm>
            <a:custGeom>
              <a:rect b="b" l="l" r="r" t="t"/>
              <a:pathLst>
                <a:path extrusionOk="0" h="299" w="394">
                  <a:moveTo>
                    <a:pt x="203" y="1"/>
                  </a:moveTo>
                  <a:cubicBezTo>
                    <a:pt x="1" y="1"/>
                    <a:pt x="1" y="298"/>
                    <a:pt x="203" y="298"/>
                  </a:cubicBezTo>
                  <a:cubicBezTo>
                    <a:pt x="393" y="298"/>
                    <a:pt x="39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5784691" y="3805803"/>
              <a:ext cx="38428" cy="29560"/>
            </a:xfrm>
            <a:custGeom>
              <a:rect b="b" l="l" r="r" t="t"/>
              <a:pathLst>
                <a:path extrusionOk="0" h="120" w="156">
                  <a:moveTo>
                    <a:pt x="84" y="0"/>
                  </a:moveTo>
                  <a:cubicBezTo>
                    <a:pt x="1" y="0"/>
                    <a:pt x="1" y="119"/>
                    <a:pt x="84" y="119"/>
                  </a:cubicBezTo>
                  <a:cubicBezTo>
                    <a:pt x="156" y="119"/>
                    <a:pt x="156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5858100" y="4066920"/>
              <a:ext cx="79566" cy="61830"/>
            </a:xfrm>
            <a:custGeom>
              <a:rect b="b" l="l" r="r" t="t"/>
              <a:pathLst>
                <a:path extrusionOk="0" h="251" w="323">
                  <a:moveTo>
                    <a:pt x="155" y="0"/>
                  </a:moveTo>
                  <a:cubicBezTo>
                    <a:pt x="1" y="0"/>
                    <a:pt x="1" y="250"/>
                    <a:pt x="155" y="250"/>
                  </a:cubicBezTo>
                  <a:cubicBezTo>
                    <a:pt x="322" y="250"/>
                    <a:pt x="322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8"/>
          <p:cNvGrpSpPr/>
          <p:nvPr/>
        </p:nvGrpSpPr>
        <p:grpSpPr>
          <a:xfrm flipH="1" rot="7318586">
            <a:off x="8392004" y="1060369"/>
            <a:ext cx="805482" cy="989515"/>
            <a:chOff x="2199075" y="2670475"/>
            <a:chExt cx="141700" cy="174075"/>
          </a:xfrm>
        </p:grpSpPr>
        <p:sp>
          <p:nvSpPr>
            <p:cNvPr id="1150" name="Google Shape;1150;p28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28"/>
          <p:cNvGrpSpPr/>
          <p:nvPr/>
        </p:nvGrpSpPr>
        <p:grpSpPr>
          <a:xfrm flipH="1" rot="-5400000">
            <a:off x="3837199" y="4068390"/>
            <a:ext cx="1291242" cy="2049969"/>
            <a:chOff x="7367875" y="1269475"/>
            <a:chExt cx="1291501" cy="2050379"/>
          </a:xfrm>
        </p:grpSpPr>
        <p:sp>
          <p:nvSpPr>
            <p:cNvPr id="1164" name="Google Shape;1164;p28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6" name="Google Shape;1196;p28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197" name="Google Shape;1197;p28"/>
          <p:cNvSpPr txBox="1"/>
          <p:nvPr>
            <p:ph idx="2" type="title"/>
          </p:nvPr>
        </p:nvSpPr>
        <p:spPr>
          <a:xfrm rot="-5047">
            <a:off x="2467197" y="1705320"/>
            <a:ext cx="4904405" cy="493809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198" name="Google Shape;1198;p28"/>
          <p:cNvSpPr txBox="1"/>
          <p:nvPr>
            <p:ph idx="1" type="subTitle"/>
          </p:nvPr>
        </p:nvSpPr>
        <p:spPr>
          <a:xfrm rot="-4845">
            <a:off x="2470298" y="2157245"/>
            <a:ext cx="4895405" cy="408609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9" name="Google Shape;1199;p28"/>
          <p:cNvSpPr txBox="1"/>
          <p:nvPr>
            <p:ph idx="3" type="title"/>
          </p:nvPr>
        </p:nvSpPr>
        <p:spPr>
          <a:xfrm rot="-5047">
            <a:off x="2465797" y="2862896"/>
            <a:ext cx="4904405" cy="493809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00" name="Google Shape;1200;p28"/>
          <p:cNvSpPr txBox="1"/>
          <p:nvPr>
            <p:ph idx="4" type="subTitle"/>
          </p:nvPr>
        </p:nvSpPr>
        <p:spPr>
          <a:xfrm rot="-4845">
            <a:off x="2468898" y="3314820"/>
            <a:ext cx="4895405" cy="403209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" name="Google Shape;1202;p29"/>
          <p:cNvPicPr preferRelativeResize="0"/>
          <p:nvPr/>
        </p:nvPicPr>
        <p:blipFill rotWithShape="1">
          <a:blip r:embed="rId2">
            <a:alphaModFix amt="74000"/>
          </a:blip>
          <a:srcRect b="34246" l="40584" r="11511" t="31049"/>
          <a:stretch/>
        </p:blipFill>
        <p:spPr>
          <a:xfrm>
            <a:off x="-1546725" y="-403887"/>
            <a:ext cx="4063200" cy="165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3" name="Google Shape;1203;p29"/>
          <p:cNvGrpSpPr/>
          <p:nvPr/>
        </p:nvGrpSpPr>
        <p:grpSpPr>
          <a:xfrm flipH="1" rot="7318586">
            <a:off x="4124529" y="3427056"/>
            <a:ext cx="805482" cy="989515"/>
            <a:chOff x="2199075" y="2670475"/>
            <a:chExt cx="141700" cy="174075"/>
          </a:xfrm>
        </p:grpSpPr>
        <p:sp>
          <p:nvSpPr>
            <p:cNvPr id="1204" name="Google Shape;1204;p29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17" name="Google Shape;1217;p29"/>
          <p:cNvPicPr preferRelativeResize="0"/>
          <p:nvPr/>
        </p:nvPicPr>
        <p:blipFill rotWithShape="1">
          <a:blip r:embed="rId3">
            <a:alphaModFix amt="62000"/>
          </a:blip>
          <a:srcRect b="19752" l="32658" r="33491" t="31809"/>
          <a:stretch/>
        </p:blipFill>
        <p:spPr>
          <a:xfrm>
            <a:off x="3081675" y="3687275"/>
            <a:ext cx="3369926" cy="27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29"/>
          <p:cNvPicPr preferRelativeResize="0"/>
          <p:nvPr/>
        </p:nvPicPr>
        <p:blipFill rotWithShape="1">
          <a:blip r:embed="rId4">
            <a:alphaModFix amt="85000"/>
          </a:blip>
          <a:srcRect b="26711" l="31205" r="31680" t="21461"/>
          <a:stretch/>
        </p:blipFill>
        <p:spPr>
          <a:xfrm rot="10800000">
            <a:off x="-798527" y="507501"/>
            <a:ext cx="1935802" cy="1520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9" name="Google Shape;1219;p29"/>
          <p:cNvGrpSpPr/>
          <p:nvPr/>
        </p:nvGrpSpPr>
        <p:grpSpPr>
          <a:xfrm>
            <a:off x="8278327" y="-687349"/>
            <a:ext cx="918295" cy="3432086"/>
            <a:chOff x="2819688" y="916634"/>
            <a:chExt cx="1329321" cy="4449743"/>
          </a:xfrm>
        </p:grpSpPr>
        <p:sp>
          <p:nvSpPr>
            <p:cNvPr id="1220" name="Google Shape;1220;p29"/>
            <p:cNvSpPr/>
            <p:nvPr/>
          </p:nvSpPr>
          <p:spPr>
            <a:xfrm flipH="1" rot="10258010">
              <a:off x="3143616" y="944209"/>
              <a:ext cx="681465" cy="4180141"/>
            </a:xfrm>
            <a:custGeom>
              <a:rect b="b" l="l" r="r" t="t"/>
              <a:pathLst>
                <a:path extrusionOk="0" h="31848" w="5192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 flipH="1" rot="10061610">
              <a:off x="3303259" y="2895523"/>
              <a:ext cx="226277" cy="2475177"/>
            </a:xfrm>
            <a:custGeom>
              <a:rect b="b" l="l" r="r" t="t"/>
              <a:pathLst>
                <a:path extrusionOk="0" h="18858" w="1724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9"/>
          <p:cNvGrpSpPr/>
          <p:nvPr/>
        </p:nvGrpSpPr>
        <p:grpSpPr>
          <a:xfrm rot="-5400000">
            <a:off x="868429" y="78212"/>
            <a:ext cx="604508" cy="1900975"/>
            <a:chOff x="5784691" y="2227775"/>
            <a:chExt cx="604508" cy="1900975"/>
          </a:xfrm>
        </p:grpSpPr>
        <p:sp>
          <p:nvSpPr>
            <p:cNvPr id="1223" name="Google Shape;1223;p29"/>
            <p:cNvSpPr/>
            <p:nvPr/>
          </p:nvSpPr>
          <p:spPr>
            <a:xfrm>
              <a:off x="6286232" y="2227775"/>
              <a:ext cx="102968" cy="82522"/>
            </a:xfrm>
            <a:custGeom>
              <a:rect b="b" l="l" r="r" t="t"/>
              <a:pathLst>
                <a:path extrusionOk="0" h="335" w="418">
                  <a:moveTo>
                    <a:pt x="203" y="1"/>
                  </a:moveTo>
                  <a:cubicBezTo>
                    <a:pt x="1" y="1"/>
                    <a:pt x="1" y="334"/>
                    <a:pt x="203" y="334"/>
                  </a:cubicBezTo>
                  <a:cubicBezTo>
                    <a:pt x="418" y="334"/>
                    <a:pt x="41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6192378" y="2436175"/>
              <a:ext cx="102968" cy="82276"/>
            </a:xfrm>
            <a:custGeom>
              <a:rect b="b" l="l" r="r" t="t"/>
              <a:pathLst>
                <a:path extrusionOk="0" h="334" w="418">
                  <a:moveTo>
                    <a:pt x="215" y="0"/>
                  </a:moveTo>
                  <a:cubicBezTo>
                    <a:pt x="1" y="12"/>
                    <a:pt x="1" y="334"/>
                    <a:pt x="215" y="334"/>
                  </a:cubicBezTo>
                  <a:cubicBezTo>
                    <a:pt x="418" y="334"/>
                    <a:pt x="41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6078078" y="2688423"/>
              <a:ext cx="55918" cy="41138"/>
            </a:xfrm>
            <a:custGeom>
              <a:rect b="b" l="l" r="r" t="t"/>
              <a:pathLst>
                <a:path extrusionOk="0" h="167" w="227">
                  <a:moveTo>
                    <a:pt x="108" y="0"/>
                  </a:moveTo>
                  <a:cubicBezTo>
                    <a:pt x="1" y="0"/>
                    <a:pt x="1" y="167"/>
                    <a:pt x="108" y="167"/>
                  </a:cubicBezTo>
                  <a:cubicBezTo>
                    <a:pt x="227" y="167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6072166" y="2823169"/>
              <a:ext cx="64786" cy="50252"/>
            </a:xfrm>
            <a:custGeom>
              <a:rect b="b" l="l" r="r" t="t"/>
              <a:pathLst>
                <a:path extrusionOk="0" h="204" w="263">
                  <a:moveTo>
                    <a:pt x="132" y="1"/>
                  </a:moveTo>
                  <a:cubicBezTo>
                    <a:pt x="1" y="1"/>
                    <a:pt x="1" y="203"/>
                    <a:pt x="132" y="203"/>
                  </a:cubicBezTo>
                  <a:cubicBezTo>
                    <a:pt x="263" y="203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6057632" y="3163359"/>
              <a:ext cx="140904" cy="108880"/>
            </a:xfrm>
            <a:custGeom>
              <a:rect b="b" l="l" r="r" t="t"/>
              <a:pathLst>
                <a:path extrusionOk="0" h="442" w="572">
                  <a:moveTo>
                    <a:pt x="286" y="1"/>
                  </a:moveTo>
                  <a:cubicBezTo>
                    <a:pt x="0" y="1"/>
                    <a:pt x="0" y="442"/>
                    <a:pt x="286" y="442"/>
                  </a:cubicBezTo>
                  <a:cubicBezTo>
                    <a:pt x="572" y="442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5987180" y="3459701"/>
              <a:ext cx="97056" cy="73654"/>
            </a:xfrm>
            <a:custGeom>
              <a:rect b="b" l="l" r="r" t="t"/>
              <a:pathLst>
                <a:path extrusionOk="0" h="299" w="394">
                  <a:moveTo>
                    <a:pt x="203" y="1"/>
                  </a:moveTo>
                  <a:cubicBezTo>
                    <a:pt x="1" y="1"/>
                    <a:pt x="1" y="298"/>
                    <a:pt x="203" y="298"/>
                  </a:cubicBezTo>
                  <a:cubicBezTo>
                    <a:pt x="393" y="298"/>
                    <a:pt x="39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5784691" y="3805803"/>
              <a:ext cx="38428" cy="29560"/>
            </a:xfrm>
            <a:custGeom>
              <a:rect b="b" l="l" r="r" t="t"/>
              <a:pathLst>
                <a:path extrusionOk="0" h="120" w="156">
                  <a:moveTo>
                    <a:pt x="84" y="0"/>
                  </a:moveTo>
                  <a:cubicBezTo>
                    <a:pt x="1" y="0"/>
                    <a:pt x="1" y="119"/>
                    <a:pt x="84" y="119"/>
                  </a:cubicBezTo>
                  <a:cubicBezTo>
                    <a:pt x="156" y="119"/>
                    <a:pt x="156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5858100" y="4066920"/>
              <a:ext cx="79566" cy="61830"/>
            </a:xfrm>
            <a:custGeom>
              <a:rect b="b" l="l" r="r" t="t"/>
              <a:pathLst>
                <a:path extrusionOk="0" h="251" w="323">
                  <a:moveTo>
                    <a:pt x="155" y="0"/>
                  </a:moveTo>
                  <a:cubicBezTo>
                    <a:pt x="1" y="0"/>
                    <a:pt x="1" y="250"/>
                    <a:pt x="155" y="250"/>
                  </a:cubicBezTo>
                  <a:cubicBezTo>
                    <a:pt x="322" y="250"/>
                    <a:pt x="322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1" name="Google Shape;1231;p29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232" name="Google Shape;1232;p29"/>
          <p:cNvSpPr txBox="1"/>
          <p:nvPr>
            <p:ph idx="1" type="subTitle"/>
          </p:nvPr>
        </p:nvSpPr>
        <p:spPr>
          <a:xfrm>
            <a:off x="713250" y="3252640"/>
            <a:ext cx="3197400" cy="5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>
                <a:solidFill>
                  <a:schemeClr val="dk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3" name="Google Shape;1233;p29"/>
          <p:cNvSpPr txBox="1"/>
          <p:nvPr>
            <p:ph idx="2" type="subTitle"/>
          </p:nvPr>
        </p:nvSpPr>
        <p:spPr>
          <a:xfrm>
            <a:off x="713250" y="2347700"/>
            <a:ext cx="3197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79999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4" name="Google Shape;1234;p29"/>
          <p:cNvSpPr txBox="1"/>
          <p:nvPr>
            <p:ph idx="3" type="subTitle"/>
          </p:nvPr>
        </p:nvSpPr>
        <p:spPr>
          <a:xfrm>
            <a:off x="5233325" y="3241975"/>
            <a:ext cx="3197400" cy="5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>
                <a:solidFill>
                  <a:schemeClr val="dk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p29"/>
          <p:cNvSpPr txBox="1"/>
          <p:nvPr>
            <p:ph idx="4" type="subTitle"/>
          </p:nvPr>
        </p:nvSpPr>
        <p:spPr>
          <a:xfrm>
            <a:off x="5233325" y="2347700"/>
            <a:ext cx="3197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79999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7" name="Google Shape;1237;p30"/>
          <p:cNvPicPr preferRelativeResize="0"/>
          <p:nvPr/>
        </p:nvPicPr>
        <p:blipFill rotWithShape="1">
          <a:blip r:embed="rId2">
            <a:alphaModFix amt="68000"/>
          </a:blip>
          <a:srcRect b="45890" l="34546" r="34246" t="34930"/>
          <a:stretch/>
        </p:blipFill>
        <p:spPr>
          <a:xfrm rot="10800000">
            <a:off x="-1308062" y="-276088"/>
            <a:ext cx="4042574" cy="13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30"/>
          <p:cNvPicPr preferRelativeResize="0"/>
          <p:nvPr/>
        </p:nvPicPr>
        <p:blipFill rotWithShape="1">
          <a:blip r:embed="rId3">
            <a:alphaModFix amt="71000"/>
          </a:blip>
          <a:srcRect b="15069" l="31073" r="39512" t="28763"/>
          <a:stretch/>
        </p:blipFill>
        <p:spPr>
          <a:xfrm rot="10800000">
            <a:off x="-1358700" y="-496087"/>
            <a:ext cx="2689651" cy="28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Google Shape;1239;p30"/>
          <p:cNvPicPr preferRelativeResize="0"/>
          <p:nvPr/>
        </p:nvPicPr>
        <p:blipFill rotWithShape="1">
          <a:blip r:embed="rId4">
            <a:alphaModFix/>
          </a:blip>
          <a:srcRect b="19752" l="32658" r="33491" t="31809"/>
          <a:stretch/>
        </p:blipFill>
        <p:spPr>
          <a:xfrm>
            <a:off x="4199475" y="4010150"/>
            <a:ext cx="2801299" cy="22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30"/>
          <p:cNvPicPr preferRelativeResize="0"/>
          <p:nvPr/>
        </p:nvPicPr>
        <p:blipFill rotWithShape="1">
          <a:blip r:embed="rId5">
            <a:alphaModFix/>
          </a:blip>
          <a:srcRect b="24883" l="29796" r="33345" t="23863"/>
          <a:stretch/>
        </p:blipFill>
        <p:spPr>
          <a:xfrm flipH="1" rot="10800000">
            <a:off x="6370550" y="-1001075"/>
            <a:ext cx="3370301" cy="263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30"/>
          <p:cNvSpPr/>
          <p:nvPr/>
        </p:nvSpPr>
        <p:spPr>
          <a:xfrm flipH="1">
            <a:off x="8179375" y="798525"/>
            <a:ext cx="720424" cy="4427079"/>
          </a:xfrm>
          <a:custGeom>
            <a:rect b="b" l="l" r="r" t="t"/>
            <a:pathLst>
              <a:path extrusionOk="0" h="81945" w="6297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2" name="Google Shape;1242;p30"/>
          <p:cNvGrpSpPr/>
          <p:nvPr/>
        </p:nvGrpSpPr>
        <p:grpSpPr>
          <a:xfrm flipH="1" rot="10800000">
            <a:off x="6506576" y="340243"/>
            <a:ext cx="805494" cy="989529"/>
            <a:chOff x="2199075" y="2670475"/>
            <a:chExt cx="141700" cy="174075"/>
          </a:xfrm>
        </p:grpSpPr>
        <p:sp>
          <p:nvSpPr>
            <p:cNvPr id="1243" name="Google Shape;1243;p30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6" name="Google Shape;1256;p30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257" name="Google Shape;1257;p30"/>
          <p:cNvSpPr txBox="1"/>
          <p:nvPr>
            <p:ph idx="2" type="title"/>
          </p:nvPr>
        </p:nvSpPr>
        <p:spPr>
          <a:xfrm rot="-10295">
            <a:off x="737532" y="2635974"/>
            <a:ext cx="2404211" cy="493802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58" name="Google Shape;1258;p30"/>
          <p:cNvSpPr txBox="1"/>
          <p:nvPr>
            <p:ph idx="1" type="subTitle"/>
          </p:nvPr>
        </p:nvSpPr>
        <p:spPr>
          <a:xfrm rot="-9885">
            <a:off x="739731" y="3087894"/>
            <a:ext cx="2399710" cy="789305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9" name="Google Shape;1259;p30"/>
          <p:cNvSpPr txBox="1"/>
          <p:nvPr>
            <p:ph idx="3" type="title"/>
          </p:nvPr>
        </p:nvSpPr>
        <p:spPr>
          <a:xfrm rot="-9886">
            <a:off x="3374319" y="2635523"/>
            <a:ext cx="2399410" cy="4938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60" name="Google Shape;1260;p30"/>
          <p:cNvSpPr txBox="1"/>
          <p:nvPr>
            <p:ph idx="4" type="subTitle"/>
          </p:nvPr>
        </p:nvSpPr>
        <p:spPr>
          <a:xfrm rot="-10316">
            <a:off x="3373520" y="3087877"/>
            <a:ext cx="2399411" cy="789305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1" name="Google Shape;1261;p30"/>
          <p:cNvSpPr txBox="1"/>
          <p:nvPr>
            <p:ph idx="5" type="title"/>
          </p:nvPr>
        </p:nvSpPr>
        <p:spPr>
          <a:xfrm rot="-9886">
            <a:off x="6006908" y="2635523"/>
            <a:ext cx="2399410" cy="4938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62" name="Google Shape;1262;p30"/>
          <p:cNvSpPr txBox="1"/>
          <p:nvPr>
            <p:ph idx="6" type="subTitle"/>
          </p:nvPr>
        </p:nvSpPr>
        <p:spPr>
          <a:xfrm rot="-10322">
            <a:off x="6007357" y="3087877"/>
            <a:ext cx="2397911" cy="789305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 rotWithShape="1">
          <a:blip r:embed="rId2">
            <a:alphaModFix/>
          </a:blip>
          <a:srcRect b="30594" l="35186" r="34121" t="21964"/>
          <a:stretch/>
        </p:blipFill>
        <p:spPr>
          <a:xfrm>
            <a:off x="-1288325" y="2590125"/>
            <a:ext cx="2245248" cy="195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 amt="67000"/>
          </a:blip>
          <a:srcRect b="24429" l="20678" r="16392" t="30819"/>
          <a:stretch/>
        </p:blipFill>
        <p:spPr>
          <a:xfrm flipH="1" rot="10800000">
            <a:off x="6817275" y="-271012"/>
            <a:ext cx="3746050" cy="149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b="26711" l="31205" r="31680" t="21461"/>
          <a:stretch/>
        </p:blipFill>
        <p:spPr>
          <a:xfrm flipH="1">
            <a:off x="6264950" y="-227525"/>
            <a:ext cx="1990973" cy="156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 flipH="1" rot="10800000">
            <a:off x="8583150" y="3059675"/>
            <a:ext cx="195640" cy="2140006"/>
          </a:xfrm>
          <a:custGeom>
            <a:rect b="b" l="l" r="r" t="t"/>
            <a:pathLst>
              <a:path extrusionOk="0" h="18858" w="1724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4"/>
          <p:cNvGrpSpPr/>
          <p:nvPr/>
        </p:nvGrpSpPr>
        <p:grpSpPr>
          <a:xfrm flipH="1" rot="10800000">
            <a:off x="-397049" y="2342218"/>
            <a:ext cx="805494" cy="989529"/>
            <a:chOff x="2199075" y="2670475"/>
            <a:chExt cx="141700" cy="174075"/>
          </a:xfrm>
        </p:grpSpPr>
        <p:sp>
          <p:nvSpPr>
            <p:cNvPr id="109" name="Google Shape;109;p4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 flipH="1" rot="10800000">
            <a:off x="5770651" y="59643"/>
            <a:ext cx="805494" cy="989529"/>
            <a:chOff x="2199075" y="2670475"/>
            <a:chExt cx="141700" cy="174075"/>
          </a:xfrm>
        </p:grpSpPr>
        <p:sp>
          <p:nvSpPr>
            <p:cNvPr id="123" name="Google Shape;123;p4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713250" y="1152475"/>
            <a:ext cx="7717500" cy="3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F5200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713250" y="5571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0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" name="Google Shape;1264;p31"/>
          <p:cNvPicPr preferRelativeResize="0"/>
          <p:nvPr/>
        </p:nvPicPr>
        <p:blipFill rotWithShape="1">
          <a:blip r:embed="rId2">
            <a:alphaModFix/>
          </a:blip>
          <a:srcRect b="26711" l="31205" r="31680" t="21461"/>
          <a:stretch/>
        </p:blipFill>
        <p:spPr>
          <a:xfrm rot="10800000">
            <a:off x="7586652" y="263786"/>
            <a:ext cx="2636198" cy="207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31"/>
          <p:cNvPicPr preferRelativeResize="0"/>
          <p:nvPr/>
        </p:nvPicPr>
        <p:blipFill rotWithShape="1">
          <a:blip r:embed="rId3">
            <a:alphaModFix amt="60000"/>
          </a:blip>
          <a:srcRect b="30594" l="35186" r="34121" t="21964"/>
          <a:stretch/>
        </p:blipFill>
        <p:spPr>
          <a:xfrm flipH="1" rot="10800000">
            <a:off x="-746751" y="-750886"/>
            <a:ext cx="2440723" cy="21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31"/>
          <p:cNvPicPr preferRelativeResize="0"/>
          <p:nvPr/>
        </p:nvPicPr>
        <p:blipFill rotWithShape="1">
          <a:blip r:embed="rId4">
            <a:alphaModFix amt="65000"/>
          </a:blip>
          <a:srcRect b="43378" l="25942" r="32449" t="30366"/>
          <a:stretch/>
        </p:blipFill>
        <p:spPr>
          <a:xfrm rot="10800000">
            <a:off x="6619000" y="419170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" name="Google Shape;1267;p31"/>
          <p:cNvPicPr preferRelativeResize="0"/>
          <p:nvPr/>
        </p:nvPicPr>
        <p:blipFill rotWithShape="1">
          <a:blip r:embed="rId5">
            <a:alphaModFix amt="69000"/>
          </a:blip>
          <a:srcRect b="45890" l="34546" r="34246" t="34930"/>
          <a:stretch/>
        </p:blipFill>
        <p:spPr>
          <a:xfrm flipH="1" rot="10800000">
            <a:off x="6131850" y="3420824"/>
            <a:ext cx="4042550" cy="12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8" name="Google Shape;1268;p31"/>
          <p:cNvPicPr preferRelativeResize="0"/>
          <p:nvPr/>
        </p:nvPicPr>
        <p:blipFill rotWithShape="1">
          <a:blip r:embed="rId6">
            <a:alphaModFix amt="67000"/>
          </a:blip>
          <a:srcRect b="34702" l="27483" r="29799" t="32006"/>
          <a:stretch/>
        </p:blipFill>
        <p:spPr>
          <a:xfrm rot="501075">
            <a:off x="6378950" y="-463385"/>
            <a:ext cx="3905897" cy="17123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9" name="Google Shape;1269;p31"/>
          <p:cNvGrpSpPr/>
          <p:nvPr/>
        </p:nvGrpSpPr>
        <p:grpSpPr>
          <a:xfrm rot="-5400000">
            <a:off x="882279" y="-511713"/>
            <a:ext cx="604508" cy="1900975"/>
            <a:chOff x="5784691" y="2227775"/>
            <a:chExt cx="604508" cy="1900975"/>
          </a:xfrm>
        </p:grpSpPr>
        <p:sp>
          <p:nvSpPr>
            <p:cNvPr id="1270" name="Google Shape;1270;p31"/>
            <p:cNvSpPr/>
            <p:nvPr/>
          </p:nvSpPr>
          <p:spPr>
            <a:xfrm>
              <a:off x="6286232" y="2227775"/>
              <a:ext cx="102968" cy="82522"/>
            </a:xfrm>
            <a:custGeom>
              <a:rect b="b" l="l" r="r" t="t"/>
              <a:pathLst>
                <a:path extrusionOk="0" h="335" w="418">
                  <a:moveTo>
                    <a:pt x="203" y="1"/>
                  </a:moveTo>
                  <a:cubicBezTo>
                    <a:pt x="1" y="1"/>
                    <a:pt x="1" y="334"/>
                    <a:pt x="203" y="334"/>
                  </a:cubicBezTo>
                  <a:cubicBezTo>
                    <a:pt x="418" y="334"/>
                    <a:pt x="41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6192378" y="2436175"/>
              <a:ext cx="102968" cy="82276"/>
            </a:xfrm>
            <a:custGeom>
              <a:rect b="b" l="l" r="r" t="t"/>
              <a:pathLst>
                <a:path extrusionOk="0" h="334" w="418">
                  <a:moveTo>
                    <a:pt x="215" y="0"/>
                  </a:moveTo>
                  <a:cubicBezTo>
                    <a:pt x="1" y="12"/>
                    <a:pt x="1" y="334"/>
                    <a:pt x="215" y="334"/>
                  </a:cubicBezTo>
                  <a:cubicBezTo>
                    <a:pt x="418" y="334"/>
                    <a:pt x="41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6078078" y="2688423"/>
              <a:ext cx="55918" cy="41138"/>
            </a:xfrm>
            <a:custGeom>
              <a:rect b="b" l="l" r="r" t="t"/>
              <a:pathLst>
                <a:path extrusionOk="0" h="167" w="227">
                  <a:moveTo>
                    <a:pt x="108" y="0"/>
                  </a:moveTo>
                  <a:cubicBezTo>
                    <a:pt x="1" y="0"/>
                    <a:pt x="1" y="167"/>
                    <a:pt x="108" y="167"/>
                  </a:cubicBezTo>
                  <a:cubicBezTo>
                    <a:pt x="227" y="167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6072166" y="2823169"/>
              <a:ext cx="64786" cy="50252"/>
            </a:xfrm>
            <a:custGeom>
              <a:rect b="b" l="l" r="r" t="t"/>
              <a:pathLst>
                <a:path extrusionOk="0" h="204" w="263">
                  <a:moveTo>
                    <a:pt x="132" y="1"/>
                  </a:moveTo>
                  <a:cubicBezTo>
                    <a:pt x="1" y="1"/>
                    <a:pt x="1" y="203"/>
                    <a:pt x="132" y="203"/>
                  </a:cubicBezTo>
                  <a:cubicBezTo>
                    <a:pt x="263" y="203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6057632" y="3163359"/>
              <a:ext cx="140904" cy="108880"/>
            </a:xfrm>
            <a:custGeom>
              <a:rect b="b" l="l" r="r" t="t"/>
              <a:pathLst>
                <a:path extrusionOk="0" h="442" w="572">
                  <a:moveTo>
                    <a:pt x="286" y="1"/>
                  </a:moveTo>
                  <a:cubicBezTo>
                    <a:pt x="0" y="1"/>
                    <a:pt x="0" y="442"/>
                    <a:pt x="286" y="442"/>
                  </a:cubicBezTo>
                  <a:cubicBezTo>
                    <a:pt x="572" y="442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5987180" y="3459701"/>
              <a:ext cx="97056" cy="73654"/>
            </a:xfrm>
            <a:custGeom>
              <a:rect b="b" l="l" r="r" t="t"/>
              <a:pathLst>
                <a:path extrusionOk="0" h="299" w="394">
                  <a:moveTo>
                    <a:pt x="203" y="1"/>
                  </a:moveTo>
                  <a:cubicBezTo>
                    <a:pt x="1" y="1"/>
                    <a:pt x="1" y="298"/>
                    <a:pt x="203" y="298"/>
                  </a:cubicBezTo>
                  <a:cubicBezTo>
                    <a:pt x="393" y="298"/>
                    <a:pt x="39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5784691" y="3805803"/>
              <a:ext cx="38428" cy="29560"/>
            </a:xfrm>
            <a:custGeom>
              <a:rect b="b" l="l" r="r" t="t"/>
              <a:pathLst>
                <a:path extrusionOk="0" h="120" w="156">
                  <a:moveTo>
                    <a:pt x="84" y="0"/>
                  </a:moveTo>
                  <a:cubicBezTo>
                    <a:pt x="1" y="0"/>
                    <a:pt x="1" y="119"/>
                    <a:pt x="84" y="119"/>
                  </a:cubicBezTo>
                  <a:cubicBezTo>
                    <a:pt x="156" y="119"/>
                    <a:pt x="156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5858100" y="4066920"/>
              <a:ext cx="79566" cy="61830"/>
            </a:xfrm>
            <a:custGeom>
              <a:rect b="b" l="l" r="r" t="t"/>
              <a:pathLst>
                <a:path extrusionOk="0" h="251" w="323">
                  <a:moveTo>
                    <a:pt x="155" y="0"/>
                  </a:moveTo>
                  <a:cubicBezTo>
                    <a:pt x="1" y="0"/>
                    <a:pt x="1" y="250"/>
                    <a:pt x="155" y="250"/>
                  </a:cubicBezTo>
                  <a:cubicBezTo>
                    <a:pt x="322" y="250"/>
                    <a:pt x="322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31"/>
          <p:cNvGrpSpPr/>
          <p:nvPr/>
        </p:nvGrpSpPr>
        <p:grpSpPr>
          <a:xfrm flipH="1" rot="7318586">
            <a:off x="5418741" y="3829506"/>
            <a:ext cx="805482" cy="989515"/>
            <a:chOff x="2199075" y="2670475"/>
            <a:chExt cx="141700" cy="174075"/>
          </a:xfrm>
        </p:grpSpPr>
        <p:sp>
          <p:nvSpPr>
            <p:cNvPr id="1279" name="Google Shape;1279;p31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31"/>
          <p:cNvGrpSpPr/>
          <p:nvPr/>
        </p:nvGrpSpPr>
        <p:grpSpPr>
          <a:xfrm rot="4458154">
            <a:off x="7686285" y="213019"/>
            <a:ext cx="1291227" cy="2049945"/>
            <a:chOff x="7367875" y="1269475"/>
            <a:chExt cx="1291501" cy="2050379"/>
          </a:xfrm>
        </p:grpSpPr>
        <p:sp>
          <p:nvSpPr>
            <p:cNvPr id="1293" name="Google Shape;1293;p31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1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5" name="Google Shape;1325;p31"/>
          <p:cNvGrpSpPr/>
          <p:nvPr/>
        </p:nvGrpSpPr>
        <p:grpSpPr>
          <a:xfrm flipH="1" rot="10800000">
            <a:off x="6606850" y="1699357"/>
            <a:ext cx="1218987" cy="3607406"/>
            <a:chOff x="2819688" y="916634"/>
            <a:chExt cx="1329321" cy="4449743"/>
          </a:xfrm>
        </p:grpSpPr>
        <p:sp>
          <p:nvSpPr>
            <p:cNvPr id="1326" name="Google Shape;1326;p31"/>
            <p:cNvSpPr/>
            <p:nvPr/>
          </p:nvSpPr>
          <p:spPr>
            <a:xfrm flipH="1" rot="10258010">
              <a:off x="3143616" y="944209"/>
              <a:ext cx="681465" cy="4180141"/>
            </a:xfrm>
            <a:custGeom>
              <a:rect b="b" l="l" r="r" t="t"/>
              <a:pathLst>
                <a:path extrusionOk="0" h="31848" w="5192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 flipH="1" rot="10061610">
              <a:off x="3303259" y="2895523"/>
              <a:ext cx="226277" cy="2475177"/>
            </a:xfrm>
            <a:custGeom>
              <a:rect b="b" l="l" r="r" t="t"/>
              <a:pathLst>
                <a:path extrusionOk="0" h="18858" w="1724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8" name="Google Shape;1328;p31"/>
          <p:cNvSpPr txBox="1"/>
          <p:nvPr>
            <p:ph type="title"/>
          </p:nvPr>
        </p:nvSpPr>
        <p:spPr>
          <a:xfrm>
            <a:off x="713250" y="549314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329" name="Google Shape;1329;p31"/>
          <p:cNvSpPr txBox="1"/>
          <p:nvPr>
            <p:ph idx="2" type="title"/>
          </p:nvPr>
        </p:nvSpPr>
        <p:spPr>
          <a:xfrm rot="-5179">
            <a:off x="714872" y="1403269"/>
            <a:ext cx="4779605" cy="493811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330" name="Google Shape;1330;p31"/>
          <p:cNvSpPr txBox="1"/>
          <p:nvPr>
            <p:ph idx="1" type="subTitle"/>
          </p:nvPr>
        </p:nvSpPr>
        <p:spPr>
          <a:xfrm rot="-4973">
            <a:off x="715123" y="1855921"/>
            <a:ext cx="4770305" cy="407109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1" name="Google Shape;1331;p31"/>
          <p:cNvSpPr txBox="1"/>
          <p:nvPr>
            <p:ph idx="3" type="title"/>
          </p:nvPr>
        </p:nvSpPr>
        <p:spPr>
          <a:xfrm rot="-4964">
            <a:off x="715173" y="2351692"/>
            <a:ext cx="4778705" cy="493815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332" name="Google Shape;1332;p31"/>
          <p:cNvSpPr txBox="1"/>
          <p:nvPr>
            <p:ph idx="4" type="subTitle"/>
          </p:nvPr>
        </p:nvSpPr>
        <p:spPr>
          <a:xfrm rot="-5180">
            <a:off x="714872" y="2804043"/>
            <a:ext cx="4778705" cy="407113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3" name="Google Shape;1333;p31"/>
          <p:cNvSpPr txBox="1"/>
          <p:nvPr>
            <p:ph idx="5" type="title"/>
          </p:nvPr>
        </p:nvSpPr>
        <p:spPr>
          <a:xfrm rot="-4965">
            <a:off x="715173" y="3299965"/>
            <a:ext cx="4777505" cy="493815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334" name="Google Shape;1334;p31"/>
          <p:cNvSpPr txBox="1"/>
          <p:nvPr>
            <p:ph idx="6" type="subTitle"/>
          </p:nvPr>
        </p:nvSpPr>
        <p:spPr>
          <a:xfrm rot="-5183">
            <a:off x="714572" y="3752320"/>
            <a:ext cx="4775705" cy="408009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" name="Google Shape;1336;p32"/>
          <p:cNvPicPr preferRelativeResize="0"/>
          <p:nvPr/>
        </p:nvPicPr>
        <p:blipFill rotWithShape="1">
          <a:blip r:embed="rId2">
            <a:alphaModFix amt="68000"/>
          </a:blip>
          <a:srcRect b="43378" l="25942" r="32449" t="30366"/>
          <a:stretch/>
        </p:blipFill>
        <p:spPr>
          <a:xfrm>
            <a:off x="6165375" y="406295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Google Shape;1337;p32"/>
          <p:cNvPicPr preferRelativeResize="0"/>
          <p:nvPr/>
        </p:nvPicPr>
        <p:blipFill rotWithShape="1">
          <a:blip r:embed="rId3">
            <a:alphaModFix amt="71000"/>
          </a:blip>
          <a:srcRect b="15069" l="31073" r="39512" t="28763"/>
          <a:stretch/>
        </p:blipFill>
        <p:spPr>
          <a:xfrm>
            <a:off x="7172725" y="2715138"/>
            <a:ext cx="2689651" cy="28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p32"/>
          <p:cNvPicPr preferRelativeResize="0"/>
          <p:nvPr/>
        </p:nvPicPr>
        <p:blipFill rotWithShape="1">
          <a:blip r:embed="rId4">
            <a:alphaModFix/>
          </a:blip>
          <a:srcRect b="26711" l="31205" r="31680" t="21461"/>
          <a:stretch/>
        </p:blipFill>
        <p:spPr>
          <a:xfrm rot="10800000">
            <a:off x="5643050" y="-384176"/>
            <a:ext cx="2420150" cy="19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9" name="Google Shape;1339;p32"/>
          <p:cNvSpPr/>
          <p:nvPr/>
        </p:nvSpPr>
        <p:spPr>
          <a:xfrm flipH="1">
            <a:off x="7161872" y="1647000"/>
            <a:ext cx="220628" cy="3590920"/>
          </a:xfrm>
          <a:custGeom>
            <a:rect b="b" l="l" r="r" t="t"/>
            <a:pathLst>
              <a:path extrusionOk="0" h="33915" w="2733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0" name="Google Shape;1340;p32"/>
          <p:cNvGrpSpPr/>
          <p:nvPr/>
        </p:nvGrpSpPr>
        <p:grpSpPr>
          <a:xfrm flipH="1" rot="7318586">
            <a:off x="73129" y="4257069"/>
            <a:ext cx="805482" cy="989515"/>
            <a:chOff x="2199075" y="2670475"/>
            <a:chExt cx="141700" cy="174075"/>
          </a:xfrm>
        </p:grpSpPr>
        <p:sp>
          <p:nvSpPr>
            <p:cNvPr id="1341" name="Google Shape;1341;p32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2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2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2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2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2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2"/>
          <p:cNvGrpSpPr/>
          <p:nvPr/>
        </p:nvGrpSpPr>
        <p:grpSpPr>
          <a:xfrm flipH="1" rot="9821362">
            <a:off x="7941215" y="1231497"/>
            <a:ext cx="1291294" cy="2050052"/>
            <a:chOff x="7367875" y="1269475"/>
            <a:chExt cx="1291501" cy="2050379"/>
          </a:xfrm>
        </p:grpSpPr>
        <p:sp>
          <p:nvSpPr>
            <p:cNvPr id="1355" name="Google Shape;1355;p32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2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2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2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2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2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2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2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2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2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2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2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2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2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7" name="Google Shape;1387;p32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388" name="Google Shape;1388;p32"/>
          <p:cNvSpPr txBox="1"/>
          <p:nvPr>
            <p:ph idx="2" type="title"/>
          </p:nvPr>
        </p:nvSpPr>
        <p:spPr>
          <a:xfrm rot="-9295">
            <a:off x="714145" y="1650598"/>
            <a:ext cx="2662810" cy="4938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389" name="Google Shape;1389;p32"/>
          <p:cNvSpPr txBox="1"/>
          <p:nvPr>
            <p:ph idx="1" type="subTitle"/>
          </p:nvPr>
        </p:nvSpPr>
        <p:spPr>
          <a:xfrm rot="-8148">
            <a:off x="716671" y="2102089"/>
            <a:ext cx="2658007" cy="708008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0" name="Google Shape;1390;p32"/>
          <p:cNvSpPr txBox="1"/>
          <p:nvPr>
            <p:ph idx="3" type="title"/>
          </p:nvPr>
        </p:nvSpPr>
        <p:spPr>
          <a:xfrm rot="-8912">
            <a:off x="3502706" y="1650148"/>
            <a:ext cx="2661609" cy="493804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391" name="Google Shape;1391;p32"/>
          <p:cNvSpPr txBox="1"/>
          <p:nvPr>
            <p:ph idx="4" type="subTitle"/>
          </p:nvPr>
        </p:nvSpPr>
        <p:spPr>
          <a:xfrm rot="-8525">
            <a:off x="3501773" y="2102057"/>
            <a:ext cx="2661608" cy="708006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2" name="Google Shape;1392;p32"/>
          <p:cNvSpPr txBox="1"/>
          <p:nvPr>
            <p:ph idx="5" type="title"/>
          </p:nvPr>
        </p:nvSpPr>
        <p:spPr>
          <a:xfrm rot="-9295">
            <a:off x="714159" y="2947151"/>
            <a:ext cx="2662810" cy="4938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393" name="Google Shape;1393;p32"/>
          <p:cNvSpPr txBox="1"/>
          <p:nvPr>
            <p:ph idx="6" type="subTitle"/>
          </p:nvPr>
        </p:nvSpPr>
        <p:spPr>
          <a:xfrm rot="-8148">
            <a:off x="716671" y="3398644"/>
            <a:ext cx="2658007" cy="708308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4" name="Google Shape;1394;p32"/>
          <p:cNvSpPr txBox="1"/>
          <p:nvPr>
            <p:ph idx="7" type="title"/>
          </p:nvPr>
        </p:nvSpPr>
        <p:spPr>
          <a:xfrm rot="-8912">
            <a:off x="3502720" y="2946695"/>
            <a:ext cx="2661609" cy="493804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395" name="Google Shape;1395;p32"/>
          <p:cNvSpPr txBox="1"/>
          <p:nvPr>
            <p:ph idx="8" type="subTitle"/>
          </p:nvPr>
        </p:nvSpPr>
        <p:spPr>
          <a:xfrm rot="-8525">
            <a:off x="3501787" y="3398607"/>
            <a:ext cx="2661608" cy="708306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7" name="Google Shape;1397;p33"/>
          <p:cNvPicPr preferRelativeResize="0"/>
          <p:nvPr/>
        </p:nvPicPr>
        <p:blipFill rotWithShape="1">
          <a:blip r:embed="rId2">
            <a:alphaModFix amt="67000"/>
          </a:blip>
          <a:srcRect b="34702" l="27483" r="29799" t="32006"/>
          <a:stretch/>
        </p:blipFill>
        <p:spPr>
          <a:xfrm rot="2015769">
            <a:off x="6150376" y="-307511"/>
            <a:ext cx="3905897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8" name="Google Shape;1398;p33"/>
          <p:cNvPicPr preferRelativeResize="0"/>
          <p:nvPr/>
        </p:nvPicPr>
        <p:blipFill rotWithShape="1">
          <a:blip r:embed="rId3">
            <a:alphaModFix amt="60000"/>
          </a:blip>
          <a:srcRect b="45890" l="34546" r="34246" t="34930"/>
          <a:stretch/>
        </p:blipFill>
        <p:spPr>
          <a:xfrm rot="10800000">
            <a:off x="-1051577" y="-287501"/>
            <a:ext cx="3548352" cy="122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9" name="Google Shape;1399;p33"/>
          <p:cNvPicPr preferRelativeResize="0"/>
          <p:nvPr/>
        </p:nvPicPr>
        <p:blipFill rotWithShape="1">
          <a:blip r:embed="rId4">
            <a:alphaModFix amt="60000"/>
          </a:blip>
          <a:srcRect b="30594" l="35186" r="34121" t="21964"/>
          <a:stretch/>
        </p:blipFill>
        <p:spPr>
          <a:xfrm flipH="1" rot="10800000">
            <a:off x="-1155476" y="155851"/>
            <a:ext cx="2440723" cy="21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33"/>
          <p:cNvPicPr preferRelativeResize="0"/>
          <p:nvPr/>
        </p:nvPicPr>
        <p:blipFill rotWithShape="1">
          <a:blip r:embed="rId5">
            <a:alphaModFix amt="65000"/>
          </a:blip>
          <a:srcRect b="43378" l="25942" r="32449" t="30366"/>
          <a:stretch/>
        </p:blipFill>
        <p:spPr>
          <a:xfrm rot="10800000">
            <a:off x="4303475" y="4360600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33"/>
          <p:cNvSpPr/>
          <p:nvPr/>
        </p:nvSpPr>
        <p:spPr>
          <a:xfrm flipH="1" rot="10800000">
            <a:off x="8605297" y="-270175"/>
            <a:ext cx="220628" cy="3590920"/>
          </a:xfrm>
          <a:custGeom>
            <a:rect b="b" l="l" r="r" t="t"/>
            <a:pathLst>
              <a:path extrusionOk="0" h="33915" w="2733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2" name="Google Shape;1402;p33"/>
          <p:cNvGrpSpPr/>
          <p:nvPr/>
        </p:nvGrpSpPr>
        <p:grpSpPr>
          <a:xfrm flipH="1" rot="7318586">
            <a:off x="998066" y="305344"/>
            <a:ext cx="805482" cy="989515"/>
            <a:chOff x="2199075" y="2670475"/>
            <a:chExt cx="141700" cy="174075"/>
          </a:xfrm>
        </p:grpSpPr>
        <p:sp>
          <p:nvSpPr>
            <p:cNvPr id="1403" name="Google Shape;1403;p33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33"/>
          <p:cNvGrpSpPr/>
          <p:nvPr/>
        </p:nvGrpSpPr>
        <p:grpSpPr>
          <a:xfrm rot="-5400000">
            <a:off x="4016879" y="3801338"/>
            <a:ext cx="604508" cy="1900975"/>
            <a:chOff x="5784691" y="2227775"/>
            <a:chExt cx="604508" cy="1900975"/>
          </a:xfrm>
        </p:grpSpPr>
        <p:sp>
          <p:nvSpPr>
            <p:cNvPr id="1417" name="Google Shape;1417;p33"/>
            <p:cNvSpPr/>
            <p:nvPr/>
          </p:nvSpPr>
          <p:spPr>
            <a:xfrm>
              <a:off x="6286232" y="2227775"/>
              <a:ext cx="102968" cy="82522"/>
            </a:xfrm>
            <a:custGeom>
              <a:rect b="b" l="l" r="r" t="t"/>
              <a:pathLst>
                <a:path extrusionOk="0" h="335" w="418">
                  <a:moveTo>
                    <a:pt x="203" y="1"/>
                  </a:moveTo>
                  <a:cubicBezTo>
                    <a:pt x="1" y="1"/>
                    <a:pt x="1" y="334"/>
                    <a:pt x="203" y="334"/>
                  </a:cubicBezTo>
                  <a:cubicBezTo>
                    <a:pt x="418" y="334"/>
                    <a:pt x="41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6192378" y="2436175"/>
              <a:ext cx="102968" cy="82276"/>
            </a:xfrm>
            <a:custGeom>
              <a:rect b="b" l="l" r="r" t="t"/>
              <a:pathLst>
                <a:path extrusionOk="0" h="334" w="418">
                  <a:moveTo>
                    <a:pt x="215" y="0"/>
                  </a:moveTo>
                  <a:cubicBezTo>
                    <a:pt x="1" y="12"/>
                    <a:pt x="1" y="334"/>
                    <a:pt x="215" y="334"/>
                  </a:cubicBezTo>
                  <a:cubicBezTo>
                    <a:pt x="418" y="334"/>
                    <a:pt x="41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6078078" y="2688423"/>
              <a:ext cx="55918" cy="41138"/>
            </a:xfrm>
            <a:custGeom>
              <a:rect b="b" l="l" r="r" t="t"/>
              <a:pathLst>
                <a:path extrusionOk="0" h="167" w="227">
                  <a:moveTo>
                    <a:pt x="108" y="0"/>
                  </a:moveTo>
                  <a:cubicBezTo>
                    <a:pt x="1" y="0"/>
                    <a:pt x="1" y="167"/>
                    <a:pt x="108" y="167"/>
                  </a:cubicBezTo>
                  <a:cubicBezTo>
                    <a:pt x="227" y="167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6072166" y="2823169"/>
              <a:ext cx="64786" cy="50252"/>
            </a:xfrm>
            <a:custGeom>
              <a:rect b="b" l="l" r="r" t="t"/>
              <a:pathLst>
                <a:path extrusionOk="0" h="204" w="263">
                  <a:moveTo>
                    <a:pt x="132" y="1"/>
                  </a:moveTo>
                  <a:cubicBezTo>
                    <a:pt x="1" y="1"/>
                    <a:pt x="1" y="203"/>
                    <a:pt x="132" y="203"/>
                  </a:cubicBezTo>
                  <a:cubicBezTo>
                    <a:pt x="263" y="203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6057632" y="3163359"/>
              <a:ext cx="140904" cy="108880"/>
            </a:xfrm>
            <a:custGeom>
              <a:rect b="b" l="l" r="r" t="t"/>
              <a:pathLst>
                <a:path extrusionOk="0" h="442" w="572">
                  <a:moveTo>
                    <a:pt x="286" y="1"/>
                  </a:moveTo>
                  <a:cubicBezTo>
                    <a:pt x="0" y="1"/>
                    <a:pt x="0" y="442"/>
                    <a:pt x="286" y="442"/>
                  </a:cubicBezTo>
                  <a:cubicBezTo>
                    <a:pt x="572" y="442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5987180" y="3459701"/>
              <a:ext cx="97056" cy="73654"/>
            </a:xfrm>
            <a:custGeom>
              <a:rect b="b" l="l" r="r" t="t"/>
              <a:pathLst>
                <a:path extrusionOk="0" h="299" w="394">
                  <a:moveTo>
                    <a:pt x="203" y="1"/>
                  </a:moveTo>
                  <a:cubicBezTo>
                    <a:pt x="1" y="1"/>
                    <a:pt x="1" y="298"/>
                    <a:pt x="203" y="298"/>
                  </a:cubicBezTo>
                  <a:cubicBezTo>
                    <a:pt x="393" y="298"/>
                    <a:pt x="39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3"/>
            <p:cNvSpPr/>
            <p:nvPr/>
          </p:nvSpPr>
          <p:spPr>
            <a:xfrm>
              <a:off x="5784691" y="3805803"/>
              <a:ext cx="38428" cy="29560"/>
            </a:xfrm>
            <a:custGeom>
              <a:rect b="b" l="l" r="r" t="t"/>
              <a:pathLst>
                <a:path extrusionOk="0" h="120" w="156">
                  <a:moveTo>
                    <a:pt x="84" y="0"/>
                  </a:moveTo>
                  <a:cubicBezTo>
                    <a:pt x="1" y="0"/>
                    <a:pt x="1" y="119"/>
                    <a:pt x="84" y="119"/>
                  </a:cubicBezTo>
                  <a:cubicBezTo>
                    <a:pt x="156" y="119"/>
                    <a:pt x="156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3"/>
            <p:cNvSpPr/>
            <p:nvPr/>
          </p:nvSpPr>
          <p:spPr>
            <a:xfrm>
              <a:off x="5858100" y="4066920"/>
              <a:ext cx="79566" cy="61830"/>
            </a:xfrm>
            <a:custGeom>
              <a:rect b="b" l="l" r="r" t="t"/>
              <a:pathLst>
                <a:path extrusionOk="0" h="251" w="323">
                  <a:moveTo>
                    <a:pt x="155" y="0"/>
                  </a:moveTo>
                  <a:cubicBezTo>
                    <a:pt x="1" y="0"/>
                    <a:pt x="1" y="250"/>
                    <a:pt x="155" y="250"/>
                  </a:cubicBezTo>
                  <a:cubicBezTo>
                    <a:pt x="322" y="250"/>
                    <a:pt x="322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5" name="Google Shape;1425;p33"/>
          <p:cNvSpPr txBox="1"/>
          <p:nvPr>
            <p:ph type="title"/>
          </p:nvPr>
        </p:nvSpPr>
        <p:spPr>
          <a:xfrm>
            <a:off x="713250" y="549314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426" name="Google Shape;1426;p33"/>
          <p:cNvSpPr txBox="1"/>
          <p:nvPr>
            <p:ph idx="2" type="title"/>
          </p:nvPr>
        </p:nvSpPr>
        <p:spPr>
          <a:xfrm rot="-9895">
            <a:off x="709370" y="1569174"/>
            <a:ext cx="2501410" cy="493802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427" name="Google Shape;1427;p33"/>
          <p:cNvSpPr txBox="1"/>
          <p:nvPr>
            <p:ph idx="1" type="subTitle"/>
          </p:nvPr>
        </p:nvSpPr>
        <p:spPr>
          <a:xfrm rot="-9500">
            <a:off x="711634" y="2021095"/>
            <a:ext cx="2496910" cy="789305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8" name="Google Shape;1428;p33"/>
          <p:cNvSpPr txBox="1"/>
          <p:nvPr>
            <p:ph idx="3" type="title"/>
          </p:nvPr>
        </p:nvSpPr>
        <p:spPr>
          <a:xfrm rot="-9498">
            <a:off x="3322845" y="1568723"/>
            <a:ext cx="2497510" cy="4938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429" name="Google Shape;1429;p33"/>
          <p:cNvSpPr txBox="1"/>
          <p:nvPr>
            <p:ph idx="4" type="subTitle"/>
          </p:nvPr>
        </p:nvSpPr>
        <p:spPr>
          <a:xfrm rot="-9911">
            <a:off x="3320127" y="2021076"/>
            <a:ext cx="2497510" cy="789305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0" name="Google Shape;1430;p33"/>
          <p:cNvSpPr txBox="1"/>
          <p:nvPr>
            <p:ph idx="5" type="title"/>
          </p:nvPr>
        </p:nvSpPr>
        <p:spPr>
          <a:xfrm rot="-9492">
            <a:off x="5928771" y="1568723"/>
            <a:ext cx="2499010" cy="4938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431" name="Google Shape;1431;p33"/>
          <p:cNvSpPr txBox="1"/>
          <p:nvPr>
            <p:ph idx="6" type="subTitle"/>
          </p:nvPr>
        </p:nvSpPr>
        <p:spPr>
          <a:xfrm rot="-9911">
            <a:off x="5929220" y="2021076"/>
            <a:ext cx="2497510" cy="789305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2" name="Google Shape;1432;p33"/>
          <p:cNvSpPr txBox="1"/>
          <p:nvPr>
            <p:ph idx="7" type="title"/>
          </p:nvPr>
        </p:nvSpPr>
        <p:spPr>
          <a:xfrm rot="-9895">
            <a:off x="711464" y="2887326"/>
            <a:ext cx="2501410" cy="493802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433" name="Google Shape;1433;p33"/>
          <p:cNvSpPr txBox="1"/>
          <p:nvPr>
            <p:ph idx="8" type="subTitle"/>
          </p:nvPr>
        </p:nvSpPr>
        <p:spPr>
          <a:xfrm rot="-9500">
            <a:off x="713728" y="3339247"/>
            <a:ext cx="2496910" cy="789305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4" name="Google Shape;1434;p33"/>
          <p:cNvSpPr txBox="1"/>
          <p:nvPr>
            <p:ph idx="9" type="title"/>
          </p:nvPr>
        </p:nvSpPr>
        <p:spPr>
          <a:xfrm rot="-9498">
            <a:off x="3324940" y="2886871"/>
            <a:ext cx="2497510" cy="4938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435" name="Google Shape;1435;p33"/>
          <p:cNvSpPr txBox="1"/>
          <p:nvPr>
            <p:ph idx="13" type="subTitle"/>
          </p:nvPr>
        </p:nvSpPr>
        <p:spPr>
          <a:xfrm rot="-9911">
            <a:off x="3324090" y="3339224"/>
            <a:ext cx="2497510" cy="789305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6" name="Google Shape;1436;p33"/>
          <p:cNvSpPr txBox="1"/>
          <p:nvPr>
            <p:ph idx="14" type="title"/>
          </p:nvPr>
        </p:nvSpPr>
        <p:spPr>
          <a:xfrm rot="-9492">
            <a:off x="5930867" y="2886871"/>
            <a:ext cx="2499010" cy="4938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437" name="Google Shape;1437;p33"/>
          <p:cNvSpPr txBox="1"/>
          <p:nvPr>
            <p:ph idx="15" type="subTitle"/>
          </p:nvPr>
        </p:nvSpPr>
        <p:spPr>
          <a:xfrm rot="-9911">
            <a:off x="5931316" y="3339224"/>
            <a:ext cx="2497510" cy="789305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7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9" name="Google Shape;1439;p34"/>
          <p:cNvPicPr preferRelativeResize="0"/>
          <p:nvPr/>
        </p:nvPicPr>
        <p:blipFill rotWithShape="1">
          <a:blip r:embed="rId2">
            <a:alphaModFix amt="60000"/>
          </a:blip>
          <a:srcRect b="30594" l="35186" r="34121" t="21964"/>
          <a:stretch/>
        </p:blipFill>
        <p:spPr>
          <a:xfrm rot="10800000">
            <a:off x="6956253" y="1510202"/>
            <a:ext cx="2700898" cy="234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p34"/>
          <p:cNvPicPr preferRelativeResize="0"/>
          <p:nvPr/>
        </p:nvPicPr>
        <p:blipFill rotWithShape="1">
          <a:blip r:embed="rId3">
            <a:alphaModFix amt="85000"/>
          </a:blip>
          <a:srcRect b="26711" l="31205" r="31680" t="21461"/>
          <a:stretch/>
        </p:blipFill>
        <p:spPr>
          <a:xfrm rot="10800000">
            <a:off x="3099903" y="-685799"/>
            <a:ext cx="3032573" cy="238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" name="Google Shape;1441;p34"/>
          <p:cNvPicPr preferRelativeResize="0"/>
          <p:nvPr/>
        </p:nvPicPr>
        <p:blipFill rotWithShape="1">
          <a:blip r:embed="rId4">
            <a:alphaModFix/>
          </a:blip>
          <a:srcRect b="37643" l="45720" r="43363" t="13128"/>
          <a:stretch/>
        </p:blipFill>
        <p:spPr>
          <a:xfrm>
            <a:off x="-439351" y="-34255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2" name="Google Shape;1442;p34"/>
          <p:cNvPicPr preferRelativeResize="0"/>
          <p:nvPr/>
        </p:nvPicPr>
        <p:blipFill rotWithShape="1">
          <a:blip r:embed="rId5">
            <a:alphaModFix amt="65000"/>
          </a:blip>
          <a:srcRect b="43378" l="25942" r="32449" t="30366"/>
          <a:stretch/>
        </p:blipFill>
        <p:spPr>
          <a:xfrm rot="10800000">
            <a:off x="-1508525" y="-245550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3" name="Google Shape;1443;p34"/>
          <p:cNvSpPr/>
          <p:nvPr/>
        </p:nvSpPr>
        <p:spPr>
          <a:xfrm flipH="1" rot="9904076">
            <a:off x="7558576" y="-857902"/>
            <a:ext cx="720429" cy="4427258"/>
          </a:xfrm>
          <a:custGeom>
            <a:rect b="b" l="l" r="r" t="t"/>
            <a:pathLst>
              <a:path extrusionOk="0" h="81945" w="6297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4"/>
          <p:cNvSpPr/>
          <p:nvPr/>
        </p:nvSpPr>
        <p:spPr>
          <a:xfrm flipH="1" rot="10800000">
            <a:off x="1183825" y="2189013"/>
            <a:ext cx="195648" cy="3221936"/>
          </a:xfrm>
          <a:custGeom>
            <a:rect b="b" l="l" r="r" t="t"/>
            <a:pathLst>
              <a:path extrusionOk="0" h="18858" w="1724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5" name="Google Shape;1445;p34"/>
          <p:cNvGrpSpPr/>
          <p:nvPr/>
        </p:nvGrpSpPr>
        <p:grpSpPr>
          <a:xfrm flipH="1" rot="-3404441">
            <a:off x="712648" y="593609"/>
            <a:ext cx="1291196" cy="2049896"/>
            <a:chOff x="7367875" y="1269475"/>
            <a:chExt cx="1291501" cy="2050379"/>
          </a:xfrm>
        </p:grpSpPr>
        <p:sp>
          <p:nvSpPr>
            <p:cNvPr id="1446" name="Google Shape;1446;p34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8" name="Google Shape;1478;p34"/>
          <p:cNvGrpSpPr/>
          <p:nvPr/>
        </p:nvGrpSpPr>
        <p:grpSpPr>
          <a:xfrm flipH="1" rot="7318586">
            <a:off x="7258341" y="3223744"/>
            <a:ext cx="805482" cy="989515"/>
            <a:chOff x="2199075" y="2670475"/>
            <a:chExt cx="141700" cy="174075"/>
          </a:xfrm>
        </p:grpSpPr>
        <p:sp>
          <p:nvSpPr>
            <p:cNvPr id="1479" name="Google Shape;1479;p34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2" name="Google Shape;1492;p34"/>
          <p:cNvSpPr txBox="1"/>
          <p:nvPr>
            <p:ph type="title"/>
          </p:nvPr>
        </p:nvSpPr>
        <p:spPr>
          <a:xfrm>
            <a:off x="2642625" y="457200"/>
            <a:ext cx="3858900" cy="10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93" name="Google Shape;1493;p34"/>
          <p:cNvSpPr txBox="1"/>
          <p:nvPr>
            <p:ph idx="1" type="subTitle"/>
          </p:nvPr>
        </p:nvSpPr>
        <p:spPr>
          <a:xfrm>
            <a:off x="2947500" y="1434000"/>
            <a:ext cx="324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3"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" name="Google Shape;1495;p35"/>
          <p:cNvPicPr preferRelativeResize="0"/>
          <p:nvPr/>
        </p:nvPicPr>
        <p:blipFill rotWithShape="1">
          <a:blip r:embed="rId2">
            <a:alphaModFix amt="71000"/>
          </a:blip>
          <a:srcRect b="15069" l="31073" r="39512" t="28763"/>
          <a:stretch/>
        </p:blipFill>
        <p:spPr>
          <a:xfrm>
            <a:off x="7096525" y="2715138"/>
            <a:ext cx="2689651" cy="28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35"/>
          <p:cNvPicPr preferRelativeResize="0"/>
          <p:nvPr/>
        </p:nvPicPr>
        <p:blipFill rotWithShape="1">
          <a:blip r:embed="rId3">
            <a:alphaModFix amt="65000"/>
          </a:blip>
          <a:srcRect b="45890" l="34546" r="34246" t="34930"/>
          <a:stretch/>
        </p:blipFill>
        <p:spPr>
          <a:xfrm flipH="1" rot="10800000">
            <a:off x="-1291947" y="-152401"/>
            <a:ext cx="3085675" cy="10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35"/>
          <p:cNvPicPr preferRelativeResize="0"/>
          <p:nvPr/>
        </p:nvPicPr>
        <p:blipFill rotWithShape="1">
          <a:blip r:embed="rId4">
            <a:alphaModFix/>
          </a:blip>
          <a:srcRect b="26711" l="31205" r="31680" t="21461"/>
          <a:stretch/>
        </p:blipFill>
        <p:spPr>
          <a:xfrm flipH="1">
            <a:off x="589177" y="-366639"/>
            <a:ext cx="2636198" cy="2070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8" name="Google Shape;1498;p35"/>
          <p:cNvGrpSpPr/>
          <p:nvPr/>
        </p:nvGrpSpPr>
        <p:grpSpPr>
          <a:xfrm flipH="1" rot="10800000">
            <a:off x="6606850" y="1699357"/>
            <a:ext cx="1218987" cy="3607406"/>
            <a:chOff x="2819688" y="916634"/>
            <a:chExt cx="1329321" cy="4449743"/>
          </a:xfrm>
        </p:grpSpPr>
        <p:sp>
          <p:nvSpPr>
            <p:cNvPr id="1499" name="Google Shape;1499;p35"/>
            <p:cNvSpPr/>
            <p:nvPr/>
          </p:nvSpPr>
          <p:spPr>
            <a:xfrm flipH="1" rot="10258010">
              <a:off x="3143616" y="944209"/>
              <a:ext cx="681465" cy="4180141"/>
            </a:xfrm>
            <a:custGeom>
              <a:rect b="b" l="l" r="r" t="t"/>
              <a:pathLst>
                <a:path extrusionOk="0" h="31848" w="5192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 flipH="1" rot="10061610">
              <a:off x="3303259" y="2895523"/>
              <a:ext cx="226277" cy="2475177"/>
            </a:xfrm>
            <a:custGeom>
              <a:rect b="b" l="l" r="r" t="t"/>
              <a:pathLst>
                <a:path extrusionOk="0" h="18858" w="1724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35"/>
          <p:cNvGrpSpPr/>
          <p:nvPr/>
        </p:nvGrpSpPr>
        <p:grpSpPr>
          <a:xfrm flipH="1" rot="-3404441">
            <a:off x="2091423" y="-248966"/>
            <a:ext cx="1291196" cy="2049896"/>
            <a:chOff x="7367875" y="1269475"/>
            <a:chExt cx="1291501" cy="2050379"/>
          </a:xfrm>
        </p:grpSpPr>
        <p:sp>
          <p:nvSpPr>
            <p:cNvPr id="1502" name="Google Shape;1502;p35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4" name="Google Shape;1534;p35"/>
          <p:cNvGrpSpPr/>
          <p:nvPr/>
        </p:nvGrpSpPr>
        <p:grpSpPr>
          <a:xfrm flipH="1" rot="7318586">
            <a:off x="7535991" y="2429019"/>
            <a:ext cx="805482" cy="989515"/>
            <a:chOff x="2199075" y="2670475"/>
            <a:chExt cx="141700" cy="174075"/>
          </a:xfrm>
        </p:grpSpPr>
        <p:sp>
          <p:nvSpPr>
            <p:cNvPr id="1535" name="Google Shape;1535;p35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3_1"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" name="Google Shape;1549;p36"/>
          <p:cNvPicPr preferRelativeResize="0"/>
          <p:nvPr/>
        </p:nvPicPr>
        <p:blipFill rotWithShape="1">
          <a:blip r:embed="rId2">
            <a:alphaModFix/>
          </a:blip>
          <a:srcRect b="19752" l="32658" r="33491" t="31809"/>
          <a:stretch/>
        </p:blipFill>
        <p:spPr>
          <a:xfrm>
            <a:off x="5275725" y="3332775"/>
            <a:ext cx="3333600" cy="268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36"/>
          <p:cNvPicPr preferRelativeResize="0"/>
          <p:nvPr/>
        </p:nvPicPr>
        <p:blipFill rotWithShape="1">
          <a:blip r:embed="rId3">
            <a:alphaModFix amt="65000"/>
          </a:blip>
          <a:srcRect b="45890" l="34546" r="34246" t="34930"/>
          <a:stretch/>
        </p:blipFill>
        <p:spPr>
          <a:xfrm flipH="1" rot="10800000">
            <a:off x="-429347" y="-360901"/>
            <a:ext cx="3085675" cy="10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1" name="Google Shape;1551;p36"/>
          <p:cNvPicPr preferRelativeResize="0"/>
          <p:nvPr/>
        </p:nvPicPr>
        <p:blipFill rotWithShape="1">
          <a:blip r:embed="rId4">
            <a:alphaModFix amt="65000"/>
          </a:blip>
          <a:srcRect b="43378" l="25942" r="32449" t="30366"/>
          <a:stretch/>
        </p:blipFill>
        <p:spPr>
          <a:xfrm rot="10800000">
            <a:off x="-1072826" y="174686"/>
            <a:ext cx="3387451" cy="1202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2" name="Google Shape;1552;p36"/>
          <p:cNvGrpSpPr/>
          <p:nvPr/>
        </p:nvGrpSpPr>
        <p:grpSpPr>
          <a:xfrm flipH="1" rot="5127032">
            <a:off x="4552543" y="3032692"/>
            <a:ext cx="1291178" cy="2049866"/>
            <a:chOff x="7367875" y="1269475"/>
            <a:chExt cx="1291501" cy="2050379"/>
          </a:xfrm>
        </p:grpSpPr>
        <p:sp>
          <p:nvSpPr>
            <p:cNvPr id="1553" name="Google Shape;1553;p36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5" name="Google Shape;1585;p36"/>
          <p:cNvGrpSpPr/>
          <p:nvPr/>
        </p:nvGrpSpPr>
        <p:grpSpPr>
          <a:xfrm flipH="1" rot="7318586">
            <a:off x="212116" y="814644"/>
            <a:ext cx="805482" cy="989515"/>
            <a:chOff x="2199075" y="2670475"/>
            <a:chExt cx="141700" cy="174075"/>
          </a:xfrm>
        </p:grpSpPr>
        <p:sp>
          <p:nvSpPr>
            <p:cNvPr id="1586" name="Google Shape;1586;p36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9" name="Google Shape;1599;p36"/>
          <p:cNvSpPr/>
          <p:nvPr/>
        </p:nvSpPr>
        <p:spPr>
          <a:xfrm flipH="1" rot="-10799925">
            <a:off x="1514826" y="-480102"/>
            <a:ext cx="720424" cy="4427283"/>
          </a:xfrm>
          <a:custGeom>
            <a:rect b="b" l="l" r="r" t="t"/>
            <a:pathLst>
              <a:path extrusionOk="0" h="81945" w="6297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3_1_1"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1" name="Google Shape;1601;p37"/>
          <p:cNvPicPr preferRelativeResize="0"/>
          <p:nvPr/>
        </p:nvPicPr>
        <p:blipFill rotWithShape="1">
          <a:blip r:embed="rId2">
            <a:alphaModFix/>
          </a:blip>
          <a:srcRect b="26711" l="31205" r="31680" t="21461"/>
          <a:stretch/>
        </p:blipFill>
        <p:spPr>
          <a:xfrm>
            <a:off x="-242327" y="2890920"/>
            <a:ext cx="2636198" cy="207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37"/>
          <p:cNvPicPr preferRelativeResize="0"/>
          <p:nvPr/>
        </p:nvPicPr>
        <p:blipFill rotWithShape="1">
          <a:blip r:embed="rId3">
            <a:alphaModFix amt="67000"/>
          </a:blip>
          <a:srcRect b="34702" l="27483" r="29799" t="32006"/>
          <a:stretch/>
        </p:blipFill>
        <p:spPr>
          <a:xfrm rot="-10298925">
            <a:off x="-304325" y="3976444"/>
            <a:ext cx="3905897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37"/>
          <p:cNvPicPr preferRelativeResize="0"/>
          <p:nvPr/>
        </p:nvPicPr>
        <p:blipFill rotWithShape="1">
          <a:blip r:embed="rId4">
            <a:alphaModFix/>
          </a:blip>
          <a:srcRect b="37643" l="45720" r="43363" t="13128"/>
          <a:stretch/>
        </p:blipFill>
        <p:spPr>
          <a:xfrm flipH="1">
            <a:off x="7983322" y="-34255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37"/>
          <p:cNvPicPr preferRelativeResize="0"/>
          <p:nvPr/>
        </p:nvPicPr>
        <p:blipFill rotWithShape="1">
          <a:blip r:embed="rId5">
            <a:alphaModFix amt="65000"/>
          </a:blip>
          <a:srcRect b="43378" l="25942" r="32449" t="30366"/>
          <a:stretch/>
        </p:blipFill>
        <p:spPr>
          <a:xfrm flipH="1" rot="10800000">
            <a:off x="6914150" y="-245550"/>
            <a:ext cx="3804773" cy="1350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5" name="Google Shape;1605;p37"/>
          <p:cNvGrpSpPr/>
          <p:nvPr/>
        </p:nvGrpSpPr>
        <p:grpSpPr>
          <a:xfrm flipH="1" rot="-3404441">
            <a:off x="2369073" y="2967934"/>
            <a:ext cx="1291196" cy="2049896"/>
            <a:chOff x="7367875" y="1269475"/>
            <a:chExt cx="1291501" cy="2050379"/>
          </a:xfrm>
        </p:grpSpPr>
        <p:sp>
          <p:nvSpPr>
            <p:cNvPr id="1606" name="Google Shape;1606;p37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8" name="Google Shape;1638;p37"/>
          <p:cNvGrpSpPr/>
          <p:nvPr/>
        </p:nvGrpSpPr>
        <p:grpSpPr>
          <a:xfrm flipH="1" rot="7318586">
            <a:off x="6751766" y="431644"/>
            <a:ext cx="805482" cy="989515"/>
            <a:chOff x="2199075" y="2670475"/>
            <a:chExt cx="141700" cy="174075"/>
          </a:xfrm>
        </p:grpSpPr>
        <p:sp>
          <p:nvSpPr>
            <p:cNvPr id="1639" name="Google Shape;1639;p37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2" name="Google Shape;1652;p37"/>
          <p:cNvSpPr/>
          <p:nvPr/>
        </p:nvSpPr>
        <p:spPr>
          <a:xfrm>
            <a:off x="6282450" y="-688612"/>
            <a:ext cx="195648" cy="3221936"/>
          </a:xfrm>
          <a:custGeom>
            <a:rect b="b" l="l" r="r" t="t"/>
            <a:pathLst>
              <a:path extrusionOk="0" h="18858" w="1724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"/>
          <p:cNvPicPr preferRelativeResize="0"/>
          <p:nvPr/>
        </p:nvPicPr>
        <p:blipFill rotWithShape="1">
          <a:blip r:embed="rId2">
            <a:alphaModFix amt="69000"/>
          </a:blip>
          <a:srcRect b="30594" l="35186" r="34121" t="21964"/>
          <a:stretch/>
        </p:blipFill>
        <p:spPr>
          <a:xfrm flipH="1">
            <a:off x="3203875" y="3820463"/>
            <a:ext cx="2806598" cy="244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 flipH="1">
            <a:off x="4461576" y="2242949"/>
            <a:ext cx="220649" cy="3059387"/>
          </a:xfrm>
          <a:custGeom>
            <a:rect b="b" l="l" r="r" t="t"/>
            <a:pathLst>
              <a:path extrusionOk="0" h="33915" w="2733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 amt="65000"/>
          </a:blip>
          <a:srcRect b="43378" l="25942" r="32449" t="30366"/>
          <a:stretch/>
        </p:blipFill>
        <p:spPr>
          <a:xfrm flipH="1">
            <a:off x="-1039625" y="-12657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 amt="71000"/>
          </a:blip>
          <a:srcRect b="15069" l="31073" r="39512" t="28763"/>
          <a:stretch/>
        </p:blipFill>
        <p:spPr>
          <a:xfrm rot="10800000">
            <a:off x="-960987" y="-609412"/>
            <a:ext cx="2689651" cy="288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5"/>
          <p:cNvGrpSpPr/>
          <p:nvPr/>
        </p:nvGrpSpPr>
        <p:grpSpPr>
          <a:xfrm flipH="1" rot="-2040092">
            <a:off x="7195221" y="-90830"/>
            <a:ext cx="1291465" cy="2050323"/>
            <a:chOff x="7367875" y="1269475"/>
            <a:chExt cx="1291501" cy="2050379"/>
          </a:xfrm>
        </p:grpSpPr>
        <p:sp>
          <p:nvSpPr>
            <p:cNvPr id="144" name="Google Shape;144;p5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5"/>
          <p:cNvGrpSpPr/>
          <p:nvPr/>
        </p:nvGrpSpPr>
        <p:grpSpPr>
          <a:xfrm flipH="1" rot="10800000">
            <a:off x="412176" y="1382105"/>
            <a:ext cx="805494" cy="989529"/>
            <a:chOff x="2199075" y="2670475"/>
            <a:chExt cx="141700" cy="174075"/>
          </a:xfrm>
        </p:grpSpPr>
        <p:sp>
          <p:nvSpPr>
            <p:cNvPr id="177" name="Google Shape;177;p5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5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91" name="Google Shape;191;p5"/>
          <p:cNvSpPr txBox="1"/>
          <p:nvPr>
            <p:ph idx="2" type="title"/>
          </p:nvPr>
        </p:nvSpPr>
        <p:spPr>
          <a:xfrm rot="-9165">
            <a:off x="1146022" y="2559773"/>
            <a:ext cx="2700610" cy="4938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92" name="Google Shape;192;p5"/>
          <p:cNvSpPr txBox="1"/>
          <p:nvPr>
            <p:ph idx="1" type="subTitle"/>
          </p:nvPr>
        </p:nvSpPr>
        <p:spPr>
          <a:xfrm rot="-8800">
            <a:off x="1148418" y="3011695"/>
            <a:ext cx="2695509" cy="789306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"/>
          <p:cNvSpPr txBox="1"/>
          <p:nvPr>
            <p:ph idx="3" type="title"/>
          </p:nvPr>
        </p:nvSpPr>
        <p:spPr>
          <a:xfrm rot="-8788">
            <a:off x="5298725" y="2559323"/>
            <a:ext cx="2699109" cy="493804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94" name="Google Shape;194;p5"/>
          <p:cNvSpPr txBox="1"/>
          <p:nvPr>
            <p:ph idx="4" type="subTitle"/>
          </p:nvPr>
        </p:nvSpPr>
        <p:spPr>
          <a:xfrm rot="-9170">
            <a:off x="5297770" y="3011675"/>
            <a:ext cx="2699110" cy="789306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6"/>
          <p:cNvPicPr preferRelativeResize="0"/>
          <p:nvPr/>
        </p:nvPicPr>
        <p:blipFill rotWithShape="1">
          <a:blip r:embed="rId2">
            <a:alphaModFix/>
          </a:blip>
          <a:srcRect b="26711" l="31205" r="31680" t="21461"/>
          <a:stretch/>
        </p:blipFill>
        <p:spPr>
          <a:xfrm rot="10800000">
            <a:off x="-893100" y="-368376"/>
            <a:ext cx="2644402" cy="207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3">
            <a:alphaModFix amt="68000"/>
          </a:blip>
          <a:srcRect b="43378" l="25942" r="32449" t="30366"/>
          <a:stretch/>
        </p:blipFill>
        <p:spPr>
          <a:xfrm>
            <a:off x="6012975" y="444395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4">
            <a:alphaModFix amt="60000"/>
          </a:blip>
          <a:srcRect b="30594" l="35186" r="34121" t="21964"/>
          <a:stretch/>
        </p:blipFill>
        <p:spPr>
          <a:xfrm flipH="1">
            <a:off x="7952850" y="3078763"/>
            <a:ext cx="2806598" cy="244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/>
          <p:nvPr/>
        </p:nvSpPr>
        <p:spPr>
          <a:xfrm flipH="1" rot="-1348377">
            <a:off x="-295100" y="603080"/>
            <a:ext cx="1424229" cy="3937342"/>
          </a:xfrm>
          <a:custGeom>
            <a:rect b="b" l="l" r="r" t="t"/>
            <a:pathLst>
              <a:path extrusionOk="0" h="54157" w="26265">
                <a:moveTo>
                  <a:pt x="5159" y="22742"/>
                </a:moveTo>
                <a:cubicBezTo>
                  <a:pt x="5211" y="22742"/>
                  <a:pt x="5241" y="22785"/>
                  <a:pt x="5299" y="22851"/>
                </a:cubicBezTo>
                <a:cubicBezTo>
                  <a:pt x="5317" y="22872"/>
                  <a:pt x="5336" y="22892"/>
                  <a:pt x="5354" y="22913"/>
                </a:cubicBezTo>
                <a:lnTo>
                  <a:pt x="5354" y="22913"/>
                </a:lnTo>
                <a:cubicBezTo>
                  <a:pt x="5348" y="22928"/>
                  <a:pt x="5341" y="22943"/>
                  <a:pt x="5334" y="22958"/>
                </a:cubicBezTo>
                <a:cubicBezTo>
                  <a:pt x="5203" y="23213"/>
                  <a:pt x="4922" y="23474"/>
                  <a:pt x="4635" y="23474"/>
                </a:cubicBezTo>
                <a:cubicBezTo>
                  <a:pt x="4551" y="23474"/>
                  <a:pt x="4466" y="23452"/>
                  <a:pt x="4385" y="23400"/>
                </a:cubicBezTo>
                <a:lnTo>
                  <a:pt x="4385" y="23400"/>
                </a:lnTo>
                <a:cubicBezTo>
                  <a:pt x="4535" y="23261"/>
                  <a:pt x="4685" y="23121"/>
                  <a:pt x="4834" y="22982"/>
                </a:cubicBezTo>
                <a:cubicBezTo>
                  <a:pt x="4906" y="22923"/>
                  <a:pt x="4989" y="22827"/>
                  <a:pt x="5072" y="22768"/>
                </a:cubicBezTo>
                <a:cubicBezTo>
                  <a:pt x="5109" y="22750"/>
                  <a:pt x="5136" y="22742"/>
                  <a:pt x="5159" y="22742"/>
                </a:cubicBezTo>
                <a:close/>
                <a:moveTo>
                  <a:pt x="18538" y="41688"/>
                </a:moveTo>
                <a:cubicBezTo>
                  <a:pt x="18602" y="41688"/>
                  <a:pt x="18655" y="41725"/>
                  <a:pt x="18669" y="41818"/>
                </a:cubicBezTo>
                <a:cubicBezTo>
                  <a:pt x="18681" y="41949"/>
                  <a:pt x="18598" y="42151"/>
                  <a:pt x="18574" y="42270"/>
                </a:cubicBezTo>
                <a:cubicBezTo>
                  <a:pt x="18543" y="42406"/>
                  <a:pt x="18512" y="42532"/>
                  <a:pt x="18488" y="42665"/>
                </a:cubicBezTo>
                <a:lnTo>
                  <a:pt x="18488" y="42665"/>
                </a:lnTo>
                <a:cubicBezTo>
                  <a:pt x="18437" y="42579"/>
                  <a:pt x="18389" y="42491"/>
                  <a:pt x="18348" y="42401"/>
                </a:cubicBezTo>
                <a:cubicBezTo>
                  <a:pt x="18265" y="42235"/>
                  <a:pt x="18193" y="42020"/>
                  <a:pt x="18288" y="41854"/>
                </a:cubicBezTo>
                <a:cubicBezTo>
                  <a:pt x="18337" y="41763"/>
                  <a:pt x="18448" y="41688"/>
                  <a:pt x="18538" y="41688"/>
                </a:cubicBezTo>
                <a:close/>
                <a:moveTo>
                  <a:pt x="201" y="0"/>
                </a:moveTo>
                <a:cubicBezTo>
                  <a:pt x="167" y="0"/>
                  <a:pt x="131" y="21"/>
                  <a:pt x="131" y="63"/>
                </a:cubicBezTo>
                <a:cubicBezTo>
                  <a:pt x="108" y="4242"/>
                  <a:pt x="84" y="8409"/>
                  <a:pt x="72" y="12576"/>
                </a:cubicBezTo>
                <a:cubicBezTo>
                  <a:pt x="60" y="13636"/>
                  <a:pt x="60" y="14684"/>
                  <a:pt x="48" y="15743"/>
                </a:cubicBezTo>
                <a:cubicBezTo>
                  <a:pt x="48" y="16648"/>
                  <a:pt x="0" y="17553"/>
                  <a:pt x="72" y="18458"/>
                </a:cubicBezTo>
                <a:cubicBezTo>
                  <a:pt x="119" y="19113"/>
                  <a:pt x="239" y="19815"/>
                  <a:pt x="608" y="20375"/>
                </a:cubicBezTo>
                <a:cubicBezTo>
                  <a:pt x="1001" y="20982"/>
                  <a:pt x="1608" y="21268"/>
                  <a:pt x="2310" y="21351"/>
                </a:cubicBezTo>
                <a:cubicBezTo>
                  <a:pt x="3191" y="21446"/>
                  <a:pt x="4203" y="21256"/>
                  <a:pt x="4977" y="21827"/>
                </a:cubicBezTo>
                <a:cubicBezTo>
                  <a:pt x="5304" y="22059"/>
                  <a:pt x="5490" y="22421"/>
                  <a:pt x="5389" y="22807"/>
                </a:cubicBezTo>
                <a:lnTo>
                  <a:pt x="5389" y="22807"/>
                </a:lnTo>
                <a:cubicBezTo>
                  <a:pt x="5322" y="22732"/>
                  <a:pt x="5253" y="22659"/>
                  <a:pt x="5180" y="22589"/>
                </a:cubicBezTo>
                <a:cubicBezTo>
                  <a:pt x="5175" y="22579"/>
                  <a:pt x="5165" y="22576"/>
                  <a:pt x="5154" y="22576"/>
                </a:cubicBezTo>
                <a:cubicBezTo>
                  <a:pt x="5140" y="22576"/>
                  <a:pt x="5122" y="22582"/>
                  <a:pt x="5108" y="22589"/>
                </a:cubicBezTo>
                <a:cubicBezTo>
                  <a:pt x="4822" y="22851"/>
                  <a:pt x="4525" y="23113"/>
                  <a:pt x="4239" y="23363"/>
                </a:cubicBezTo>
                <a:cubicBezTo>
                  <a:pt x="4215" y="23387"/>
                  <a:pt x="4215" y="23435"/>
                  <a:pt x="4239" y="23458"/>
                </a:cubicBezTo>
                <a:cubicBezTo>
                  <a:pt x="4369" y="23564"/>
                  <a:pt x="4508" y="23609"/>
                  <a:pt x="4645" y="23609"/>
                </a:cubicBezTo>
                <a:cubicBezTo>
                  <a:pt x="4974" y="23609"/>
                  <a:pt x="5294" y="23349"/>
                  <a:pt x="5453" y="23030"/>
                </a:cubicBezTo>
                <a:lnTo>
                  <a:pt x="5453" y="23030"/>
                </a:lnTo>
                <a:cubicBezTo>
                  <a:pt x="5668" y="23295"/>
                  <a:pt x="5849" y="23587"/>
                  <a:pt x="6013" y="23887"/>
                </a:cubicBezTo>
                <a:cubicBezTo>
                  <a:pt x="6406" y="24601"/>
                  <a:pt x="6716" y="25363"/>
                  <a:pt x="7061" y="26114"/>
                </a:cubicBezTo>
                <a:cubicBezTo>
                  <a:pt x="7775" y="27638"/>
                  <a:pt x="8549" y="29150"/>
                  <a:pt x="9359" y="30638"/>
                </a:cubicBezTo>
                <a:cubicBezTo>
                  <a:pt x="10990" y="33626"/>
                  <a:pt x="12823" y="36520"/>
                  <a:pt x="14812" y="39294"/>
                </a:cubicBezTo>
                <a:cubicBezTo>
                  <a:pt x="15919" y="40830"/>
                  <a:pt x="17074" y="42342"/>
                  <a:pt x="18300" y="43782"/>
                </a:cubicBezTo>
                <a:cubicBezTo>
                  <a:pt x="18318" y="43805"/>
                  <a:pt x="18346" y="43815"/>
                  <a:pt x="18376" y="43815"/>
                </a:cubicBezTo>
                <a:cubicBezTo>
                  <a:pt x="18424" y="43815"/>
                  <a:pt x="18476" y="43787"/>
                  <a:pt x="18491" y="43735"/>
                </a:cubicBezTo>
                <a:cubicBezTo>
                  <a:pt x="18526" y="43524"/>
                  <a:pt x="18561" y="43312"/>
                  <a:pt x="18596" y="43101"/>
                </a:cubicBezTo>
                <a:lnTo>
                  <a:pt x="18596" y="43101"/>
                </a:lnTo>
                <a:cubicBezTo>
                  <a:pt x="18825" y="43481"/>
                  <a:pt x="19063" y="43855"/>
                  <a:pt x="19289" y="44223"/>
                </a:cubicBezTo>
                <a:cubicBezTo>
                  <a:pt x="20634" y="46402"/>
                  <a:pt x="22051" y="48533"/>
                  <a:pt x="23515" y="50617"/>
                </a:cubicBezTo>
                <a:cubicBezTo>
                  <a:pt x="24337" y="51795"/>
                  <a:pt x="25182" y="52962"/>
                  <a:pt x="26039" y="54117"/>
                </a:cubicBezTo>
                <a:cubicBezTo>
                  <a:pt x="26064" y="54145"/>
                  <a:pt x="26095" y="54156"/>
                  <a:pt x="26126" y="54156"/>
                </a:cubicBezTo>
                <a:cubicBezTo>
                  <a:pt x="26199" y="54156"/>
                  <a:pt x="26265" y="54089"/>
                  <a:pt x="26206" y="54022"/>
                </a:cubicBezTo>
                <a:cubicBezTo>
                  <a:pt x="23575" y="50509"/>
                  <a:pt x="21110" y="46878"/>
                  <a:pt x="18800" y="43151"/>
                </a:cubicBezTo>
                <a:cubicBezTo>
                  <a:pt x="18746" y="43063"/>
                  <a:pt x="18688" y="42977"/>
                  <a:pt x="18632" y="42890"/>
                </a:cubicBezTo>
                <a:lnTo>
                  <a:pt x="18632" y="42890"/>
                </a:lnTo>
                <a:cubicBezTo>
                  <a:pt x="18692" y="42529"/>
                  <a:pt x="18752" y="42167"/>
                  <a:pt x="18812" y="41806"/>
                </a:cubicBezTo>
                <a:cubicBezTo>
                  <a:pt x="18836" y="41675"/>
                  <a:pt x="18836" y="41604"/>
                  <a:pt x="18693" y="41556"/>
                </a:cubicBezTo>
                <a:cubicBezTo>
                  <a:pt x="18659" y="41547"/>
                  <a:pt x="18624" y="41542"/>
                  <a:pt x="18589" y="41542"/>
                </a:cubicBezTo>
                <a:cubicBezTo>
                  <a:pt x="18490" y="41542"/>
                  <a:pt x="18391" y="41578"/>
                  <a:pt x="18312" y="41639"/>
                </a:cubicBezTo>
                <a:cubicBezTo>
                  <a:pt x="17979" y="41889"/>
                  <a:pt x="18146" y="42318"/>
                  <a:pt x="18312" y="42616"/>
                </a:cubicBezTo>
                <a:cubicBezTo>
                  <a:pt x="18357" y="42695"/>
                  <a:pt x="18403" y="42775"/>
                  <a:pt x="18450" y="42854"/>
                </a:cubicBezTo>
                <a:lnTo>
                  <a:pt x="18450" y="42854"/>
                </a:lnTo>
                <a:cubicBezTo>
                  <a:pt x="18404" y="43057"/>
                  <a:pt x="18359" y="43257"/>
                  <a:pt x="18318" y="43460"/>
                </a:cubicBezTo>
                <a:lnTo>
                  <a:pt x="18318" y="43460"/>
                </a:lnTo>
                <a:cubicBezTo>
                  <a:pt x="16273" y="40941"/>
                  <a:pt x="14332" y="38364"/>
                  <a:pt x="12550" y="35650"/>
                </a:cubicBezTo>
                <a:cubicBezTo>
                  <a:pt x="10764" y="32912"/>
                  <a:pt x="9144" y="30066"/>
                  <a:pt x="7692" y="27138"/>
                </a:cubicBezTo>
                <a:cubicBezTo>
                  <a:pt x="7287" y="26316"/>
                  <a:pt x="6906" y="25494"/>
                  <a:pt x="6525" y="24673"/>
                </a:cubicBezTo>
                <a:cubicBezTo>
                  <a:pt x="6235" y="24063"/>
                  <a:pt x="5928" y="23453"/>
                  <a:pt x="5497" y="22932"/>
                </a:cubicBezTo>
                <a:lnTo>
                  <a:pt x="5497" y="22932"/>
                </a:lnTo>
                <a:cubicBezTo>
                  <a:pt x="5712" y="22382"/>
                  <a:pt x="5377" y="21846"/>
                  <a:pt x="4882" y="21565"/>
                </a:cubicBezTo>
                <a:cubicBezTo>
                  <a:pt x="4168" y="21161"/>
                  <a:pt x="3346" y="21232"/>
                  <a:pt x="2572" y="21184"/>
                </a:cubicBezTo>
                <a:cubicBezTo>
                  <a:pt x="2108" y="21149"/>
                  <a:pt x="1632" y="21065"/>
                  <a:pt x="1251" y="20780"/>
                </a:cubicBezTo>
                <a:cubicBezTo>
                  <a:pt x="917" y="20541"/>
                  <a:pt x="691" y="20184"/>
                  <a:pt x="536" y="19803"/>
                </a:cubicBezTo>
                <a:cubicBezTo>
                  <a:pt x="262" y="19077"/>
                  <a:pt x="239" y="18279"/>
                  <a:pt x="239" y="17517"/>
                </a:cubicBezTo>
                <a:cubicBezTo>
                  <a:pt x="250" y="16410"/>
                  <a:pt x="250" y="15291"/>
                  <a:pt x="250" y="14184"/>
                </a:cubicBezTo>
                <a:cubicBezTo>
                  <a:pt x="250" y="11981"/>
                  <a:pt x="250" y="9790"/>
                  <a:pt x="250" y="7587"/>
                </a:cubicBezTo>
                <a:cubicBezTo>
                  <a:pt x="262" y="5075"/>
                  <a:pt x="262" y="2575"/>
                  <a:pt x="262" y="63"/>
                </a:cubicBezTo>
                <a:cubicBezTo>
                  <a:pt x="268" y="21"/>
                  <a:pt x="236" y="0"/>
                  <a:pt x="201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6"/>
          <p:cNvGrpSpPr/>
          <p:nvPr/>
        </p:nvGrpSpPr>
        <p:grpSpPr>
          <a:xfrm flipH="1" rot="7318586">
            <a:off x="825229" y="404031"/>
            <a:ext cx="805482" cy="989515"/>
            <a:chOff x="2199075" y="2670475"/>
            <a:chExt cx="141700" cy="174075"/>
          </a:xfrm>
        </p:grpSpPr>
        <p:sp>
          <p:nvSpPr>
            <p:cNvPr id="201" name="Google Shape;201;p6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6"/>
          <p:cNvGrpSpPr/>
          <p:nvPr/>
        </p:nvGrpSpPr>
        <p:grpSpPr>
          <a:xfrm rot="5668115">
            <a:off x="5217556" y="4063093"/>
            <a:ext cx="1291293" cy="2050049"/>
            <a:chOff x="7367875" y="1269475"/>
            <a:chExt cx="1291501" cy="2050379"/>
          </a:xfrm>
        </p:grpSpPr>
        <p:sp>
          <p:nvSpPr>
            <p:cNvPr id="215" name="Google Shape;215;p6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6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7"/>
          <p:cNvPicPr preferRelativeResize="0"/>
          <p:nvPr/>
        </p:nvPicPr>
        <p:blipFill rotWithShape="1">
          <a:blip r:embed="rId2">
            <a:alphaModFix amt="71000"/>
          </a:blip>
          <a:srcRect b="15069" l="31073" r="39512" t="28763"/>
          <a:stretch/>
        </p:blipFill>
        <p:spPr>
          <a:xfrm rot="10800000">
            <a:off x="-856200" y="-415712"/>
            <a:ext cx="2689651" cy="288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7"/>
          <p:cNvGrpSpPr/>
          <p:nvPr/>
        </p:nvGrpSpPr>
        <p:grpSpPr>
          <a:xfrm rot="10800000">
            <a:off x="1157265" y="172816"/>
            <a:ext cx="1265912" cy="4731411"/>
            <a:chOff x="2819688" y="916634"/>
            <a:chExt cx="1329321" cy="4449743"/>
          </a:xfrm>
        </p:grpSpPr>
        <p:sp>
          <p:nvSpPr>
            <p:cNvPr id="251" name="Google Shape;251;p7"/>
            <p:cNvSpPr/>
            <p:nvPr/>
          </p:nvSpPr>
          <p:spPr>
            <a:xfrm flipH="1" rot="10258010">
              <a:off x="3143616" y="944209"/>
              <a:ext cx="681465" cy="4180141"/>
            </a:xfrm>
            <a:custGeom>
              <a:rect b="b" l="l" r="r" t="t"/>
              <a:pathLst>
                <a:path extrusionOk="0" h="31848" w="5192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 flipH="1" rot="10061610">
              <a:off x="3303259" y="2895523"/>
              <a:ext cx="226277" cy="2475177"/>
            </a:xfrm>
            <a:custGeom>
              <a:rect b="b" l="l" r="r" t="t"/>
              <a:pathLst>
                <a:path extrusionOk="0" h="18858" w="1724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3" name="Google Shape;253;p7"/>
          <p:cNvPicPr preferRelativeResize="0"/>
          <p:nvPr/>
        </p:nvPicPr>
        <p:blipFill rotWithShape="1">
          <a:blip r:embed="rId3">
            <a:alphaModFix amt="88000"/>
          </a:blip>
          <a:srcRect b="45890" l="34546" r="34246" t="34930"/>
          <a:stretch/>
        </p:blipFill>
        <p:spPr>
          <a:xfrm flipH="1" rot="10800000">
            <a:off x="4810063" y="4312600"/>
            <a:ext cx="4042574" cy="13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7"/>
          <p:cNvPicPr preferRelativeResize="0"/>
          <p:nvPr/>
        </p:nvPicPr>
        <p:blipFill rotWithShape="1">
          <a:blip r:embed="rId4">
            <a:alphaModFix/>
          </a:blip>
          <a:srcRect b="26711" l="31205" r="31680" t="21461"/>
          <a:stretch/>
        </p:blipFill>
        <p:spPr>
          <a:xfrm rot="10800000">
            <a:off x="3710827" y="3716486"/>
            <a:ext cx="2636198" cy="2070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7"/>
          <p:cNvGrpSpPr/>
          <p:nvPr/>
        </p:nvGrpSpPr>
        <p:grpSpPr>
          <a:xfrm rot="4458154">
            <a:off x="5571597" y="-550906"/>
            <a:ext cx="1291227" cy="2049945"/>
            <a:chOff x="7367875" y="1269475"/>
            <a:chExt cx="1291501" cy="2050379"/>
          </a:xfrm>
        </p:grpSpPr>
        <p:sp>
          <p:nvSpPr>
            <p:cNvPr id="256" name="Google Shape;256;p7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7"/>
          <p:cNvGrpSpPr/>
          <p:nvPr/>
        </p:nvGrpSpPr>
        <p:grpSpPr>
          <a:xfrm flipH="1" rot="7318586">
            <a:off x="3273666" y="3801469"/>
            <a:ext cx="805482" cy="989515"/>
            <a:chOff x="2199075" y="2670475"/>
            <a:chExt cx="141700" cy="174075"/>
          </a:xfrm>
        </p:grpSpPr>
        <p:sp>
          <p:nvSpPr>
            <p:cNvPr id="289" name="Google Shape;289;p7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7"/>
          <p:cNvSpPr txBox="1"/>
          <p:nvPr>
            <p:ph type="title"/>
          </p:nvPr>
        </p:nvSpPr>
        <p:spPr>
          <a:xfrm>
            <a:off x="4004375" y="1616475"/>
            <a:ext cx="4426200" cy="9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3" name="Google Shape;303;p7"/>
          <p:cNvSpPr txBox="1"/>
          <p:nvPr>
            <p:ph idx="1" type="subTitle"/>
          </p:nvPr>
        </p:nvSpPr>
        <p:spPr>
          <a:xfrm>
            <a:off x="4388075" y="2591325"/>
            <a:ext cx="40425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8"/>
          <p:cNvPicPr preferRelativeResize="0"/>
          <p:nvPr/>
        </p:nvPicPr>
        <p:blipFill rotWithShape="1">
          <a:blip r:embed="rId2">
            <a:alphaModFix/>
          </a:blip>
          <a:srcRect b="30594" l="35186" r="34121" t="21964"/>
          <a:stretch/>
        </p:blipFill>
        <p:spPr>
          <a:xfrm>
            <a:off x="332225" y="-1180512"/>
            <a:ext cx="2806598" cy="24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8"/>
          <p:cNvPicPr preferRelativeResize="0"/>
          <p:nvPr/>
        </p:nvPicPr>
        <p:blipFill rotWithShape="1">
          <a:blip r:embed="rId3">
            <a:alphaModFix amt="90000"/>
          </a:blip>
          <a:srcRect b="34246" l="40584" r="11511" t="31049"/>
          <a:stretch/>
        </p:blipFill>
        <p:spPr>
          <a:xfrm>
            <a:off x="-692850" y="4016150"/>
            <a:ext cx="4063200" cy="16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8"/>
          <p:cNvPicPr preferRelativeResize="0"/>
          <p:nvPr/>
        </p:nvPicPr>
        <p:blipFill rotWithShape="1">
          <a:blip r:embed="rId4">
            <a:alphaModFix/>
          </a:blip>
          <a:srcRect b="24883" l="29796" r="33345" t="23863"/>
          <a:stretch/>
        </p:blipFill>
        <p:spPr>
          <a:xfrm>
            <a:off x="-1103850" y="2366475"/>
            <a:ext cx="3370301" cy="263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8"/>
          <p:cNvPicPr preferRelativeResize="0"/>
          <p:nvPr/>
        </p:nvPicPr>
        <p:blipFill rotWithShape="1">
          <a:blip r:embed="rId5">
            <a:alphaModFix/>
          </a:blip>
          <a:srcRect b="37643" l="45720" r="43363" t="13128"/>
          <a:stretch/>
        </p:blipFill>
        <p:spPr>
          <a:xfrm flipH="1">
            <a:off x="7876849" y="-40490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8"/>
          <p:cNvPicPr preferRelativeResize="0"/>
          <p:nvPr/>
        </p:nvPicPr>
        <p:blipFill rotWithShape="1">
          <a:blip r:embed="rId6">
            <a:alphaModFix amt="65000"/>
          </a:blip>
          <a:srcRect b="43378" l="25942" r="32449" t="30366"/>
          <a:stretch/>
        </p:blipFill>
        <p:spPr>
          <a:xfrm flipH="1">
            <a:off x="6274275" y="-12657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8"/>
          <p:cNvSpPr/>
          <p:nvPr/>
        </p:nvSpPr>
        <p:spPr>
          <a:xfrm flipH="1">
            <a:off x="670319" y="1259539"/>
            <a:ext cx="220642" cy="4090234"/>
          </a:xfrm>
          <a:custGeom>
            <a:rect b="b" l="l" r="r" t="t"/>
            <a:pathLst>
              <a:path extrusionOk="0" h="33915" w="2733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8"/>
          <p:cNvSpPr/>
          <p:nvPr/>
        </p:nvSpPr>
        <p:spPr>
          <a:xfrm rot="7767761">
            <a:off x="6769677" y="-1044688"/>
            <a:ext cx="720428" cy="4427145"/>
          </a:xfrm>
          <a:custGeom>
            <a:rect b="b" l="l" r="r" t="t"/>
            <a:pathLst>
              <a:path extrusionOk="0" h="81945" w="6297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8"/>
          <p:cNvGrpSpPr/>
          <p:nvPr/>
        </p:nvGrpSpPr>
        <p:grpSpPr>
          <a:xfrm>
            <a:off x="7367875" y="1269475"/>
            <a:ext cx="1291501" cy="2050379"/>
            <a:chOff x="7367875" y="1269475"/>
            <a:chExt cx="1291501" cy="2050379"/>
          </a:xfrm>
        </p:grpSpPr>
        <p:sp>
          <p:nvSpPr>
            <p:cNvPr id="313" name="Google Shape;313;p8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8"/>
          <p:cNvGrpSpPr/>
          <p:nvPr/>
        </p:nvGrpSpPr>
        <p:grpSpPr>
          <a:xfrm flipH="1" rot="3377774">
            <a:off x="1475429" y="2656429"/>
            <a:ext cx="805488" cy="989522"/>
            <a:chOff x="2199075" y="2670475"/>
            <a:chExt cx="141700" cy="174075"/>
          </a:xfrm>
        </p:grpSpPr>
        <p:sp>
          <p:nvSpPr>
            <p:cNvPr id="346" name="Google Shape;346;p8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8"/>
          <p:cNvSpPr txBox="1"/>
          <p:nvPr>
            <p:ph type="title"/>
          </p:nvPr>
        </p:nvSpPr>
        <p:spPr>
          <a:xfrm>
            <a:off x="2063400" y="1321200"/>
            <a:ext cx="5017200" cy="25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9"/>
          <p:cNvPicPr preferRelativeResize="0"/>
          <p:nvPr/>
        </p:nvPicPr>
        <p:blipFill rotWithShape="1">
          <a:blip r:embed="rId2">
            <a:alphaModFix amt="82000"/>
          </a:blip>
          <a:srcRect b="24429" l="20678" r="16392" t="30819"/>
          <a:stretch/>
        </p:blipFill>
        <p:spPr>
          <a:xfrm flipH="1" rot="10800000">
            <a:off x="-944425" y="-271012"/>
            <a:ext cx="3746050" cy="149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9"/>
          <p:cNvPicPr preferRelativeResize="0"/>
          <p:nvPr/>
        </p:nvPicPr>
        <p:blipFill rotWithShape="1">
          <a:blip r:embed="rId3">
            <a:alphaModFix amt="73000"/>
          </a:blip>
          <a:srcRect b="43378" l="25942" r="32449" t="30366"/>
          <a:stretch/>
        </p:blipFill>
        <p:spPr>
          <a:xfrm>
            <a:off x="-1671350" y="61520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9"/>
          <p:cNvPicPr preferRelativeResize="0"/>
          <p:nvPr/>
        </p:nvPicPr>
        <p:blipFill rotWithShape="1">
          <a:blip r:embed="rId4">
            <a:alphaModFix/>
          </a:blip>
          <a:srcRect b="24883" l="29796" r="33345" t="23863"/>
          <a:stretch/>
        </p:blipFill>
        <p:spPr>
          <a:xfrm>
            <a:off x="6347050" y="3129525"/>
            <a:ext cx="3370301" cy="2636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9"/>
          <p:cNvSpPr/>
          <p:nvPr/>
        </p:nvSpPr>
        <p:spPr>
          <a:xfrm>
            <a:off x="668725" y="798525"/>
            <a:ext cx="720424" cy="4427079"/>
          </a:xfrm>
          <a:custGeom>
            <a:rect b="b" l="l" r="r" t="t"/>
            <a:pathLst>
              <a:path extrusionOk="0" h="81945" w="6297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9"/>
          <p:cNvGrpSpPr/>
          <p:nvPr/>
        </p:nvGrpSpPr>
        <p:grpSpPr>
          <a:xfrm flipH="1" rot="10800000">
            <a:off x="1157701" y="1353630"/>
            <a:ext cx="805494" cy="989529"/>
            <a:chOff x="2199075" y="2670475"/>
            <a:chExt cx="141700" cy="174075"/>
          </a:xfrm>
        </p:grpSpPr>
        <p:sp>
          <p:nvSpPr>
            <p:cNvPr id="366" name="Google Shape;366;p9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9"/>
          <p:cNvSpPr/>
          <p:nvPr/>
        </p:nvSpPr>
        <p:spPr>
          <a:xfrm>
            <a:off x="8420225" y="-174350"/>
            <a:ext cx="195640" cy="2140006"/>
          </a:xfrm>
          <a:custGeom>
            <a:rect b="b" l="l" r="r" t="t"/>
            <a:pathLst>
              <a:path extrusionOk="0" h="18858" w="1724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9"/>
          <p:cNvGrpSpPr/>
          <p:nvPr/>
        </p:nvGrpSpPr>
        <p:grpSpPr>
          <a:xfrm>
            <a:off x="7257009" y="2178168"/>
            <a:ext cx="1010232" cy="1837869"/>
            <a:chOff x="3452200" y="1678600"/>
            <a:chExt cx="406925" cy="740300"/>
          </a:xfrm>
        </p:grpSpPr>
        <p:sp>
          <p:nvSpPr>
            <p:cNvPr id="381" name="Google Shape;381;p9"/>
            <p:cNvSpPr/>
            <p:nvPr/>
          </p:nvSpPr>
          <p:spPr>
            <a:xfrm>
              <a:off x="3498925" y="1784575"/>
              <a:ext cx="42600" cy="32775"/>
            </a:xfrm>
            <a:custGeom>
              <a:rect b="b" l="l" r="r" t="t"/>
              <a:pathLst>
                <a:path extrusionOk="0" h="1311" w="1704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553400" y="1760475"/>
              <a:ext cx="39325" cy="30675"/>
            </a:xfrm>
            <a:custGeom>
              <a:rect b="b" l="l" r="r" t="t"/>
              <a:pathLst>
                <a:path extrusionOk="0" h="1227" w="1573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550125" y="1844700"/>
              <a:ext cx="35750" cy="27700"/>
            </a:xfrm>
            <a:custGeom>
              <a:rect b="b" l="l" r="r" t="t"/>
              <a:pathLst>
                <a:path extrusionOk="0" h="1108" w="143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612350" y="1828925"/>
              <a:ext cx="31575" cy="24425"/>
            </a:xfrm>
            <a:custGeom>
              <a:rect b="b" l="l" r="r" t="t"/>
              <a:pathLst>
                <a:path extrusionOk="0" h="977" w="1263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624550" y="1907800"/>
              <a:ext cx="2400" cy="2125"/>
            </a:xfrm>
            <a:custGeom>
              <a:rect b="b" l="l" r="r" t="t"/>
              <a:pathLst>
                <a:path extrusionOk="0" h="85" w="96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620675" y="1918075"/>
              <a:ext cx="25025" cy="25550"/>
            </a:xfrm>
            <a:custGeom>
              <a:rect b="b" l="l" r="r" t="t"/>
              <a:pathLst>
                <a:path extrusionOk="0" h="1022" w="1001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510550" y="1927750"/>
              <a:ext cx="29200" cy="22650"/>
            </a:xfrm>
            <a:custGeom>
              <a:rect b="b" l="l" r="r" t="t"/>
              <a:pathLst>
                <a:path extrusionOk="0" h="906" w="1168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3684675" y="1862850"/>
              <a:ext cx="27700" cy="21775"/>
            </a:xfrm>
            <a:custGeom>
              <a:rect b="b" l="l" r="r" t="t"/>
              <a:pathLst>
                <a:path extrusionOk="0" h="871" w="1108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3669500" y="2011100"/>
              <a:ext cx="28000" cy="21750"/>
            </a:xfrm>
            <a:custGeom>
              <a:rect b="b" l="l" r="r" t="t"/>
              <a:pathLst>
                <a:path extrusionOk="0" h="870" w="112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741525" y="1783525"/>
              <a:ext cx="26525" cy="24750"/>
            </a:xfrm>
            <a:custGeom>
              <a:rect b="b" l="l" r="r" t="t"/>
              <a:pathLst>
                <a:path extrusionOk="0" h="990" w="1061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667700" y="1734875"/>
              <a:ext cx="21475" cy="23525"/>
            </a:xfrm>
            <a:custGeom>
              <a:rect b="b" l="l" r="r" t="t"/>
              <a:pathLst>
                <a:path extrusionOk="0" h="941" w="859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3679900" y="1678600"/>
              <a:ext cx="17300" cy="13425"/>
            </a:xfrm>
            <a:custGeom>
              <a:rect b="b" l="l" r="r" t="t"/>
              <a:pathLst>
                <a:path extrusionOk="0" h="537" w="692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578700" y="1700050"/>
              <a:ext cx="13725" cy="10725"/>
            </a:xfrm>
            <a:custGeom>
              <a:rect b="b" l="l" r="r" t="t"/>
              <a:pathLst>
                <a:path extrusionOk="0" h="429" w="549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460250" y="1696475"/>
              <a:ext cx="29475" cy="22950"/>
            </a:xfrm>
            <a:custGeom>
              <a:rect b="b" l="l" r="r" t="t"/>
              <a:pathLst>
                <a:path extrusionOk="0" h="918" w="1179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452200" y="1860775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460250" y="2041150"/>
              <a:ext cx="34550" cy="26825"/>
            </a:xfrm>
            <a:custGeom>
              <a:rect b="b" l="l" r="r" t="t"/>
              <a:pathLst>
                <a:path extrusionOk="0" h="1073" w="1382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553700" y="2114075"/>
              <a:ext cx="8650" cy="6575"/>
            </a:xfrm>
            <a:custGeom>
              <a:rect b="b" l="l" r="r" t="t"/>
              <a:pathLst>
                <a:path extrusionOk="0" h="263" w="346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3679625" y="2075675"/>
              <a:ext cx="22925" cy="17900"/>
            </a:xfrm>
            <a:custGeom>
              <a:rect b="b" l="l" r="r" t="t"/>
              <a:pathLst>
                <a:path extrusionOk="0" h="716" w="917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3753125" y="1902450"/>
              <a:ext cx="33075" cy="32075"/>
            </a:xfrm>
            <a:custGeom>
              <a:rect b="b" l="l" r="r" t="t"/>
              <a:pathLst>
                <a:path extrusionOk="0" h="1283" w="1323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3604300" y="2034900"/>
              <a:ext cx="17900" cy="14025"/>
            </a:xfrm>
            <a:custGeom>
              <a:rect b="b" l="l" r="r" t="t"/>
              <a:pathLst>
                <a:path extrusionOk="0" h="561" w="716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629025" y="2130450"/>
              <a:ext cx="18475" cy="14025"/>
            </a:xfrm>
            <a:custGeom>
              <a:rect b="b" l="l" r="r" t="t"/>
              <a:pathLst>
                <a:path extrusionOk="0" h="561" w="739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667700" y="2188800"/>
              <a:ext cx="16400" cy="12825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3745100" y="2166775"/>
              <a:ext cx="27700" cy="21750"/>
            </a:xfrm>
            <a:custGeom>
              <a:rect b="b" l="l" r="r" t="t"/>
              <a:pathLst>
                <a:path extrusionOk="0" h="870" w="1108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3724550" y="2248925"/>
              <a:ext cx="23550" cy="18175"/>
            </a:xfrm>
            <a:custGeom>
              <a:rect b="b" l="l" r="r" t="t"/>
              <a:pathLst>
                <a:path extrusionOk="0" h="727" w="942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789150" y="2279275"/>
              <a:ext cx="9850" cy="7775"/>
            </a:xfrm>
            <a:custGeom>
              <a:rect b="b" l="l" r="r" t="t"/>
              <a:pathLst>
                <a:path extrusionOk="0" h="311" w="394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825175" y="2369175"/>
              <a:ext cx="17875" cy="13725"/>
            </a:xfrm>
            <a:custGeom>
              <a:rect b="b" l="l" r="r" t="t"/>
              <a:pathLst>
                <a:path extrusionOk="0" h="549" w="715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839450" y="2403400"/>
              <a:ext cx="19675" cy="15500"/>
            </a:xfrm>
            <a:custGeom>
              <a:rect b="b" l="l" r="r" t="t"/>
              <a:pathLst>
                <a:path extrusionOk="0" h="620" w="787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9"/>
          <p:cNvSpPr txBox="1"/>
          <p:nvPr>
            <p:ph type="title"/>
          </p:nvPr>
        </p:nvSpPr>
        <p:spPr>
          <a:xfrm>
            <a:off x="2549400" y="1486650"/>
            <a:ext cx="4045200" cy="7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9" name="Google Shape;409;p9"/>
          <p:cNvSpPr txBox="1"/>
          <p:nvPr>
            <p:ph idx="1" type="subTitle"/>
          </p:nvPr>
        </p:nvSpPr>
        <p:spPr>
          <a:xfrm>
            <a:off x="2549400" y="2235750"/>
            <a:ext cx="40452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"/>
          <p:cNvSpPr/>
          <p:nvPr/>
        </p:nvSpPr>
        <p:spPr>
          <a:xfrm>
            <a:off x="11750" y="-125"/>
            <a:ext cx="9144000" cy="5143500"/>
          </a:xfrm>
          <a:prstGeom prst="rect">
            <a:avLst/>
          </a:prstGeom>
          <a:solidFill>
            <a:srgbClr val="FFFFFF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0"/>
          <p:cNvSpPr txBox="1"/>
          <p:nvPr>
            <p:ph type="title"/>
          </p:nvPr>
        </p:nvSpPr>
        <p:spPr>
          <a:xfrm>
            <a:off x="5869375" y="1493100"/>
            <a:ext cx="2561400" cy="21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413" name="Google Shape;413;p10"/>
          <p:cNvPicPr preferRelativeResize="0"/>
          <p:nvPr/>
        </p:nvPicPr>
        <p:blipFill rotWithShape="1">
          <a:blip r:embed="rId2">
            <a:alphaModFix amt="62000"/>
          </a:blip>
          <a:srcRect b="19752" l="32658" r="33491" t="31809"/>
          <a:stretch/>
        </p:blipFill>
        <p:spPr>
          <a:xfrm>
            <a:off x="3477525" y="3588625"/>
            <a:ext cx="3369926" cy="2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0"/>
          <p:cNvSpPr/>
          <p:nvPr/>
        </p:nvSpPr>
        <p:spPr>
          <a:xfrm flipH="1" rot="-10592463">
            <a:off x="782899" y="-149359"/>
            <a:ext cx="720414" cy="3359509"/>
          </a:xfrm>
          <a:custGeom>
            <a:rect b="b" l="l" r="r" t="t"/>
            <a:pathLst>
              <a:path extrusionOk="0" h="81945" w="6297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10"/>
          <p:cNvGrpSpPr/>
          <p:nvPr/>
        </p:nvGrpSpPr>
        <p:grpSpPr>
          <a:xfrm rot="-9821362">
            <a:off x="5035440" y="3204072"/>
            <a:ext cx="1291294" cy="2050052"/>
            <a:chOff x="7367875" y="1269475"/>
            <a:chExt cx="1291501" cy="2050379"/>
          </a:xfrm>
        </p:grpSpPr>
        <p:sp>
          <p:nvSpPr>
            <p:cNvPr id="416" name="Google Shape;416;p10"/>
            <p:cNvSpPr/>
            <p:nvPr/>
          </p:nvSpPr>
          <p:spPr>
            <a:xfrm flipH="1" rot="10800000">
              <a:off x="7594242" y="1338923"/>
              <a:ext cx="73405" cy="57581"/>
            </a:xfrm>
            <a:custGeom>
              <a:rect b="b" l="l" r="r" t="t"/>
              <a:pathLst>
                <a:path extrusionOk="0" h="524" w="668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 flipH="1" rot="10800000">
              <a:off x="7663580" y="1558697"/>
              <a:ext cx="57691" cy="44614"/>
            </a:xfrm>
            <a:custGeom>
              <a:rect b="b" l="l" r="r" t="t"/>
              <a:pathLst>
                <a:path extrusionOk="0" h="406" w="525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 flipH="1" rot="10800000">
              <a:off x="7519629" y="1491996"/>
              <a:ext cx="70768" cy="53735"/>
            </a:xfrm>
            <a:custGeom>
              <a:rect b="b" l="l" r="r" t="t"/>
              <a:pathLst>
                <a:path extrusionOk="0" h="489" w="644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 flipH="1" rot="10800000">
              <a:off x="7765665" y="1448810"/>
              <a:ext cx="74614" cy="57691"/>
            </a:xfrm>
            <a:custGeom>
              <a:rect b="b" l="l" r="r" t="t"/>
              <a:pathLst>
                <a:path extrusionOk="0" h="525" w="679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 flipH="1" rot="10800000">
              <a:off x="7646548" y="1736604"/>
              <a:ext cx="78679" cy="60328"/>
            </a:xfrm>
            <a:custGeom>
              <a:rect b="b" l="l" r="r" t="t"/>
              <a:pathLst>
                <a:path extrusionOk="0" h="549" w="716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 flipH="1" rot="10800000">
              <a:off x="7553694" y="1705177"/>
              <a:ext cx="17142" cy="13187"/>
            </a:xfrm>
            <a:custGeom>
              <a:rect b="b" l="l" r="r" t="t"/>
              <a:pathLst>
                <a:path extrusionOk="0" h="120" w="156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 flipH="1" rot="10800000">
              <a:off x="7807532" y="1682979"/>
              <a:ext cx="73295" cy="56372"/>
            </a:xfrm>
            <a:custGeom>
              <a:rect b="b" l="l" r="r" t="t"/>
              <a:pathLst>
                <a:path extrusionOk="0" h="513" w="667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 flipH="1" rot="10800000">
              <a:off x="7480399" y="1820338"/>
              <a:ext cx="108679" cy="85163"/>
            </a:xfrm>
            <a:custGeom>
              <a:rect b="b" l="l" r="r" t="t"/>
              <a:pathLst>
                <a:path extrusionOk="0" h="775" w="989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 flipH="1" rot="10800000">
              <a:off x="7747314" y="1936818"/>
              <a:ext cx="111316" cy="86372"/>
            </a:xfrm>
            <a:custGeom>
              <a:rect b="b" l="l" r="r" t="t"/>
              <a:pathLst>
                <a:path extrusionOk="0" h="786" w="1013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 flipH="1" rot="10800000">
              <a:off x="7411061" y="1673859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 flipH="1" rot="10800000">
              <a:off x="7367875" y="1379472"/>
              <a:ext cx="57691" cy="44504"/>
            </a:xfrm>
            <a:custGeom>
              <a:rect b="b" l="l" r="r" t="t"/>
              <a:pathLst>
                <a:path extrusionOk="0" h="405" w="525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 flipH="1" rot="10800000">
              <a:off x="7844125" y="1545621"/>
              <a:ext cx="59010" cy="56372"/>
            </a:xfrm>
            <a:custGeom>
              <a:rect b="b" l="l" r="r" t="t"/>
              <a:pathLst>
                <a:path extrusionOk="0" h="513" w="537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 flipH="1" rot="10800000">
              <a:off x="7925221" y="1761438"/>
              <a:ext cx="85163" cy="65603"/>
            </a:xfrm>
            <a:custGeom>
              <a:rect b="b" l="l" r="r" t="t"/>
              <a:pathLst>
                <a:path extrusionOk="0" h="597" w="775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 flipH="1" rot="10800000">
              <a:off x="8045657" y="1425185"/>
              <a:ext cx="79888" cy="62966"/>
            </a:xfrm>
            <a:custGeom>
              <a:rect b="b" l="l" r="r" t="t"/>
              <a:pathLst>
                <a:path extrusionOk="0" h="573" w="727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 flipH="1" rot="10800000">
              <a:off x="7812697" y="1269475"/>
              <a:ext cx="76042" cy="59010"/>
            </a:xfrm>
            <a:custGeom>
              <a:rect b="b" l="l" r="r" t="t"/>
              <a:pathLst>
                <a:path extrusionOk="0" h="537" w="692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 flipH="1" rot="10800000">
              <a:off x="8001153" y="1573092"/>
              <a:ext cx="70768" cy="77251"/>
            </a:xfrm>
            <a:custGeom>
              <a:rect b="b" l="l" r="r" t="t"/>
              <a:pathLst>
                <a:path extrusionOk="0" h="703" w="644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 flipH="1" rot="10800000">
              <a:off x="8278507" y="1346726"/>
              <a:ext cx="53735" cy="41977"/>
            </a:xfrm>
            <a:custGeom>
              <a:rect b="b" l="l" r="r" t="t"/>
              <a:pathLst>
                <a:path extrusionOk="0" h="382" w="489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 flipH="1" rot="10800000">
              <a:off x="8163346" y="1571774"/>
              <a:ext cx="78679" cy="60218"/>
            </a:xfrm>
            <a:custGeom>
              <a:rect b="b" l="l" r="r" t="t"/>
              <a:pathLst>
                <a:path extrusionOk="0" h="548" w="716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 flipH="1" rot="10800000">
              <a:off x="8162027" y="186616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 flipH="1" rot="10800000">
              <a:off x="7885991" y="1892314"/>
              <a:ext cx="68130" cy="52416"/>
            </a:xfrm>
            <a:custGeom>
              <a:rect b="b" l="l" r="r" t="t"/>
              <a:pathLst>
                <a:path extrusionOk="0" h="477" w="62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 flipH="1" rot="10800000">
              <a:off x="8049503" y="2084616"/>
              <a:ext cx="85163" cy="65493"/>
            </a:xfrm>
            <a:custGeom>
              <a:rect b="b" l="l" r="r" t="t"/>
              <a:pathLst>
                <a:path extrusionOk="0" h="596" w="775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 flipH="1" rot="10800000">
              <a:off x="8086205" y="2301752"/>
              <a:ext cx="95602" cy="73405"/>
            </a:xfrm>
            <a:custGeom>
              <a:rect b="b" l="l" r="r" t="t"/>
              <a:pathLst>
                <a:path extrusionOk="0" h="668" w="87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flipH="1" rot="10800000">
              <a:off x="7670174" y="2181426"/>
              <a:ext cx="86372" cy="65493"/>
            </a:xfrm>
            <a:custGeom>
              <a:rect b="b" l="l" r="r" t="t"/>
              <a:pathLst>
                <a:path extrusionOk="0" h="596" w="786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 flipH="1" rot="10800000">
              <a:off x="7484355" y="2085934"/>
              <a:ext cx="45933" cy="35494"/>
            </a:xfrm>
            <a:custGeom>
              <a:rect b="b" l="l" r="r" t="t"/>
              <a:pathLst>
                <a:path extrusionOk="0" h="323" w="418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 flipH="1" rot="10800000">
              <a:off x="7791818" y="2617127"/>
              <a:ext cx="64174" cy="48460"/>
            </a:xfrm>
            <a:custGeom>
              <a:rect b="b" l="l" r="r" t="t"/>
              <a:pathLst>
                <a:path extrusionOk="0" h="441" w="584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 flipH="1" rot="10800000">
              <a:off x="7484355" y="2516361"/>
              <a:ext cx="72086" cy="56372"/>
            </a:xfrm>
            <a:custGeom>
              <a:rect b="b" l="l" r="r" t="t"/>
              <a:pathLst>
                <a:path extrusionOk="0" h="513" w="656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 flipH="1" rot="10800000">
              <a:off x="7619076" y="2822506"/>
              <a:ext cx="65493" cy="72086"/>
            </a:xfrm>
            <a:custGeom>
              <a:rect b="b" l="l" r="r" t="t"/>
              <a:pathLst>
                <a:path extrusionOk="0" h="656" w="596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flipH="1" rot="10800000">
              <a:off x="7435895" y="2839538"/>
              <a:ext cx="73405" cy="57691"/>
            </a:xfrm>
            <a:custGeom>
              <a:rect b="b" l="l" r="r" t="t"/>
              <a:pathLst>
                <a:path extrusionOk="0" h="525" w="668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flipH="1" rot="10800000">
              <a:off x="7541936" y="3050191"/>
              <a:ext cx="81207" cy="62856"/>
            </a:xfrm>
            <a:custGeom>
              <a:rect b="b" l="l" r="r" t="t"/>
              <a:pathLst>
                <a:path extrusionOk="0" h="572" w="739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flipH="1" rot="10800000">
              <a:off x="7496113" y="3269965"/>
              <a:ext cx="62856" cy="49889"/>
            </a:xfrm>
            <a:custGeom>
              <a:rect b="b" l="l" r="r" t="t"/>
              <a:pathLst>
                <a:path extrusionOk="0" h="454" w="572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flipH="1" rot="10800000">
              <a:off x="7728963" y="2465373"/>
              <a:ext cx="78679" cy="61537"/>
            </a:xfrm>
            <a:custGeom>
              <a:rect b="b" l="l" r="r" t="t"/>
              <a:pathLst>
                <a:path extrusionOk="0" h="560" w="716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flipH="1" rot="10800000">
              <a:off x="8571575" y="1430459"/>
              <a:ext cx="87800" cy="66812"/>
            </a:xfrm>
            <a:custGeom>
              <a:rect b="b" l="l" r="r" t="t"/>
              <a:pathLst>
                <a:path extrusionOk="0" h="608" w="799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0"/>
          <p:cNvGrpSpPr/>
          <p:nvPr/>
        </p:nvGrpSpPr>
        <p:grpSpPr>
          <a:xfrm flipH="1" rot="7318586">
            <a:off x="-246271" y="-287731"/>
            <a:ext cx="805482" cy="989515"/>
            <a:chOff x="2199075" y="2670475"/>
            <a:chExt cx="141700" cy="174075"/>
          </a:xfrm>
        </p:grpSpPr>
        <p:sp>
          <p:nvSpPr>
            <p:cNvPr id="449" name="Google Shape;449;p10"/>
            <p:cNvSpPr/>
            <p:nvPr/>
          </p:nvSpPr>
          <p:spPr>
            <a:xfrm>
              <a:off x="2291650" y="2670475"/>
              <a:ext cx="16100" cy="14750"/>
            </a:xfrm>
            <a:custGeom>
              <a:rect b="b" l="l" r="r" t="t"/>
              <a:pathLst>
                <a:path extrusionOk="0" h="590" w="644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2276175" y="2712675"/>
              <a:ext cx="11325" cy="8650"/>
            </a:xfrm>
            <a:custGeom>
              <a:rect b="b" l="l" r="r" t="t"/>
              <a:pathLst>
                <a:path extrusionOk="0" h="346" w="453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2316650" y="2711175"/>
              <a:ext cx="14900" cy="11625"/>
            </a:xfrm>
            <a:custGeom>
              <a:rect b="b" l="l" r="r" t="t"/>
              <a:pathLst>
                <a:path extrusionOk="0" h="465" w="596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2287775" y="2770000"/>
              <a:ext cx="14600" cy="13225"/>
            </a:xfrm>
            <a:custGeom>
              <a:rect b="b" l="l" r="r" t="t"/>
              <a:pathLst>
                <a:path extrusionOk="0" h="529" w="584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2237475" y="2779825"/>
              <a:ext cx="13700" cy="14425"/>
            </a:xfrm>
            <a:custGeom>
              <a:rect b="b" l="l" r="r" t="t"/>
              <a:pathLst>
                <a:path extrusionOk="0" h="577" w="548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2276750" y="2743325"/>
              <a:ext cx="14625" cy="13125"/>
            </a:xfrm>
            <a:custGeom>
              <a:rect b="b" l="l" r="r" t="t"/>
              <a:pathLst>
                <a:path extrusionOk="0" h="525" w="585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2235975" y="2760000"/>
              <a:ext cx="10150" cy="8050"/>
            </a:xfrm>
            <a:custGeom>
              <a:rect b="b" l="l" r="r" t="t"/>
              <a:pathLst>
                <a:path extrusionOk="0" h="322" w="406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2238650" y="2711475"/>
              <a:ext cx="14325" cy="11050"/>
            </a:xfrm>
            <a:custGeom>
              <a:rect b="b" l="l" r="r" t="t"/>
              <a:pathLst>
                <a:path extrusionOk="0" h="442" w="573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2216625" y="2671000"/>
              <a:ext cx="17600" cy="13700"/>
            </a:xfrm>
            <a:custGeom>
              <a:rect b="b" l="l" r="r" t="t"/>
              <a:pathLst>
                <a:path extrusionOk="0" h="548" w="704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2199075" y="2721675"/>
              <a:ext cx="14000" cy="12675"/>
            </a:xfrm>
            <a:custGeom>
              <a:rect b="b" l="l" r="r" t="t"/>
              <a:pathLst>
                <a:path extrusionOk="0" h="507" w="56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2252650" y="2684100"/>
              <a:ext cx="20575" cy="15800"/>
            </a:xfrm>
            <a:custGeom>
              <a:rect b="b" l="l" r="r" t="t"/>
              <a:pathLst>
                <a:path extrusionOk="0" h="632" w="823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2323200" y="2758800"/>
              <a:ext cx="17575" cy="13425"/>
            </a:xfrm>
            <a:custGeom>
              <a:rect b="b" l="l" r="r" t="t"/>
              <a:pathLst>
                <a:path extrusionOk="0" h="537" w="703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2286000" y="2833800"/>
              <a:ext cx="13700" cy="10750"/>
            </a:xfrm>
            <a:custGeom>
              <a:rect b="b" l="l" r="r" t="t"/>
              <a:pathLst>
                <a:path extrusionOk="0" h="430" w="548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38"/>
          <p:cNvSpPr txBox="1"/>
          <p:nvPr>
            <p:ph type="ctrTitle"/>
          </p:nvPr>
        </p:nvSpPr>
        <p:spPr>
          <a:xfrm>
            <a:off x="1698156" y="1282325"/>
            <a:ext cx="5747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del cambio</a:t>
            </a:r>
            <a:endParaRPr/>
          </a:p>
        </p:txBody>
      </p:sp>
      <p:sp>
        <p:nvSpPr>
          <p:cNvPr id="1658" name="Google Shape;1658;p38"/>
          <p:cNvSpPr txBox="1"/>
          <p:nvPr>
            <p:ph idx="1" type="subTitle"/>
          </p:nvPr>
        </p:nvSpPr>
        <p:spPr>
          <a:xfrm>
            <a:off x="1698150" y="3191625"/>
            <a:ext cx="57477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Principio 12: Permitir el cambio para lograr el estado futuro previsto</a:t>
            </a:r>
            <a:endParaRPr b="1"/>
          </a:p>
        </p:txBody>
      </p:sp>
      <p:sp>
        <p:nvSpPr>
          <p:cNvPr id="1659" name="Google Shape;1659;p38"/>
          <p:cNvSpPr txBox="1"/>
          <p:nvPr>
            <p:ph idx="1" type="subTitle"/>
          </p:nvPr>
        </p:nvSpPr>
        <p:spPr>
          <a:xfrm>
            <a:off x="1747700" y="3898125"/>
            <a:ext cx="57477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Andrés Quintero Bedoya</a:t>
            </a:r>
            <a:endParaRPr sz="1400"/>
          </a:p>
        </p:txBody>
      </p:sp>
      <p:sp>
        <p:nvSpPr>
          <p:cNvPr id="1660" name="Google Shape;1660;p38"/>
          <p:cNvSpPr txBox="1"/>
          <p:nvPr>
            <p:ph idx="1" type="subTitle"/>
          </p:nvPr>
        </p:nvSpPr>
        <p:spPr>
          <a:xfrm>
            <a:off x="1747700" y="4298175"/>
            <a:ext cx="57477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highlight>
                  <a:schemeClr val="lt1"/>
                </a:highlight>
              </a:rPr>
              <a:t>Karen Vanessa González Alarcón</a:t>
            </a:r>
            <a:endParaRPr sz="14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7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 de ciclo de vida del cambio</a:t>
            </a:r>
            <a:endParaRPr/>
          </a:p>
        </p:txBody>
      </p:sp>
      <p:sp>
        <p:nvSpPr>
          <p:cNvPr id="1735" name="Google Shape;1735;p47"/>
          <p:cNvSpPr txBox="1"/>
          <p:nvPr>
            <p:ph idx="1" type="subTitle"/>
          </p:nvPr>
        </p:nvSpPr>
        <p:spPr>
          <a:xfrm>
            <a:off x="713250" y="1121350"/>
            <a:ext cx="7278900" cy="3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Formular cambio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Plan de Cambio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Implementar el Cambio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Administrar Transición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Mantener el cambio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8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1741" name="Google Shape;1741;p48"/>
          <p:cNvSpPr txBox="1"/>
          <p:nvPr>
            <p:ph idx="1" type="subTitle"/>
          </p:nvPr>
        </p:nvSpPr>
        <p:spPr>
          <a:xfrm>
            <a:off x="713250" y="1121350"/>
            <a:ext cx="7278900" cy="3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Project Management Institute. (2021). A Guide to the Project Management Body of Knowledge (PMBOK® Guide)-and The Standard for Project Management. Project Management Institute.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Muñoz, C. (2019). La Guía para la gestión del Cambio (i parte). Ibermatica365. https://www.ibermatica365.com/la-guia-para-la-gestion-del-cambio-i-parte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9"/>
          <p:cNvSpPr txBox="1"/>
          <p:nvPr>
            <p:ph type="title"/>
          </p:nvPr>
        </p:nvSpPr>
        <p:spPr>
          <a:xfrm>
            <a:off x="2063400" y="2250275"/>
            <a:ext cx="5017200" cy="1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¡Gracias!</a:t>
            </a:r>
            <a:br>
              <a:rPr lang="en"/>
            </a:br>
            <a:br>
              <a:rPr lang="en"/>
            </a:b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5" name="Google Shape;1665;p39"/>
          <p:cNvPicPr preferRelativeResize="0"/>
          <p:nvPr/>
        </p:nvPicPr>
        <p:blipFill rotWithShape="1">
          <a:blip r:embed="rId3">
            <a:alphaModFix/>
          </a:blip>
          <a:srcRect b="21689" l="34289" r="31679" t="18495"/>
          <a:stretch/>
        </p:blipFill>
        <p:spPr>
          <a:xfrm>
            <a:off x="4554387" y="3087118"/>
            <a:ext cx="805502" cy="79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6" name="Google Shape;1666;p39"/>
          <p:cNvPicPr preferRelativeResize="0"/>
          <p:nvPr/>
        </p:nvPicPr>
        <p:blipFill rotWithShape="1">
          <a:blip r:embed="rId3">
            <a:alphaModFix/>
          </a:blip>
          <a:srcRect b="21689" l="34289" r="31679" t="18495"/>
          <a:stretch/>
        </p:blipFill>
        <p:spPr>
          <a:xfrm>
            <a:off x="745100" y="3087106"/>
            <a:ext cx="805502" cy="79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7" name="Google Shape;1667;p39"/>
          <p:cNvPicPr preferRelativeResize="0"/>
          <p:nvPr/>
        </p:nvPicPr>
        <p:blipFill rotWithShape="1">
          <a:blip r:embed="rId3">
            <a:alphaModFix/>
          </a:blip>
          <a:srcRect b="21689" l="34289" r="31679" t="18495"/>
          <a:stretch/>
        </p:blipFill>
        <p:spPr>
          <a:xfrm>
            <a:off x="4522512" y="1383893"/>
            <a:ext cx="805502" cy="79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8" name="Google Shape;1668;p39"/>
          <p:cNvPicPr preferRelativeResize="0"/>
          <p:nvPr/>
        </p:nvPicPr>
        <p:blipFill rotWithShape="1">
          <a:blip r:embed="rId3">
            <a:alphaModFix/>
          </a:blip>
          <a:srcRect b="21689" l="34289" r="31679" t="18495"/>
          <a:stretch/>
        </p:blipFill>
        <p:spPr>
          <a:xfrm>
            <a:off x="713225" y="1383881"/>
            <a:ext cx="805502" cy="796381"/>
          </a:xfrm>
          <a:prstGeom prst="rect">
            <a:avLst/>
          </a:prstGeom>
          <a:noFill/>
          <a:ln>
            <a:noFill/>
          </a:ln>
        </p:spPr>
      </p:pic>
      <p:sp>
        <p:nvSpPr>
          <p:cNvPr id="1669" name="Google Shape;1669;p39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670" name="Google Shape;1670;p39"/>
          <p:cNvSpPr txBox="1"/>
          <p:nvPr>
            <p:ph idx="2" type="title"/>
          </p:nvPr>
        </p:nvSpPr>
        <p:spPr>
          <a:xfrm rot="-14480">
            <a:off x="1579762" y="1353073"/>
            <a:ext cx="2991327" cy="85800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la gestión del cambio?</a:t>
            </a:r>
            <a:endParaRPr/>
          </a:p>
        </p:txBody>
      </p:sp>
      <p:sp>
        <p:nvSpPr>
          <p:cNvPr id="1671" name="Google Shape;1671;p39"/>
          <p:cNvSpPr txBox="1"/>
          <p:nvPr>
            <p:ph idx="3" type="title"/>
          </p:nvPr>
        </p:nvSpPr>
        <p:spPr>
          <a:xfrm rot="-13468">
            <a:off x="5375064" y="1352448"/>
            <a:ext cx="2986523" cy="85800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de la gestión del cambio</a:t>
            </a:r>
            <a:endParaRPr/>
          </a:p>
        </p:txBody>
      </p:sp>
      <p:sp>
        <p:nvSpPr>
          <p:cNvPr id="1672" name="Google Shape;1672;p39"/>
          <p:cNvSpPr txBox="1"/>
          <p:nvPr>
            <p:ph idx="5" type="title"/>
          </p:nvPr>
        </p:nvSpPr>
        <p:spPr>
          <a:xfrm rot="-15173">
            <a:off x="1579760" y="3056603"/>
            <a:ext cx="2990729" cy="85740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gestión del cambio</a:t>
            </a:r>
            <a:endParaRPr/>
          </a:p>
        </p:txBody>
      </p:sp>
      <p:sp>
        <p:nvSpPr>
          <p:cNvPr id="1673" name="Google Shape;1673;p39"/>
          <p:cNvSpPr txBox="1"/>
          <p:nvPr>
            <p:ph idx="7" type="title"/>
          </p:nvPr>
        </p:nvSpPr>
        <p:spPr>
          <a:xfrm rot="-16651">
            <a:off x="726623" y="1530200"/>
            <a:ext cx="805209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74" name="Google Shape;1674;p39"/>
          <p:cNvSpPr txBox="1"/>
          <p:nvPr>
            <p:ph idx="8" type="title"/>
          </p:nvPr>
        </p:nvSpPr>
        <p:spPr>
          <a:xfrm rot="-16651">
            <a:off x="726623" y="3234049"/>
            <a:ext cx="805209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75" name="Google Shape;1675;p39"/>
          <p:cNvSpPr txBox="1"/>
          <p:nvPr>
            <p:ph idx="9" type="title"/>
          </p:nvPr>
        </p:nvSpPr>
        <p:spPr>
          <a:xfrm rot="-16657">
            <a:off x="4522073" y="1530200"/>
            <a:ext cx="804909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76" name="Google Shape;1676;p39"/>
          <p:cNvSpPr txBox="1"/>
          <p:nvPr>
            <p:ph idx="13" type="title"/>
          </p:nvPr>
        </p:nvSpPr>
        <p:spPr>
          <a:xfrm rot="-14154">
            <a:off x="5375066" y="3055991"/>
            <a:ext cx="2987425" cy="85740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 de ciclo de vida del cambio</a:t>
            </a:r>
            <a:endParaRPr/>
          </a:p>
        </p:txBody>
      </p:sp>
      <p:sp>
        <p:nvSpPr>
          <p:cNvPr id="1677" name="Google Shape;1677;p39"/>
          <p:cNvSpPr txBox="1"/>
          <p:nvPr>
            <p:ph idx="15" type="title"/>
          </p:nvPr>
        </p:nvSpPr>
        <p:spPr>
          <a:xfrm rot="-16657">
            <a:off x="4522073" y="3234049"/>
            <a:ext cx="804909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2" name="Google Shape;1682;p40"/>
          <p:cNvPicPr preferRelativeResize="0"/>
          <p:nvPr/>
        </p:nvPicPr>
        <p:blipFill rotWithShape="1">
          <a:blip r:embed="rId3">
            <a:alphaModFix/>
          </a:blip>
          <a:srcRect b="21689" l="34289" r="31679" t="18495"/>
          <a:stretch/>
        </p:blipFill>
        <p:spPr>
          <a:xfrm>
            <a:off x="6952076" y="526250"/>
            <a:ext cx="1682674" cy="1663546"/>
          </a:xfrm>
          <a:prstGeom prst="rect">
            <a:avLst/>
          </a:prstGeom>
          <a:noFill/>
          <a:ln>
            <a:noFill/>
          </a:ln>
        </p:spPr>
      </p:pic>
      <p:sp>
        <p:nvSpPr>
          <p:cNvPr id="1683" name="Google Shape;1683;p40"/>
          <p:cNvSpPr txBox="1"/>
          <p:nvPr>
            <p:ph type="title"/>
          </p:nvPr>
        </p:nvSpPr>
        <p:spPr>
          <a:xfrm flipH="1">
            <a:off x="3088375" y="2254800"/>
            <a:ext cx="53424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la gestión del cambio?</a:t>
            </a:r>
            <a:endParaRPr/>
          </a:p>
        </p:txBody>
      </p:sp>
      <p:sp>
        <p:nvSpPr>
          <p:cNvPr id="1684" name="Google Shape;1684;p40"/>
          <p:cNvSpPr txBox="1"/>
          <p:nvPr>
            <p:ph idx="2" type="title"/>
          </p:nvPr>
        </p:nvSpPr>
        <p:spPr>
          <a:xfrm flipH="1">
            <a:off x="6952075" y="839775"/>
            <a:ext cx="1478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1"/>
          <p:cNvSpPr txBox="1"/>
          <p:nvPr>
            <p:ph type="title"/>
          </p:nvPr>
        </p:nvSpPr>
        <p:spPr>
          <a:xfrm>
            <a:off x="1358108" y="684800"/>
            <a:ext cx="65421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la gestión del cambio?</a:t>
            </a:r>
            <a:endParaRPr/>
          </a:p>
        </p:txBody>
      </p:sp>
      <p:sp>
        <p:nvSpPr>
          <p:cNvPr id="1690" name="Google Shape;1690;p41"/>
          <p:cNvSpPr/>
          <p:nvPr/>
        </p:nvSpPr>
        <p:spPr>
          <a:xfrm>
            <a:off x="4234875" y="2850863"/>
            <a:ext cx="945900" cy="50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1" name="Google Shape;1691;p41"/>
          <p:cNvGrpSpPr/>
          <p:nvPr/>
        </p:nvGrpSpPr>
        <p:grpSpPr>
          <a:xfrm>
            <a:off x="2159436" y="2450296"/>
            <a:ext cx="4825132" cy="1310583"/>
            <a:chOff x="2718575" y="2172100"/>
            <a:chExt cx="3833425" cy="788700"/>
          </a:xfrm>
        </p:grpSpPr>
        <p:sp>
          <p:nvSpPr>
            <p:cNvPr id="1692" name="Google Shape;1692;p41"/>
            <p:cNvSpPr/>
            <p:nvPr/>
          </p:nvSpPr>
          <p:spPr>
            <a:xfrm>
              <a:off x="2718575" y="2172100"/>
              <a:ext cx="1413300" cy="788700"/>
            </a:xfrm>
            <a:prstGeom prst="flowChartAlternateProcess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1"/>
            <p:cNvSpPr txBox="1"/>
            <p:nvPr/>
          </p:nvSpPr>
          <p:spPr>
            <a:xfrm>
              <a:off x="2854175" y="2381198"/>
              <a:ext cx="1142100" cy="37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fortaa"/>
                  <a:ea typeface="Comfortaa"/>
                  <a:cs typeface="Comfortaa"/>
                  <a:sym typeface="Comfortaa"/>
                </a:rPr>
                <a:t>Estado actual</a:t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5138700" y="2172100"/>
              <a:ext cx="1413300" cy="788700"/>
            </a:xfrm>
            <a:prstGeom prst="flowChartAlternateProcess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1"/>
            <p:cNvSpPr txBox="1"/>
            <p:nvPr/>
          </p:nvSpPr>
          <p:spPr>
            <a:xfrm>
              <a:off x="5274300" y="2381198"/>
              <a:ext cx="1142100" cy="37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fortaa"/>
                  <a:ea typeface="Comfortaa"/>
                  <a:cs typeface="Comfortaa"/>
                  <a:sym typeface="Comfortaa"/>
                </a:rPr>
                <a:t>Estado futuro</a:t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1696" name="Google Shape;1696;p41"/>
          <p:cNvSpPr txBox="1"/>
          <p:nvPr/>
        </p:nvSpPr>
        <p:spPr>
          <a:xfrm>
            <a:off x="4274175" y="2936213"/>
            <a:ext cx="86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hivo"/>
                <a:ea typeface="Chivo"/>
                <a:cs typeface="Chivo"/>
                <a:sym typeface="Chivo"/>
              </a:rPr>
              <a:t>Transición</a:t>
            </a:r>
            <a:endParaRPr sz="700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1" name="Google Shape;1701;p42"/>
          <p:cNvPicPr preferRelativeResize="0"/>
          <p:nvPr/>
        </p:nvPicPr>
        <p:blipFill rotWithShape="1">
          <a:blip r:embed="rId3">
            <a:alphaModFix/>
          </a:blip>
          <a:srcRect b="21689" l="34289" r="31679" t="18495"/>
          <a:stretch/>
        </p:blipFill>
        <p:spPr>
          <a:xfrm>
            <a:off x="6952076" y="526250"/>
            <a:ext cx="1682674" cy="1663546"/>
          </a:xfrm>
          <a:prstGeom prst="rect">
            <a:avLst/>
          </a:prstGeom>
          <a:noFill/>
          <a:ln>
            <a:noFill/>
          </a:ln>
        </p:spPr>
      </p:pic>
      <p:sp>
        <p:nvSpPr>
          <p:cNvPr id="1702" name="Google Shape;1702;p42"/>
          <p:cNvSpPr txBox="1"/>
          <p:nvPr>
            <p:ph type="title"/>
          </p:nvPr>
        </p:nvSpPr>
        <p:spPr>
          <a:xfrm flipH="1">
            <a:off x="1048675" y="2288375"/>
            <a:ext cx="7382100" cy="26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de la gestión del cambio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42"/>
          <p:cNvSpPr txBox="1"/>
          <p:nvPr>
            <p:ph idx="2" type="title"/>
          </p:nvPr>
        </p:nvSpPr>
        <p:spPr>
          <a:xfrm flipH="1">
            <a:off x="6952075" y="839775"/>
            <a:ext cx="1478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3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Caracteristicas</a:t>
            </a:r>
            <a:endParaRPr/>
          </a:p>
        </p:txBody>
      </p:sp>
      <p:pic>
        <p:nvPicPr>
          <p:cNvPr id="1709" name="Google Shape;17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1283275"/>
            <a:ext cx="7795219" cy="37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4" name="Google Shape;1714;p44"/>
          <p:cNvPicPr preferRelativeResize="0"/>
          <p:nvPr/>
        </p:nvPicPr>
        <p:blipFill rotWithShape="1">
          <a:blip r:embed="rId3">
            <a:alphaModFix/>
          </a:blip>
          <a:srcRect b="21689" l="34289" r="31679" t="18495"/>
          <a:stretch/>
        </p:blipFill>
        <p:spPr>
          <a:xfrm>
            <a:off x="6952076" y="526250"/>
            <a:ext cx="1682674" cy="1663546"/>
          </a:xfrm>
          <a:prstGeom prst="rect">
            <a:avLst/>
          </a:prstGeom>
          <a:noFill/>
          <a:ln>
            <a:noFill/>
          </a:ln>
        </p:spPr>
      </p:pic>
      <p:sp>
        <p:nvSpPr>
          <p:cNvPr id="1715" name="Google Shape;1715;p44"/>
          <p:cNvSpPr txBox="1"/>
          <p:nvPr>
            <p:ph type="title"/>
          </p:nvPr>
        </p:nvSpPr>
        <p:spPr>
          <a:xfrm flipH="1">
            <a:off x="3088375" y="2254800"/>
            <a:ext cx="53424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gestión del cambio</a:t>
            </a:r>
            <a:endParaRPr/>
          </a:p>
        </p:txBody>
      </p:sp>
      <p:sp>
        <p:nvSpPr>
          <p:cNvPr id="1716" name="Google Shape;1716;p44"/>
          <p:cNvSpPr txBox="1"/>
          <p:nvPr>
            <p:ph idx="2" type="title"/>
          </p:nvPr>
        </p:nvSpPr>
        <p:spPr>
          <a:xfrm flipH="1">
            <a:off x="6952075" y="839775"/>
            <a:ext cx="1478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45"/>
          <p:cNvSpPr txBox="1"/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gestión del cambio</a:t>
            </a:r>
            <a:endParaRPr/>
          </a:p>
        </p:txBody>
      </p:sp>
      <p:sp>
        <p:nvSpPr>
          <p:cNvPr id="1722" name="Google Shape;1722;p45"/>
          <p:cNvSpPr txBox="1"/>
          <p:nvPr>
            <p:ph idx="1" type="subTitle"/>
          </p:nvPr>
        </p:nvSpPr>
        <p:spPr>
          <a:xfrm>
            <a:off x="713250" y="1496825"/>
            <a:ext cx="7278900" cy="25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Cambio como una transición psicológica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Cambio como un proceso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Cambio representan como modelos de sistemas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Modelos de Cambio Personalizados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7" name="Google Shape;1727;p46"/>
          <p:cNvPicPr preferRelativeResize="0"/>
          <p:nvPr/>
        </p:nvPicPr>
        <p:blipFill rotWithShape="1">
          <a:blip r:embed="rId3">
            <a:alphaModFix/>
          </a:blip>
          <a:srcRect b="21689" l="34289" r="31679" t="18495"/>
          <a:stretch/>
        </p:blipFill>
        <p:spPr>
          <a:xfrm>
            <a:off x="6952076" y="526250"/>
            <a:ext cx="1682674" cy="1663546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p46"/>
          <p:cNvSpPr txBox="1"/>
          <p:nvPr>
            <p:ph type="title"/>
          </p:nvPr>
        </p:nvSpPr>
        <p:spPr>
          <a:xfrm flipH="1">
            <a:off x="3088375" y="2254800"/>
            <a:ext cx="53424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 de ciclo de vida del cambio</a:t>
            </a:r>
            <a:endParaRPr/>
          </a:p>
        </p:txBody>
      </p:sp>
      <p:sp>
        <p:nvSpPr>
          <p:cNvPr id="1729" name="Google Shape;1729;p46"/>
          <p:cNvSpPr txBox="1"/>
          <p:nvPr>
            <p:ph idx="2" type="title"/>
          </p:nvPr>
        </p:nvSpPr>
        <p:spPr>
          <a:xfrm flipH="1">
            <a:off x="6952075" y="839775"/>
            <a:ext cx="1478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erwasser Pitch Deck by Slidesgo">
  <a:themeElements>
    <a:clrScheme name="Simple Light">
      <a:dk1>
        <a:srgbClr val="154D58"/>
      </a:dk1>
      <a:lt1>
        <a:srgbClr val="FFFFFF"/>
      </a:lt1>
      <a:dk2>
        <a:srgbClr val="168B91"/>
      </a:dk2>
      <a:lt2>
        <a:srgbClr val="6FA8DC"/>
      </a:lt2>
      <a:accent1>
        <a:srgbClr val="9FC5E8"/>
      </a:accent1>
      <a:accent2>
        <a:srgbClr val="9EDCD9"/>
      </a:accent2>
      <a:accent3>
        <a:srgbClr val="93C47D"/>
      </a:accent3>
      <a:accent4>
        <a:srgbClr val="B6D7A8"/>
      </a:accent4>
      <a:accent5>
        <a:srgbClr val="FFFFFF"/>
      </a:accent5>
      <a:accent6>
        <a:srgbClr val="FFFFFF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