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4"/>
  </p:sldMasterIdLst>
  <p:notesMasterIdLst>
    <p:notesMasterId r:id="rId24"/>
  </p:notesMasterIdLst>
  <p:handoutMasterIdLst>
    <p:handoutMasterId r:id="rId25"/>
  </p:handoutMasterIdLst>
  <p:sldIdLst>
    <p:sldId id="298" r:id="rId5"/>
    <p:sldId id="301" r:id="rId6"/>
    <p:sldId id="302" r:id="rId7"/>
    <p:sldId id="303" r:id="rId8"/>
    <p:sldId id="304" r:id="rId9"/>
    <p:sldId id="305" r:id="rId10"/>
    <p:sldId id="306" r:id="rId11"/>
    <p:sldId id="307" r:id="rId12"/>
    <p:sldId id="308" r:id="rId13"/>
    <p:sldId id="309" r:id="rId14"/>
    <p:sldId id="310" r:id="rId15"/>
    <p:sldId id="311" r:id="rId16"/>
    <p:sldId id="312" r:id="rId17"/>
    <p:sldId id="313" r:id="rId18"/>
    <p:sldId id="314" r:id="rId19"/>
    <p:sldId id="315" r:id="rId20"/>
    <p:sldId id="316" r:id="rId21"/>
    <p:sldId id="317" r:id="rId22"/>
    <p:sldId id="31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62" d="100"/>
          <a:sy n="62" d="100"/>
        </p:scale>
        <p:origin x="828" y="56"/>
      </p:cViewPr>
      <p:guideLst/>
    </p:cSldViewPr>
  </p:slideViewPr>
  <p:notesTextViewPr>
    <p:cViewPr>
      <p:scale>
        <a:sx n="1" d="1"/>
        <a:sy n="1" d="1"/>
      </p:scale>
      <p:origin x="0" y="0"/>
    </p:cViewPr>
  </p:notesTextViewPr>
  <p:notesViewPr>
    <p:cSldViewPr snapToGrid="0">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8E74E1C-1808-45B2-B75C-4D9001095507}" type="datetime1">
              <a:rPr lang="es-ES" smtClean="0"/>
              <a:t>15/03/2022</a:t>
            </a:fld>
            <a:endParaRPr lang="es-ES"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418C9D-7709-4A95-8F43-BBF0364748ED}" type="slidenum">
              <a:rPr lang="es-ES" smtClean="0"/>
              <a:t>‹Nº›</a:t>
            </a:fld>
            <a:endParaRPr lang="es-ES" dirty="0"/>
          </a:p>
        </p:txBody>
      </p:sp>
    </p:spTree>
    <p:extLst>
      <p:ext uri="{BB962C8B-B14F-4D97-AF65-F5344CB8AC3E}">
        <p14:creationId xmlns:p14="http://schemas.microsoft.com/office/powerpoint/2010/main" val="5320285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noProof="0"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DDD639-B493-4C6F-8888-3252BB671C65}" type="datetime1">
              <a:rPr lang="es-ES" noProof="0" smtClean="0"/>
              <a:t>15/03/2022</a:t>
            </a:fld>
            <a:endParaRPr lang="es-ES" noProof="0"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noProof="0"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Haga clic para modificar los estilos de texto del patrón</a:t>
            </a:r>
          </a:p>
          <a:p>
            <a:pPr lvl="1"/>
            <a:r>
              <a:rPr lang="es-ES" noProof="0" dirty="0"/>
              <a:t>Segundo nivel</a:t>
            </a:r>
          </a:p>
          <a:p>
            <a:pPr lvl="2"/>
            <a:r>
              <a:rPr lang="es-ES" noProof="0" dirty="0"/>
              <a:t>Tercer nivel</a:t>
            </a:r>
          </a:p>
          <a:p>
            <a:pPr lvl="3"/>
            <a:r>
              <a:rPr lang="es-ES" noProof="0" dirty="0"/>
              <a:t>Cuarto nivel</a:t>
            </a:r>
          </a:p>
          <a:p>
            <a:pPr lvl="4"/>
            <a:r>
              <a:rPr lang="es-ES" noProof="0" dirty="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noProof="0"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0909E6-4FD5-449B-938E-8FE1DD2E6C2B}" type="slidenum">
              <a:rPr lang="es-ES" noProof="0" smtClean="0"/>
              <a:t>‹Nº›</a:t>
            </a:fld>
            <a:endParaRPr lang="es-ES" noProof="0" dirty="0"/>
          </a:p>
        </p:txBody>
      </p:sp>
    </p:spTree>
    <p:extLst>
      <p:ext uri="{BB962C8B-B14F-4D97-AF65-F5344CB8AC3E}">
        <p14:creationId xmlns:p14="http://schemas.microsoft.com/office/powerpoint/2010/main" val="226386029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30909E6-4FD5-449B-938E-8FE1DD2E6C2B}" type="slidenum">
              <a:rPr lang="es-ES" smtClean="0"/>
              <a:t>1</a:t>
            </a:fld>
            <a:endParaRPr lang="es-ES" dirty="0"/>
          </a:p>
        </p:txBody>
      </p:sp>
    </p:spTree>
    <p:extLst>
      <p:ext uri="{BB962C8B-B14F-4D97-AF65-F5344CB8AC3E}">
        <p14:creationId xmlns:p14="http://schemas.microsoft.com/office/powerpoint/2010/main" val="9550565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0" i="0" dirty="0">
                <a:solidFill>
                  <a:srgbClr val="111111"/>
                </a:solidFill>
                <a:effectLst/>
                <a:latin typeface="NonBreakingSpaceOverride"/>
              </a:rPr>
              <a:t>Esto incluye objetivos del portafolio, beneficios del programa y entregables producidos por los proyectos. En términos generales, los proyectos pueden operar dentro de un programa o portafolio incluso, como una actividad independiente. En algunas organizaciones, una oficina de dirección de proyectos podría prestar soporte a programas y proyectos dentro de un portafolio. La gobernanza del proyecto incluye definir la autoridad para aprobar cambios y tomar otras decisiones de negocio relacionadas con el proyecto. La gobernanza del proyecto está alineada con la gobernanza del programa y/o de la organización.</a:t>
            </a:r>
            <a:endParaRPr lang="es-CO" dirty="0"/>
          </a:p>
        </p:txBody>
      </p:sp>
      <p:sp>
        <p:nvSpPr>
          <p:cNvPr id="4" name="Marcador de número de diapositiva 3"/>
          <p:cNvSpPr>
            <a:spLocks noGrp="1"/>
          </p:cNvSpPr>
          <p:nvPr>
            <p:ph type="sldNum" sz="quarter" idx="5"/>
          </p:nvPr>
        </p:nvSpPr>
        <p:spPr/>
        <p:txBody>
          <a:bodyPr/>
          <a:lstStyle/>
          <a:p>
            <a:fld id="{D30909E6-4FD5-449B-938E-8FE1DD2E6C2B}" type="slidenum">
              <a:rPr lang="es-ES" noProof="0" smtClean="0"/>
              <a:t>16</a:t>
            </a:fld>
            <a:endParaRPr lang="es-ES" noProof="0" dirty="0"/>
          </a:p>
        </p:txBody>
      </p:sp>
    </p:spTree>
    <p:extLst>
      <p:ext uri="{BB962C8B-B14F-4D97-AF65-F5344CB8AC3E}">
        <p14:creationId xmlns:p14="http://schemas.microsoft.com/office/powerpoint/2010/main" val="265197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0" i="0" dirty="0">
                <a:solidFill>
                  <a:srgbClr val="111111"/>
                </a:solidFill>
                <a:effectLst/>
                <a:latin typeface="NonBreakingSpaceOverride"/>
              </a:rPr>
              <a:t>Coordinar un esfuerzo de trabajo colectivo es extremadamente importante para el éxito de cualquier proyecto. Por ello existen diferentes tipos de coordinación adecuadas para diferentes contextos. Independientemente de cómo se lleva a cabo la coordinación, los modelos de liderazgo de apoyo y el involucramiento significativo y continuo entre los equipos del proyecto y otros interesados, respaldaran los resultados exitosos.</a:t>
            </a:r>
            <a:endParaRPr lang="es-CO" dirty="0"/>
          </a:p>
        </p:txBody>
      </p:sp>
      <p:sp>
        <p:nvSpPr>
          <p:cNvPr id="4" name="Marcador de número de diapositiva 3"/>
          <p:cNvSpPr>
            <a:spLocks noGrp="1"/>
          </p:cNvSpPr>
          <p:nvPr>
            <p:ph type="sldNum" sz="quarter" idx="5"/>
          </p:nvPr>
        </p:nvSpPr>
        <p:spPr/>
        <p:txBody>
          <a:bodyPr/>
          <a:lstStyle/>
          <a:p>
            <a:fld id="{D30909E6-4FD5-449B-938E-8FE1DD2E6C2B}" type="slidenum">
              <a:rPr lang="es-ES" noProof="0" smtClean="0"/>
              <a:t>18</a:t>
            </a:fld>
            <a:endParaRPr lang="es-ES" noProof="0" dirty="0"/>
          </a:p>
        </p:txBody>
      </p:sp>
    </p:spTree>
    <p:extLst>
      <p:ext uri="{BB962C8B-B14F-4D97-AF65-F5344CB8AC3E}">
        <p14:creationId xmlns:p14="http://schemas.microsoft.com/office/powerpoint/2010/main" val="3631931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0" i="0" dirty="0">
                <a:solidFill>
                  <a:srgbClr val="111111"/>
                </a:solidFill>
                <a:effectLst/>
                <a:latin typeface="NonBreakingSpaceOverride"/>
              </a:rPr>
              <a:t>Los proyectos existen dentro de una organización que es un sistema de mayor tamaño para crear valor.</a:t>
            </a:r>
            <a:endParaRPr lang="es-CO" dirty="0"/>
          </a:p>
        </p:txBody>
      </p:sp>
      <p:sp>
        <p:nvSpPr>
          <p:cNvPr id="4" name="Marcador de número de diapositiva 3"/>
          <p:cNvSpPr>
            <a:spLocks noGrp="1"/>
          </p:cNvSpPr>
          <p:nvPr>
            <p:ph type="sldNum" sz="quarter" idx="5"/>
          </p:nvPr>
        </p:nvSpPr>
        <p:spPr/>
        <p:txBody>
          <a:bodyPr/>
          <a:lstStyle/>
          <a:p>
            <a:fld id="{D30909E6-4FD5-449B-938E-8FE1DD2E6C2B}" type="slidenum">
              <a:rPr lang="es-ES" noProof="0" smtClean="0"/>
              <a:t>2</a:t>
            </a:fld>
            <a:endParaRPr lang="es-ES" noProof="0" dirty="0"/>
          </a:p>
        </p:txBody>
      </p:sp>
    </p:spTree>
    <p:extLst>
      <p:ext uri="{BB962C8B-B14F-4D97-AF65-F5344CB8AC3E}">
        <p14:creationId xmlns:p14="http://schemas.microsoft.com/office/powerpoint/2010/main" val="4049917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0" i="0" dirty="0">
                <a:solidFill>
                  <a:srgbClr val="111111"/>
                </a:solidFill>
                <a:effectLst/>
                <a:latin typeface="NonBreakingSpaceOverride"/>
              </a:rPr>
              <a:t>Como una mejora de imagen, percepción de marca, mejora de un proceso o la sensación de bienestar percibido.</a:t>
            </a:r>
            <a:endParaRPr lang="es-CO" dirty="0"/>
          </a:p>
        </p:txBody>
      </p:sp>
      <p:sp>
        <p:nvSpPr>
          <p:cNvPr id="4" name="Marcador de número de diapositiva 3"/>
          <p:cNvSpPr>
            <a:spLocks noGrp="1"/>
          </p:cNvSpPr>
          <p:nvPr>
            <p:ph type="sldNum" sz="quarter" idx="5"/>
          </p:nvPr>
        </p:nvSpPr>
        <p:spPr/>
        <p:txBody>
          <a:bodyPr/>
          <a:lstStyle/>
          <a:p>
            <a:fld id="{D30909E6-4FD5-449B-938E-8FE1DD2E6C2B}" type="slidenum">
              <a:rPr lang="es-ES" noProof="0" smtClean="0"/>
              <a:t>3</a:t>
            </a:fld>
            <a:endParaRPr lang="es-ES" noProof="0" dirty="0"/>
          </a:p>
        </p:txBody>
      </p:sp>
    </p:spTree>
    <p:extLst>
      <p:ext uri="{BB962C8B-B14F-4D97-AF65-F5344CB8AC3E}">
        <p14:creationId xmlns:p14="http://schemas.microsoft.com/office/powerpoint/2010/main" val="17884596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0" i="0" dirty="0">
                <a:solidFill>
                  <a:srgbClr val="111111"/>
                </a:solidFill>
                <a:effectLst/>
                <a:latin typeface="NonBreakingSpaceOverride"/>
              </a:rPr>
              <a:t>Hay varias  maneras de generar o crear valor a través de los proyectos para los interesados</a:t>
            </a:r>
            <a:endParaRPr lang="es-CO" dirty="0"/>
          </a:p>
        </p:txBody>
      </p:sp>
      <p:sp>
        <p:nvSpPr>
          <p:cNvPr id="4" name="Marcador de número de diapositiva 3"/>
          <p:cNvSpPr>
            <a:spLocks noGrp="1"/>
          </p:cNvSpPr>
          <p:nvPr>
            <p:ph type="sldNum" sz="quarter" idx="5"/>
          </p:nvPr>
        </p:nvSpPr>
        <p:spPr/>
        <p:txBody>
          <a:bodyPr/>
          <a:lstStyle/>
          <a:p>
            <a:fld id="{D30909E6-4FD5-449B-938E-8FE1DD2E6C2B}" type="slidenum">
              <a:rPr lang="es-ES" noProof="0" smtClean="0"/>
              <a:t>4</a:t>
            </a:fld>
            <a:endParaRPr lang="es-ES" noProof="0" dirty="0"/>
          </a:p>
        </p:txBody>
      </p:sp>
    </p:spTree>
    <p:extLst>
      <p:ext uri="{BB962C8B-B14F-4D97-AF65-F5344CB8AC3E}">
        <p14:creationId xmlns:p14="http://schemas.microsoft.com/office/powerpoint/2010/main" val="19743266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0" i="0" dirty="0">
                <a:solidFill>
                  <a:srgbClr val="111111"/>
                </a:solidFill>
                <a:effectLst/>
                <a:latin typeface="NonBreakingSpaceOverride"/>
              </a:rPr>
              <a:t>Aquí los clientes pueden definir el valor como la capacidad de usar características o funciones específicas de este producto. Al mejorar la eficiencia, la productividad, la efectividad o capacidad de respuesta en una organización, se crea valor con cada indicador que se mejora, en este caso las organizaciones pueden centrarse en el valor del negocio utilizando métricas financieras, tales como beneficios menos el costo de lograr esos beneficios. Al realizar contribuciones sociales o ambientales positivas, se crea valor social para las personas o instituciones beneficiadas y se crea también valor al medio ambiente. </a:t>
            </a:r>
            <a:endParaRPr lang="es-CO" dirty="0"/>
          </a:p>
        </p:txBody>
      </p:sp>
      <p:sp>
        <p:nvSpPr>
          <p:cNvPr id="4" name="Marcador de número de diapositiva 3"/>
          <p:cNvSpPr>
            <a:spLocks noGrp="1"/>
          </p:cNvSpPr>
          <p:nvPr>
            <p:ph type="sldNum" sz="quarter" idx="5"/>
          </p:nvPr>
        </p:nvSpPr>
        <p:spPr/>
        <p:txBody>
          <a:bodyPr/>
          <a:lstStyle/>
          <a:p>
            <a:fld id="{D30909E6-4FD5-449B-938E-8FE1DD2E6C2B}" type="slidenum">
              <a:rPr lang="es-ES" noProof="0" smtClean="0"/>
              <a:t>5</a:t>
            </a:fld>
            <a:endParaRPr lang="es-ES" noProof="0" dirty="0"/>
          </a:p>
        </p:txBody>
      </p:sp>
    </p:spTree>
    <p:extLst>
      <p:ext uri="{BB962C8B-B14F-4D97-AF65-F5344CB8AC3E}">
        <p14:creationId xmlns:p14="http://schemas.microsoft.com/office/powerpoint/2010/main" val="13422876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0" i="0" dirty="0">
                <a:solidFill>
                  <a:srgbClr val="111111"/>
                </a:solidFill>
                <a:effectLst/>
                <a:latin typeface="NonBreakingSpaceOverride"/>
              </a:rPr>
              <a:t>La naturaleza temporal de los proyectos indica un principio y un final para el trabajo del proyecto o una fase del trabajo del proyecto. Los proyectos pueden ser independientes o formar parte de un programa o portafolio.</a:t>
            </a:r>
            <a:endParaRPr lang="es-CO" dirty="0"/>
          </a:p>
        </p:txBody>
      </p:sp>
      <p:sp>
        <p:nvSpPr>
          <p:cNvPr id="4" name="Marcador de número de diapositiva 3"/>
          <p:cNvSpPr>
            <a:spLocks noGrp="1"/>
          </p:cNvSpPr>
          <p:nvPr>
            <p:ph type="sldNum" sz="quarter" idx="5"/>
          </p:nvPr>
        </p:nvSpPr>
        <p:spPr/>
        <p:txBody>
          <a:bodyPr/>
          <a:lstStyle/>
          <a:p>
            <a:fld id="{D30909E6-4FD5-449B-938E-8FE1DD2E6C2B}" type="slidenum">
              <a:rPr lang="es-ES" noProof="0" smtClean="0"/>
              <a:t>9</a:t>
            </a:fld>
            <a:endParaRPr lang="es-ES" noProof="0" dirty="0"/>
          </a:p>
        </p:txBody>
      </p:sp>
    </p:spTree>
    <p:extLst>
      <p:ext uri="{BB962C8B-B14F-4D97-AF65-F5344CB8AC3E}">
        <p14:creationId xmlns:p14="http://schemas.microsoft.com/office/powerpoint/2010/main" val="9896288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0" i="0" dirty="0">
                <a:solidFill>
                  <a:srgbClr val="111111"/>
                </a:solidFill>
                <a:effectLst/>
                <a:latin typeface="NonBreakingSpaceOverride"/>
              </a:rPr>
              <a:t>También un programa independiente con proyectos y proyectos independientes no asociados con portafolios o programas. Cualquiera de los proyectos o programas podría incluir productos.</a:t>
            </a:r>
            <a:endParaRPr lang="es-CO" dirty="0"/>
          </a:p>
        </p:txBody>
      </p:sp>
      <p:sp>
        <p:nvSpPr>
          <p:cNvPr id="4" name="Marcador de número de diapositiva 3"/>
          <p:cNvSpPr>
            <a:spLocks noGrp="1"/>
          </p:cNvSpPr>
          <p:nvPr>
            <p:ph type="sldNum" sz="quarter" idx="5"/>
          </p:nvPr>
        </p:nvSpPr>
        <p:spPr/>
        <p:txBody>
          <a:bodyPr/>
          <a:lstStyle/>
          <a:p>
            <a:fld id="{D30909E6-4FD5-449B-938E-8FE1DD2E6C2B}" type="slidenum">
              <a:rPr lang="es-ES" noProof="0" smtClean="0"/>
              <a:t>12</a:t>
            </a:fld>
            <a:endParaRPr lang="es-ES" noProof="0" dirty="0"/>
          </a:p>
        </p:txBody>
      </p:sp>
    </p:spTree>
    <p:extLst>
      <p:ext uri="{BB962C8B-B14F-4D97-AF65-F5344CB8AC3E}">
        <p14:creationId xmlns:p14="http://schemas.microsoft.com/office/powerpoint/2010/main" val="997477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0" i="0" dirty="0">
                <a:solidFill>
                  <a:srgbClr val="111111"/>
                </a:solidFill>
                <a:effectLst/>
                <a:latin typeface="NonBreakingSpaceOverride"/>
              </a:rPr>
              <a:t>Ahora bien de acuerdo a la misma fuente tenemos que Gobernanza aplicada a los Proyectos, es el marco de funciones y procesos que guían las actividades de dirección del proyecto a fin de crear un producto, servicio o resultado único para cumplir con las metas organizacionales, estratégicas y operativos.</a:t>
            </a:r>
            <a:endParaRPr lang="es-CO" dirty="0"/>
          </a:p>
        </p:txBody>
      </p:sp>
      <p:sp>
        <p:nvSpPr>
          <p:cNvPr id="4" name="Marcador de número de diapositiva 3"/>
          <p:cNvSpPr>
            <a:spLocks noGrp="1"/>
          </p:cNvSpPr>
          <p:nvPr>
            <p:ph type="sldNum" sz="quarter" idx="5"/>
          </p:nvPr>
        </p:nvSpPr>
        <p:spPr/>
        <p:txBody>
          <a:bodyPr/>
          <a:lstStyle/>
          <a:p>
            <a:fld id="{D30909E6-4FD5-449B-938E-8FE1DD2E6C2B}" type="slidenum">
              <a:rPr lang="es-ES" noProof="0" smtClean="0"/>
              <a:t>14</a:t>
            </a:fld>
            <a:endParaRPr lang="es-ES" noProof="0" dirty="0"/>
          </a:p>
        </p:txBody>
      </p:sp>
    </p:spTree>
    <p:extLst>
      <p:ext uri="{BB962C8B-B14F-4D97-AF65-F5344CB8AC3E}">
        <p14:creationId xmlns:p14="http://schemas.microsoft.com/office/powerpoint/2010/main" val="1537578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0" i="0" dirty="0">
                <a:solidFill>
                  <a:srgbClr val="111111"/>
                </a:solidFill>
                <a:effectLst/>
                <a:latin typeface="NonBreakingSpaceOverride"/>
              </a:rPr>
              <a:t>Así los sistemas de gobernanza proveen un marco de referencia que contiene todas las funciones y procesos necesarios que orientan las actividades para la entrega de valor en los proyectos. Permitiendo que el  marco de referencia de gobernanza pueda incluir elementos de supervisión, control, evaluación de valor, integración entre componentes y capacidades de toma de decisiones.</a:t>
            </a:r>
            <a:endParaRPr lang="es-CO" dirty="0"/>
          </a:p>
        </p:txBody>
      </p:sp>
      <p:sp>
        <p:nvSpPr>
          <p:cNvPr id="4" name="Marcador de número de diapositiva 3"/>
          <p:cNvSpPr>
            <a:spLocks noGrp="1"/>
          </p:cNvSpPr>
          <p:nvPr>
            <p:ph type="sldNum" sz="quarter" idx="5"/>
          </p:nvPr>
        </p:nvSpPr>
        <p:spPr/>
        <p:txBody>
          <a:bodyPr/>
          <a:lstStyle/>
          <a:p>
            <a:fld id="{D30909E6-4FD5-449B-938E-8FE1DD2E6C2B}" type="slidenum">
              <a:rPr lang="es-ES" noProof="0" smtClean="0"/>
              <a:t>15</a:t>
            </a:fld>
            <a:endParaRPr lang="es-ES" noProof="0" dirty="0"/>
          </a:p>
        </p:txBody>
      </p:sp>
    </p:spTree>
    <p:extLst>
      <p:ext uri="{BB962C8B-B14F-4D97-AF65-F5344CB8AC3E}">
        <p14:creationId xmlns:p14="http://schemas.microsoft.com/office/powerpoint/2010/main" val="1771547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pPr rtl="0"/>
            <a:fld id="{E8BC9D2E-4262-4D66-B695-BE788D84072B}" type="datetime1">
              <a:rPr lang="es-ES" noProof="0" smtClean="0"/>
              <a:t>15/03/2022</a:t>
            </a:fld>
            <a:endParaRPr lang="es-ES" noProof="0" dirty="0"/>
          </a:p>
        </p:txBody>
      </p:sp>
      <p:sp>
        <p:nvSpPr>
          <p:cNvPr id="5" name="Footer Placeholder 4"/>
          <p:cNvSpPr>
            <a:spLocks noGrp="1"/>
          </p:cNvSpPr>
          <p:nvPr>
            <p:ph type="ftr" sz="quarter" idx="11"/>
          </p:nvPr>
        </p:nvSpPr>
        <p:spPr/>
        <p:txBody>
          <a:bodyPr/>
          <a:lstStyle/>
          <a:p>
            <a:pPr rtl="0"/>
            <a:endParaRPr lang="es-ES" noProof="0" dirty="0"/>
          </a:p>
        </p:txBody>
      </p:sp>
      <p:sp>
        <p:nvSpPr>
          <p:cNvPr id="6" name="Slide Number Placeholder 5"/>
          <p:cNvSpPr>
            <a:spLocks noGrp="1"/>
          </p:cNvSpPr>
          <p:nvPr>
            <p:ph type="sldNum" sz="quarter" idx="12"/>
          </p:nvPr>
        </p:nvSpPr>
        <p:spPr/>
        <p:txBody>
          <a:bodyPr/>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678434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rtl="0"/>
            <a:fld id="{D1FE31BA-0339-46EE-ACF7-DCEDA255DE2F}" type="datetime1">
              <a:rPr lang="es-ES" noProof="0" smtClean="0"/>
              <a:t>15/03/2022</a:t>
            </a:fld>
            <a:endParaRPr lang="es-ES" noProof="0" dirty="0"/>
          </a:p>
        </p:txBody>
      </p:sp>
      <p:sp>
        <p:nvSpPr>
          <p:cNvPr id="5" name="Footer Placeholder 4"/>
          <p:cNvSpPr>
            <a:spLocks noGrp="1"/>
          </p:cNvSpPr>
          <p:nvPr>
            <p:ph type="ftr" sz="quarter" idx="11"/>
          </p:nvPr>
        </p:nvSpPr>
        <p:spPr/>
        <p:txBody>
          <a:bodyPr/>
          <a:lstStyle/>
          <a:p>
            <a:pPr rtl="0"/>
            <a:endParaRPr lang="es-ES" noProof="0" dirty="0"/>
          </a:p>
        </p:txBody>
      </p:sp>
      <p:sp>
        <p:nvSpPr>
          <p:cNvPr id="6" name="Slide Number Placeholder 5"/>
          <p:cNvSpPr>
            <a:spLocks noGrp="1"/>
          </p:cNvSpPr>
          <p:nvPr>
            <p:ph type="sldNum" sz="quarter" idx="12"/>
          </p:nvPr>
        </p:nvSpPr>
        <p:spPr/>
        <p:txBody>
          <a:bodyPr/>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16638708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rtl="0"/>
            <a:fld id="{D1FE31BA-0339-46EE-ACF7-DCEDA255DE2F}" type="datetime1">
              <a:rPr lang="es-ES" noProof="0" smtClean="0"/>
              <a:t>15/03/2022</a:t>
            </a:fld>
            <a:endParaRPr lang="es-ES" noProof="0" dirty="0"/>
          </a:p>
        </p:txBody>
      </p:sp>
      <p:sp>
        <p:nvSpPr>
          <p:cNvPr id="5" name="Footer Placeholder 4"/>
          <p:cNvSpPr>
            <a:spLocks noGrp="1"/>
          </p:cNvSpPr>
          <p:nvPr>
            <p:ph type="ftr" sz="quarter" idx="11"/>
          </p:nvPr>
        </p:nvSpPr>
        <p:spPr/>
        <p:txBody>
          <a:bodyPr/>
          <a:lstStyle/>
          <a:p>
            <a:pPr rtl="0"/>
            <a:endParaRPr lang="es-ES" noProof="0" dirty="0"/>
          </a:p>
        </p:txBody>
      </p:sp>
      <p:sp>
        <p:nvSpPr>
          <p:cNvPr id="6" name="Slide Number Placeholder 5"/>
          <p:cNvSpPr>
            <a:spLocks noGrp="1"/>
          </p:cNvSpPr>
          <p:nvPr>
            <p:ph type="sldNum" sz="quarter" idx="12"/>
          </p:nvPr>
        </p:nvSpPr>
        <p:spPr/>
        <p:txBody>
          <a:bodyPr/>
          <a:lstStyle/>
          <a:p>
            <a:pPr rtl="0"/>
            <a:fld id="{3A98EE3D-8CD1-4C3F-BD1C-C98C9596463C}" type="slidenum">
              <a:rPr lang="es-ES" noProof="0" smtClean="0"/>
              <a:t>‹Nº›</a:t>
            </a:fld>
            <a:endParaRPr lang="es-ES" noProof="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3622290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rtl="0"/>
            <a:fld id="{D1FE31BA-0339-46EE-ACF7-DCEDA255DE2F}" type="datetime1">
              <a:rPr lang="es-ES" noProof="0" smtClean="0"/>
              <a:t>15/03/2022</a:t>
            </a:fld>
            <a:endParaRPr lang="es-ES" noProof="0" dirty="0"/>
          </a:p>
        </p:txBody>
      </p:sp>
      <p:sp>
        <p:nvSpPr>
          <p:cNvPr id="5" name="Footer Placeholder 4"/>
          <p:cNvSpPr>
            <a:spLocks noGrp="1"/>
          </p:cNvSpPr>
          <p:nvPr>
            <p:ph type="ftr" sz="quarter" idx="11"/>
          </p:nvPr>
        </p:nvSpPr>
        <p:spPr/>
        <p:txBody>
          <a:bodyPr/>
          <a:lstStyle/>
          <a:p>
            <a:pPr rtl="0"/>
            <a:endParaRPr lang="es-ES" noProof="0" dirty="0"/>
          </a:p>
        </p:txBody>
      </p:sp>
      <p:sp>
        <p:nvSpPr>
          <p:cNvPr id="6" name="Slide Number Placeholder 5"/>
          <p:cNvSpPr>
            <a:spLocks noGrp="1"/>
          </p:cNvSpPr>
          <p:nvPr>
            <p:ph type="sldNum" sz="quarter" idx="12"/>
          </p:nvPr>
        </p:nvSpPr>
        <p:spPr/>
        <p:txBody>
          <a:bodyPr/>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95699537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rtl="0"/>
            <a:fld id="{D1FE31BA-0339-46EE-ACF7-DCEDA255DE2F}" type="datetime1">
              <a:rPr lang="es-ES" noProof="0" smtClean="0"/>
              <a:t>15/03/2022</a:t>
            </a:fld>
            <a:endParaRPr lang="es-ES" noProof="0" dirty="0"/>
          </a:p>
        </p:txBody>
      </p:sp>
      <p:sp>
        <p:nvSpPr>
          <p:cNvPr id="5" name="Footer Placeholder 4"/>
          <p:cNvSpPr>
            <a:spLocks noGrp="1"/>
          </p:cNvSpPr>
          <p:nvPr>
            <p:ph type="ftr" sz="quarter" idx="11"/>
          </p:nvPr>
        </p:nvSpPr>
        <p:spPr/>
        <p:txBody>
          <a:bodyPr/>
          <a:lstStyle/>
          <a:p>
            <a:pPr rtl="0"/>
            <a:endParaRPr lang="es-ES" noProof="0" dirty="0"/>
          </a:p>
        </p:txBody>
      </p:sp>
      <p:sp>
        <p:nvSpPr>
          <p:cNvPr id="6" name="Slide Number Placeholder 5"/>
          <p:cNvSpPr>
            <a:spLocks noGrp="1"/>
          </p:cNvSpPr>
          <p:nvPr>
            <p:ph type="sldNum" sz="quarter" idx="12"/>
          </p:nvPr>
        </p:nvSpPr>
        <p:spPr/>
        <p:txBody>
          <a:bodyPr/>
          <a:lstStyle/>
          <a:p>
            <a:pPr rtl="0"/>
            <a:fld id="{3A98EE3D-8CD1-4C3F-BD1C-C98C9596463C}" type="slidenum">
              <a:rPr lang="es-ES" noProof="0" smtClean="0"/>
              <a:t>‹Nº›</a:t>
            </a:fld>
            <a:endParaRPr lang="es-ES" noProof="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8087410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rtl="0"/>
            <a:fld id="{D1FE31BA-0339-46EE-ACF7-DCEDA255DE2F}" type="datetime1">
              <a:rPr lang="es-ES" noProof="0" smtClean="0"/>
              <a:t>15/03/2022</a:t>
            </a:fld>
            <a:endParaRPr lang="es-ES" noProof="0" dirty="0"/>
          </a:p>
        </p:txBody>
      </p:sp>
      <p:sp>
        <p:nvSpPr>
          <p:cNvPr id="5" name="Footer Placeholder 4"/>
          <p:cNvSpPr>
            <a:spLocks noGrp="1"/>
          </p:cNvSpPr>
          <p:nvPr>
            <p:ph type="ftr" sz="quarter" idx="11"/>
          </p:nvPr>
        </p:nvSpPr>
        <p:spPr/>
        <p:txBody>
          <a:bodyPr/>
          <a:lstStyle/>
          <a:p>
            <a:pPr rtl="0"/>
            <a:endParaRPr lang="es-ES" noProof="0" dirty="0"/>
          </a:p>
        </p:txBody>
      </p:sp>
      <p:sp>
        <p:nvSpPr>
          <p:cNvPr id="6" name="Slide Number Placeholder 5"/>
          <p:cNvSpPr>
            <a:spLocks noGrp="1"/>
          </p:cNvSpPr>
          <p:nvPr>
            <p:ph type="sldNum" sz="quarter" idx="12"/>
          </p:nvPr>
        </p:nvSpPr>
        <p:spPr/>
        <p:txBody>
          <a:bodyPr/>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51947586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D1FE31BA-0339-46EE-ACF7-DCEDA255DE2F}" type="datetime1">
              <a:rPr lang="es-ES" noProof="0" smtClean="0"/>
              <a:t>15/03/2022</a:t>
            </a:fld>
            <a:endParaRPr lang="es-ES" noProof="0" dirty="0"/>
          </a:p>
        </p:txBody>
      </p:sp>
      <p:sp>
        <p:nvSpPr>
          <p:cNvPr id="5" name="Footer Placeholder 4"/>
          <p:cNvSpPr>
            <a:spLocks noGrp="1"/>
          </p:cNvSpPr>
          <p:nvPr>
            <p:ph type="ftr" sz="quarter" idx="11"/>
          </p:nvPr>
        </p:nvSpPr>
        <p:spPr/>
        <p:txBody>
          <a:bodyPr/>
          <a:lstStyle/>
          <a:p>
            <a:pPr rtl="0"/>
            <a:endParaRPr lang="es-ES" noProof="0" dirty="0"/>
          </a:p>
        </p:txBody>
      </p:sp>
      <p:sp>
        <p:nvSpPr>
          <p:cNvPr id="6" name="Slide Number Placeholder 5"/>
          <p:cNvSpPr>
            <a:spLocks noGrp="1"/>
          </p:cNvSpPr>
          <p:nvPr>
            <p:ph type="sldNum" sz="quarter" idx="12"/>
          </p:nvPr>
        </p:nvSpPr>
        <p:spPr/>
        <p:txBody>
          <a:bodyPr/>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07046641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D1FE31BA-0339-46EE-ACF7-DCEDA255DE2F}" type="datetime1">
              <a:rPr lang="es-ES" noProof="0" smtClean="0"/>
              <a:t>15/03/2022</a:t>
            </a:fld>
            <a:endParaRPr lang="es-ES" noProof="0" dirty="0"/>
          </a:p>
        </p:txBody>
      </p:sp>
      <p:sp>
        <p:nvSpPr>
          <p:cNvPr id="5" name="Footer Placeholder 4"/>
          <p:cNvSpPr>
            <a:spLocks noGrp="1"/>
          </p:cNvSpPr>
          <p:nvPr>
            <p:ph type="ftr" sz="quarter" idx="11"/>
          </p:nvPr>
        </p:nvSpPr>
        <p:spPr/>
        <p:txBody>
          <a:bodyPr/>
          <a:lstStyle/>
          <a:p>
            <a:pPr rtl="0"/>
            <a:endParaRPr lang="es-ES" noProof="0" dirty="0"/>
          </a:p>
        </p:txBody>
      </p:sp>
      <p:sp>
        <p:nvSpPr>
          <p:cNvPr id="6" name="Slide Number Placeholder 5"/>
          <p:cNvSpPr>
            <a:spLocks noGrp="1"/>
          </p:cNvSpPr>
          <p:nvPr>
            <p:ph type="sldNum" sz="quarter" idx="12"/>
          </p:nvPr>
        </p:nvSpPr>
        <p:spPr/>
        <p:txBody>
          <a:bodyPr/>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36481560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D1FE31BA-0339-46EE-ACF7-DCEDA255DE2F}" type="datetime1">
              <a:rPr lang="es-ES" noProof="0" smtClean="0"/>
              <a:t>15/03/2022</a:t>
            </a:fld>
            <a:endParaRPr lang="es-ES" noProof="0" dirty="0"/>
          </a:p>
        </p:txBody>
      </p:sp>
      <p:sp>
        <p:nvSpPr>
          <p:cNvPr id="5" name="Footer Placeholder 4"/>
          <p:cNvSpPr>
            <a:spLocks noGrp="1"/>
          </p:cNvSpPr>
          <p:nvPr>
            <p:ph type="ftr" sz="quarter" idx="11"/>
          </p:nvPr>
        </p:nvSpPr>
        <p:spPr/>
        <p:txBody>
          <a:bodyPr/>
          <a:lstStyle/>
          <a:p>
            <a:pPr rtl="0"/>
            <a:endParaRPr lang="es-ES" noProof="0" dirty="0"/>
          </a:p>
        </p:txBody>
      </p:sp>
      <p:sp>
        <p:nvSpPr>
          <p:cNvPr id="6" name="Slide Number Placeholder 5"/>
          <p:cNvSpPr>
            <a:spLocks noGrp="1"/>
          </p:cNvSpPr>
          <p:nvPr>
            <p:ph type="sldNum" sz="quarter" idx="12"/>
          </p:nvPr>
        </p:nvSpPr>
        <p:spPr/>
        <p:txBody>
          <a:bodyPr/>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07764638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rtl="0"/>
            <a:fld id="{185FED23-3BF1-4A68-B660-492C651EE795}" type="datetime1">
              <a:rPr lang="es-ES" noProof="0" smtClean="0"/>
              <a:t>15/03/2022</a:t>
            </a:fld>
            <a:endParaRPr lang="es-ES" noProof="0" dirty="0"/>
          </a:p>
        </p:txBody>
      </p:sp>
      <p:sp>
        <p:nvSpPr>
          <p:cNvPr id="5" name="Footer Placeholder 4"/>
          <p:cNvSpPr>
            <a:spLocks noGrp="1"/>
          </p:cNvSpPr>
          <p:nvPr>
            <p:ph type="ftr" sz="quarter" idx="11"/>
          </p:nvPr>
        </p:nvSpPr>
        <p:spPr/>
        <p:txBody>
          <a:bodyPr/>
          <a:lstStyle/>
          <a:p>
            <a:pPr rtl="0"/>
            <a:endParaRPr lang="es-ES" noProof="0" dirty="0"/>
          </a:p>
        </p:txBody>
      </p:sp>
      <p:sp>
        <p:nvSpPr>
          <p:cNvPr id="6" name="Slide Number Placeholder 5"/>
          <p:cNvSpPr>
            <a:spLocks noGrp="1"/>
          </p:cNvSpPr>
          <p:nvPr>
            <p:ph type="sldNum" sz="quarter" idx="12"/>
          </p:nvPr>
        </p:nvSpPr>
        <p:spPr/>
        <p:txBody>
          <a:bodyPr/>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3728009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pPr rtl="0"/>
            <a:fld id="{65C27429-2C82-4C57-B7CC-62FE9723E4EF}" type="datetime1">
              <a:rPr lang="es-ES" noProof="0" smtClean="0"/>
              <a:t>15/03/2022</a:t>
            </a:fld>
            <a:endParaRPr lang="es-ES" noProof="0" dirty="0"/>
          </a:p>
        </p:txBody>
      </p:sp>
      <p:sp>
        <p:nvSpPr>
          <p:cNvPr id="6" name="Footer Placeholder 5"/>
          <p:cNvSpPr>
            <a:spLocks noGrp="1"/>
          </p:cNvSpPr>
          <p:nvPr>
            <p:ph type="ftr" sz="quarter" idx="11"/>
          </p:nvPr>
        </p:nvSpPr>
        <p:spPr/>
        <p:txBody>
          <a:bodyPr/>
          <a:lstStyle/>
          <a:p>
            <a:pPr rtl="0"/>
            <a:endParaRPr lang="es-ES" noProof="0" dirty="0"/>
          </a:p>
        </p:txBody>
      </p:sp>
      <p:sp>
        <p:nvSpPr>
          <p:cNvPr id="7" name="Slide Number Placeholder 6"/>
          <p:cNvSpPr>
            <a:spLocks noGrp="1"/>
          </p:cNvSpPr>
          <p:nvPr>
            <p:ph type="sldNum" sz="quarter" idx="12"/>
          </p:nvPr>
        </p:nvSpPr>
        <p:spPr/>
        <p:txBody>
          <a:bodyPr/>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3385676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pPr rtl="0"/>
            <a:fld id="{1C49BD86-8774-44D6-B764-617249AD43F8}" type="datetime1">
              <a:rPr lang="es-ES" noProof="0" smtClean="0"/>
              <a:t>15/03/2022</a:t>
            </a:fld>
            <a:endParaRPr lang="es-ES" noProof="0" dirty="0"/>
          </a:p>
        </p:txBody>
      </p:sp>
      <p:sp>
        <p:nvSpPr>
          <p:cNvPr id="8" name="Footer Placeholder 7"/>
          <p:cNvSpPr>
            <a:spLocks noGrp="1"/>
          </p:cNvSpPr>
          <p:nvPr>
            <p:ph type="ftr" sz="quarter" idx="11"/>
          </p:nvPr>
        </p:nvSpPr>
        <p:spPr/>
        <p:txBody>
          <a:bodyPr/>
          <a:lstStyle/>
          <a:p>
            <a:pPr rtl="0"/>
            <a:endParaRPr lang="es-ES" noProof="0" dirty="0"/>
          </a:p>
        </p:txBody>
      </p:sp>
      <p:sp>
        <p:nvSpPr>
          <p:cNvPr id="9" name="Slide Number Placeholder 8"/>
          <p:cNvSpPr>
            <a:spLocks noGrp="1"/>
          </p:cNvSpPr>
          <p:nvPr>
            <p:ph type="sldNum" sz="quarter" idx="12"/>
          </p:nvPr>
        </p:nvSpPr>
        <p:spPr/>
        <p:txBody>
          <a:bodyPr/>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3259601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pPr rtl="0"/>
            <a:fld id="{FAB9C095-47B6-40E6-B8B1-485026BAA979}" type="datetime1">
              <a:rPr lang="es-ES" noProof="0" smtClean="0"/>
              <a:t>15/03/2022</a:t>
            </a:fld>
            <a:endParaRPr lang="es-ES" noProof="0" dirty="0"/>
          </a:p>
        </p:txBody>
      </p:sp>
      <p:sp>
        <p:nvSpPr>
          <p:cNvPr id="4" name="Footer Placeholder 3"/>
          <p:cNvSpPr>
            <a:spLocks noGrp="1"/>
          </p:cNvSpPr>
          <p:nvPr>
            <p:ph type="ftr" sz="quarter" idx="11"/>
          </p:nvPr>
        </p:nvSpPr>
        <p:spPr/>
        <p:txBody>
          <a:bodyPr/>
          <a:lstStyle/>
          <a:p>
            <a:pPr rtl="0"/>
            <a:endParaRPr lang="es-ES" noProof="0" dirty="0"/>
          </a:p>
        </p:txBody>
      </p:sp>
      <p:sp>
        <p:nvSpPr>
          <p:cNvPr id="5" name="Slide Number Placeholder 4"/>
          <p:cNvSpPr>
            <a:spLocks noGrp="1"/>
          </p:cNvSpPr>
          <p:nvPr>
            <p:ph type="sldNum" sz="quarter" idx="12"/>
          </p:nvPr>
        </p:nvSpPr>
        <p:spPr/>
        <p:txBody>
          <a:bodyPr/>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549926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fld id="{CE90C87F-AA4E-4F2C-9C29-897EAC3BF71A}" type="datetime1">
              <a:rPr lang="es-ES" noProof="0" smtClean="0"/>
              <a:t>15/03/2022</a:t>
            </a:fld>
            <a:endParaRPr lang="es-ES" noProof="0" dirty="0"/>
          </a:p>
        </p:txBody>
      </p:sp>
      <p:sp>
        <p:nvSpPr>
          <p:cNvPr id="3" name="Footer Placeholder 2"/>
          <p:cNvSpPr>
            <a:spLocks noGrp="1"/>
          </p:cNvSpPr>
          <p:nvPr>
            <p:ph type="ftr" sz="quarter" idx="11"/>
          </p:nvPr>
        </p:nvSpPr>
        <p:spPr/>
        <p:txBody>
          <a:bodyPr/>
          <a:lstStyle/>
          <a:p>
            <a:pPr rtl="0"/>
            <a:endParaRPr lang="es-ES" noProof="0" dirty="0"/>
          </a:p>
        </p:txBody>
      </p:sp>
      <p:sp>
        <p:nvSpPr>
          <p:cNvPr id="4" name="Slide Number Placeholder 3"/>
          <p:cNvSpPr>
            <a:spLocks noGrp="1"/>
          </p:cNvSpPr>
          <p:nvPr>
            <p:ph type="sldNum" sz="quarter" idx="12"/>
          </p:nvPr>
        </p:nvSpPr>
        <p:spPr/>
        <p:txBody>
          <a:bodyPr/>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0762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rtl="0"/>
            <a:fld id="{D1FE31BA-0339-46EE-ACF7-DCEDA255DE2F}" type="datetime1">
              <a:rPr lang="es-ES" noProof="0" smtClean="0"/>
              <a:t>15/03/2022</a:t>
            </a:fld>
            <a:endParaRPr lang="es-ES" noProof="0" dirty="0"/>
          </a:p>
        </p:txBody>
      </p:sp>
      <p:sp>
        <p:nvSpPr>
          <p:cNvPr id="6" name="Footer Placeholder 5"/>
          <p:cNvSpPr>
            <a:spLocks noGrp="1"/>
          </p:cNvSpPr>
          <p:nvPr>
            <p:ph type="ftr" sz="quarter" idx="11"/>
          </p:nvPr>
        </p:nvSpPr>
        <p:spPr/>
        <p:txBody>
          <a:bodyPr/>
          <a:lstStyle/>
          <a:p>
            <a:pPr rtl="0"/>
            <a:endParaRPr lang="es-ES" noProof="0" dirty="0"/>
          </a:p>
        </p:txBody>
      </p:sp>
      <p:sp>
        <p:nvSpPr>
          <p:cNvPr id="7" name="Slide Number Placeholder 6"/>
          <p:cNvSpPr>
            <a:spLocks noGrp="1"/>
          </p:cNvSpPr>
          <p:nvPr>
            <p:ph type="sldNum" sz="quarter" idx="12"/>
          </p:nvPr>
        </p:nvSpPr>
        <p:spPr/>
        <p:txBody>
          <a:bodyPr/>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404512832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rtl="0"/>
            <a:fld id="{D1FE31BA-0339-46EE-ACF7-DCEDA255DE2F}" type="datetime1">
              <a:rPr lang="es-ES" noProof="0" smtClean="0"/>
              <a:t>15/03/2022</a:t>
            </a:fld>
            <a:endParaRPr lang="es-ES" noProof="0" dirty="0"/>
          </a:p>
        </p:txBody>
      </p:sp>
      <p:sp>
        <p:nvSpPr>
          <p:cNvPr id="6" name="Footer Placeholder 5"/>
          <p:cNvSpPr>
            <a:spLocks noGrp="1"/>
          </p:cNvSpPr>
          <p:nvPr>
            <p:ph type="ftr" sz="quarter" idx="11"/>
          </p:nvPr>
        </p:nvSpPr>
        <p:spPr/>
        <p:txBody>
          <a:bodyPr/>
          <a:lstStyle/>
          <a:p>
            <a:pPr rtl="0"/>
            <a:endParaRPr lang="es-ES" noProof="0" dirty="0"/>
          </a:p>
        </p:txBody>
      </p:sp>
      <p:sp>
        <p:nvSpPr>
          <p:cNvPr id="7" name="Slide Number Placeholder 6"/>
          <p:cNvSpPr>
            <a:spLocks noGrp="1"/>
          </p:cNvSpPr>
          <p:nvPr>
            <p:ph type="sldNum" sz="quarter" idx="12"/>
          </p:nvPr>
        </p:nvSpPr>
        <p:spPr/>
        <p:txBody>
          <a:bodyPr/>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346189788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rtl="0"/>
            <a:fld id="{D1FE31BA-0339-46EE-ACF7-DCEDA255DE2F}" type="datetime1">
              <a:rPr lang="es-ES" noProof="0" smtClean="0"/>
              <a:t>15/03/2022</a:t>
            </a:fld>
            <a:endParaRPr lang="es-ES" noProof="0"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endParaRPr lang="es-ES" noProof="0"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193980926"/>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B2EA78-AEB3-469B-9025-3B17201A457B}"/>
              </a:ext>
            </a:extLst>
          </p:cNvPr>
          <p:cNvSpPr>
            <a:spLocks noGrp="1"/>
          </p:cNvSpPr>
          <p:nvPr>
            <p:ph type="ctrTitle"/>
          </p:nvPr>
        </p:nvSpPr>
        <p:spPr>
          <a:xfrm>
            <a:off x="1767156" y="735494"/>
            <a:ext cx="4731440" cy="2901694"/>
          </a:xfrm>
        </p:spPr>
        <p:txBody>
          <a:bodyPr rtlCol="0" anchor="b">
            <a:normAutofit/>
          </a:bodyPr>
          <a:lstStyle/>
          <a:p>
            <a:pPr algn="ctr"/>
            <a:r>
              <a:rPr lang="es-ES" sz="4400" dirty="0">
                <a:solidFill>
                  <a:schemeClr val="tx1"/>
                </a:solidFill>
              </a:rPr>
              <a:t>Sistema para entregar valor</a:t>
            </a:r>
          </a:p>
        </p:txBody>
      </p:sp>
      <p:sp>
        <p:nvSpPr>
          <p:cNvPr id="3" name="Subtítulo 2">
            <a:extLst>
              <a:ext uri="{FF2B5EF4-FFF2-40B4-BE49-F238E27FC236}">
                <a16:creationId xmlns:a16="http://schemas.microsoft.com/office/drawing/2014/main" id="{255E1F2F-E259-4EA8-9FFD-3A10AF541859}"/>
              </a:ext>
            </a:extLst>
          </p:cNvPr>
          <p:cNvSpPr>
            <a:spLocks noGrp="1"/>
          </p:cNvSpPr>
          <p:nvPr>
            <p:ph type="subTitle" idx="1"/>
          </p:nvPr>
        </p:nvSpPr>
        <p:spPr>
          <a:xfrm>
            <a:off x="2530056" y="4824333"/>
            <a:ext cx="3205640" cy="774186"/>
          </a:xfrm>
        </p:spPr>
        <p:txBody>
          <a:bodyPr rtlCol="0" anchor="t">
            <a:normAutofit/>
          </a:bodyPr>
          <a:lstStyle/>
          <a:p>
            <a:pPr rtl="0">
              <a:lnSpc>
                <a:spcPct val="100000"/>
              </a:lnSpc>
            </a:pPr>
            <a:r>
              <a:rPr lang="es-ES" sz="1600" dirty="0"/>
              <a:t>DANIEL CETINA SALDARRIAGA</a:t>
            </a:r>
          </a:p>
          <a:p>
            <a:pPr rtl="0">
              <a:lnSpc>
                <a:spcPct val="100000"/>
              </a:lnSpc>
            </a:pPr>
            <a:r>
              <a:rPr lang="es-ES" sz="1200" dirty="0"/>
              <a:t>Gestión de proyectos</a:t>
            </a:r>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9A9A4D-B7D9-4D23-A1D1-E1B49FEFC401}"/>
              </a:ext>
            </a:extLst>
          </p:cNvPr>
          <p:cNvSpPr>
            <a:spLocks noGrp="1"/>
          </p:cNvSpPr>
          <p:nvPr>
            <p:ph type="title"/>
          </p:nvPr>
        </p:nvSpPr>
        <p:spPr/>
        <p:txBody>
          <a:bodyPr/>
          <a:lstStyle/>
          <a:p>
            <a:r>
              <a:rPr lang="es-ES" dirty="0"/>
              <a:t>Productos</a:t>
            </a:r>
            <a:endParaRPr lang="es-CO" dirty="0"/>
          </a:p>
        </p:txBody>
      </p:sp>
      <p:sp>
        <p:nvSpPr>
          <p:cNvPr id="3" name="Marcador de contenido 2">
            <a:extLst>
              <a:ext uri="{FF2B5EF4-FFF2-40B4-BE49-F238E27FC236}">
                <a16:creationId xmlns:a16="http://schemas.microsoft.com/office/drawing/2014/main" id="{29110A4F-BB24-41D6-873E-BAB0A9F554C4}"/>
              </a:ext>
            </a:extLst>
          </p:cNvPr>
          <p:cNvSpPr>
            <a:spLocks noGrp="1"/>
          </p:cNvSpPr>
          <p:nvPr>
            <p:ph idx="1"/>
          </p:nvPr>
        </p:nvSpPr>
        <p:spPr/>
        <p:txBody>
          <a:bodyPr>
            <a:normAutofit/>
          </a:bodyPr>
          <a:lstStyle/>
          <a:p>
            <a:r>
              <a:rPr lang="es-ES" sz="3200" dirty="0">
                <a:solidFill>
                  <a:schemeClr val="tx1"/>
                </a:solidFill>
                <a:latin typeface="NonBreakingSpaceOverride"/>
              </a:rPr>
              <a:t>S</a:t>
            </a:r>
            <a:r>
              <a:rPr lang="es-ES" sz="3200" b="0" i="0" dirty="0">
                <a:solidFill>
                  <a:schemeClr val="tx1"/>
                </a:solidFill>
                <a:effectLst/>
                <a:latin typeface="NonBreakingSpaceOverride"/>
              </a:rPr>
              <a:t>e define como un artefacto producido, cuantificable y que puede ser en sí mismo un elemento terminado o un componente de un elemento y operaciones.</a:t>
            </a:r>
            <a:endParaRPr lang="es-CO" sz="3200" dirty="0">
              <a:solidFill>
                <a:schemeClr val="tx1"/>
              </a:solidFill>
            </a:endParaRPr>
          </a:p>
        </p:txBody>
      </p:sp>
    </p:spTree>
    <p:extLst>
      <p:ext uri="{BB962C8B-B14F-4D97-AF65-F5344CB8AC3E}">
        <p14:creationId xmlns:p14="http://schemas.microsoft.com/office/powerpoint/2010/main" val="4046220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E9209C-A0B5-45FE-B0E5-3C7D1A5EA738}"/>
              </a:ext>
            </a:extLst>
          </p:cNvPr>
          <p:cNvSpPr>
            <a:spLocks noGrp="1"/>
          </p:cNvSpPr>
          <p:nvPr>
            <p:ph type="title"/>
          </p:nvPr>
        </p:nvSpPr>
        <p:spPr/>
        <p:txBody>
          <a:bodyPr/>
          <a:lstStyle/>
          <a:p>
            <a:r>
              <a:rPr lang="es-ES" dirty="0"/>
              <a:t>Operaciones</a:t>
            </a:r>
            <a:endParaRPr lang="es-CO" dirty="0"/>
          </a:p>
        </p:txBody>
      </p:sp>
      <p:sp>
        <p:nvSpPr>
          <p:cNvPr id="3" name="Marcador de contenido 2">
            <a:extLst>
              <a:ext uri="{FF2B5EF4-FFF2-40B4-BE49-F238E27FC236}">
                <a16:creationId xmlns:a16="http://schemas.microsoft.com/office/drawing/2014/main" id="{3BB03243-E665-4F5A-B885-F11A2EB87F7C}"/>
              </a:ext>
            </a:extLst>
          </p:cNvPr>
          <p:cNvSpPr>
            <a:spLocks noGrp="1"/>
          </p:cNvSpPr>
          <p:nvPr>
            <p:ph idx="1"/>
          </p:nvPr>
        </p:nvSpPr>
        <p:spPr/>
        <p:txBody>
          <a:bodyPr>
            <a:normAutofit/>
          </a:bodyPr>
          <a:lstStyle/>
          <a:p>
            <a:r>
              <a:rPr lang="es-ES" sz="3200" dirty="0">
                <a:solidFill>
                  <a:schemeClr val="tx1"/>
                </a:solidFill>
                <a:latin typeface="NonBreakingSpaceOverride"/>
              </a:rPr>
              <a:t>P</a:t>
            </a:r>
            <a:r>
              <a:rPr lang="es-ES" sz="3200" b="0" i="0" dirty="0">
                <a:solidFill>
                  <a:schemeClr val="tx1"/>
                </a:solidFill>
                <a:effectLst/>
                <a:latin typeface="NonBreakingSpaceOverride"/>
              </a:rPr>
              <a:t>ueden apoyar e influir directamente en portafolios, programas y proyectos, así como otras funciones empresariales.</a:t>
            </a:r>
            <a:endParaRPr lang="es-CO" sz="3200" dirty="0">
              <a:solidFill>
                <a:schemeClr val="tx1"/>
              </a:solidFill>
            </a:endParaRPr>
          </a:p>
        </p:txBody>
      </p:sp>
    </p:spTree>
    <p:extLst>
      <p:ext uri="{BB962C8B-B14F-4D97-AF65-F5344CB8AC3E}">
        <p14:creationId xmlns:p14="http://schemas.microsoft.com/office/powerpoint/2010/main" val="2962542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51E6F4-E9A5-49B0-8C98-1DB9D9FA3713}"/>
              </a:ext>
            </a:extLst>
          </p:cNvPr>
          <p:cNvSpPr>
            <a:spLocks noGrp="1"/>
          </p:cNvSpPr>
          <p:nvPr>
            <p:ph type="title"/>
          </p:nvPr>
        </p:nvSpPr>
        <p:spPr/>
        <p:txBody>
          <a:bodyPr/>
          <a:lstStyle/>
          <a:p>
            <a:r>
              <a:rPr lang="es-ES" dirty="0"/>
              <a:t>¿Cómo se conectan estos componentes?</a:t>
            </a:r>
            <a:endParaRPr lang="es-CO" dirty="0"/>
          </a:p>
        </p:txBody>
      </p:sp>
      <p:sp>
        <p:nvSpPr>
          <p:cNvPr id="3" name="Marcador de contenido 2">
            <a:extLst>
              <a:ext uri="{FF2B5EF4-FFF2-40B4-BE49-F238E27FC236}">
                <a16:creationId xmlns:a16="http://schemas.microsoft.com/office/drawing/2014/main" id="{5F1D0A93-C790-4B9C-B7F1-1AA4F9D54E3F}"/>
              </a:ext>
            </a:extLst>
          </p:cNvPr>
          <p:cNvSpPr>
            <a:spLocks noGrp="1"/>
          </p:cNvSpPr>
          <p:nvPr>
            <p:ph idx="1"/>
          </p:nvPr>
        </p:nvSpPr>
        <p:spPr/>
        <p:txBody>
          <a:bodyPr>
            <a:normAutofit/>
          </a:bodyPr>
          <a:lstStyle/>
          <a:p>
            <a:r>
              <a:rPr lang="es-ES" sz="3200" b="0" i="0" dirty="0">
                <a:solidFill>
                  <a:schemeClr val="tx1"/>
                </a:solidFill>
                <a:effectLst/>
                <a:latin typeface="NonBreakingSpaceOverride"/>
              </a:rPr>
              <a:t>Todos estos componentes influyen entre sí. Podemos tener un sistema de entrega de valor que tiene dos portafolios compuestos por programas y proyectos.</a:t>
            </a:r>
            <a:endParaRPr lang="es-CO" sz="3200" dirty="0">
              <a:solidFill>
                <a:schemeClr val="tx1"/>
              </a:solidFill>
            </a:endParaRPr>
          </a:p>
        </p:txBody>
      </p:sp>
    </p:spTree>
    <p:extLst>
      <p:ext uri="{BB962C8B-B14F-4D97-AF65-F5344CB8AC3E}">
        <p14:creationId xmlns:p14="http://schemas.microsoft.com/office/powerpoint/2010/main" val="1583254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748187-4B73-4C22-8C68-3D64803B7269}"/>
              </a:ext>
            </a:extLst>
          </p:cNvPr>
          <p:cNvSpPr>
            <a:spLocks noGrp="1"/>
          </p:cNvSpPr>
          <p:nvPr>
            <p:ph type="title"/>
          </p:nvPr>
        </p:nvSpPr>
        <p:spPr/>
        <p:txBody>
          <a:bodyPr/>
          <a:lstStyle/>
          <a:p>
            <a:r>
              <a:rPr lang="es-ES" dirty="0"/>
              <a:t>Ejemplo – Sistema de entrega de valor</a:t>
            </a:r>
            <a:endParaRPr lang="es-CO" dirty="0"/>
          </a:p>
        </p:txBody>
      </p:sp>
      <p:sp>
        <p:nvSpPr>
          <p:cNvPr id="3" name="Marcador de contenido 2">
            <a:extLst>
              <a:ext uri="{FF2B5EF4-FFF2-40B4-BE49-F238E27FC236}">
                <a16:creationId xmlns:a16="http://schemas.microsoft.com/office/drawing/2014/main" id="{F860C078-7159-41BE-9BED-B21D03324497}"/>
              </a:ext>
            </a:extLst>
          </p:cNvPr>
          <p:cNvSpPr>
            <a:spLocks noGrp="1"/>
          </p:cNvSpPr>
          <p:nvPr>
            <p:ph idx="1"/>
          </p:nvPr>
        </p:nvSpPr>
        <p:spPr/>
        <p:txBody>
          <a:bodyPr>
            <a:normAutofit/>
          </a:bodyPr>
          <a:lstStyle/>
          <a:p>
            <a:r>
              <a:rPr lang="es-ES" sz="3200" dirty="0">
                <a:solidFill>
                  <a:schemeClr val="tx1"/>
                </a:solidFill>
                <a:latin typeface="NonBreakingSpaceOverride"/>
              </a:rPr>
              <a:t>U</a:t>
            </a:r>
            <a:r>
              <a:rPr lang="es-ES" sz="3200" b="0" i="0" dirty="0">
                <a:solidFill>
                  <a:schemeClr val="tx1"/>
                </a:solidFill>
                <a:effectLst/>
                <a:latin typeface="NonBreakingSpaceOverride"/>
              </a:rPr>
              <a:t>n Portafolio de Mejoras en los Servicios Industriales de una Refinería que está compuesto por dos programas independientes y tiene un programa conformado por tres proyectos y el otro programa por dos proyectos independientes.</a:t>
            </a:r>
            <a:endParaRPr lang="es-CO" sz="3200" dirty="0">
              <a:solidFill>
                <a:schemeClr val="tx1"/>
              </a:solidFill>
            </a:endParaRPr>
          </a:p>
        </p:txBody>
      </p:sp>
    </p:spTree>
    <p:extLst>
      <p:ext uri="{BB962C8B-B14F-4D97-AF65-F5344CB8AC3E}">
        <p14:creationId xmlns:p14="http://schemas.microsoft.com/office/powerpoint/2010/main" val="3303760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CD4AEA-2066-4F44-A537-972600E8E8D5}"/>
              </a:ext>
            </a:extLst>
          </p:cNvPr>
          <p:cNvSpPr>
            <a:spLocks noGrp="1"/>
          </p:cNvSpPr>
          <p:nvPr>
            <p:ph type="title"/>
          </p:nvPr>
        </p:nvSpPr>
        <p:spPr/>
        <p:txBody>
          <a:bodyPr/>
          <a:lstStyle/>
          <a:p>
            <a:r>
              <a:rPr lang="es-ES" dirty="0"/>
              <a:t>Gobernanza</a:t>
            </a:r>
            <a:endParaRPr lang="es-CO" dirty="0"/>
          </a:p>
        </p:txBody>
      </p:sp>
      <p:sp>
        <p:nvSpPr>
          <p:cNvPr id="3" name="Marcador de contenido 2">
            <a:extLst>
              <a:ext uri="{FF2B5EF4-FFF2-40B4-BE49-F238E27FC236}">
                <a16:creationId xmlns:a16="http://schemas.microsoft.com/office/drawing/2014/main" id="{B6992A8A-F56E-41DC-999B-12DD8E41E70C}"/>
              </a:ext>
            </a:extLst>
          </p:cNvPr>
          <p:cNvSpPr>
            <a:spLocks noGrp="1"/>
          </p:cNvSpPr>
          <p:nvPr>
            <p:ph idx="1"/>
          </p:nvPr>
        </p:nvSpPr>
        <p:spPr/>
        <p:txBody>
          <a:bodyPr>
            <a:normAutofit/>
          </a:bodyPr>
          <a:lstStyle/>
          <a:p>
            <a:r>
              <a:rPr lang="es-ES" sz="3200" b="0" i="0" dirty="0">
                <a:solidFill>
                  <a:schemeClr val="tx1"/>
                </a:solidFill>
                <a:effectLst/>
                <a:latin typeface="NonBreakingSpaceOverride"/>
              </a:rPr>
              <a:t>Gobernanza es el marco de referencia para dirigir y empoderar una organización a través de sus políticas y prácticas establecidas y otra documentación relevante.</a:t>
            </a:r>
            <a:endParaRPr lang="es-CO" sz="3200" dirty="0">
              <a:solidFill>
                <a:schemeClr val="tx1"/>
              </a:solidFill>
            </a:endParaRPr>
          </a:p>
        </p:txBody>
      </p:sp>
    </p:spTree>
    <p:extLst>
      <p:ext uri="{BB962C8B-B14F-4D97-AF65-F5344CB8AC3E}">
        <p14:creationId xmlns:p14="http://schemas.microsoft.com/office/powerpoint/2010/main" val="92373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8E87A2-1A09-47A2-88B5-F32315BFB9A8}"/>
              </a:ext>
            </a:extLst>
          </p:cNvPr>
          <p:cNvSpPr>
            <a:spLocks noGrp="1"/>
          </p:cNvSpPr>
          <p:nvPr>
            <p:ph type="title"/>
          </p:nvPr>
        </p:nvSpPr>
        <p:spPr/>
        <p:txBody>
          <a:bodyPr/>
          <a:lstStyle/>
          <a:p>
            <a:r>
              <a:rPr lang="es-ES" dirty="0"/>
              <a:t>Sistema de Gobernanza</a:t>
            </a:r>
            <a:endParaRPr lang="es-CO" dirty="0"/>
          </a:p>
        </p:txBody>
      </p:sp>
      <p:sp>
        <p:nvSpPr>
          <p:cNvPr id="3" name="Marcador de contenido 2">
            <a:extLst>
              <a:ext uri="{FF2B5EF4-FFF2-40B4-BE49-F238E27FC236}">
                <a16:creationId xmlns:a16="http://schemas.microsoft.com/office/drawing/2014/main" id="{09922066-21EB-4251-A6F6-97C3FB6759FA}"/>
              </a:ext>
            </a:extLst>
          </p:cNvPr>
          <p:cNvSpPr>
            <a:spLocks noGrp="1"/>
          </p:cNvSpPr>
          <p:nvPr>
            <p:ph idx="1"/>
          </p:nvPr>
        </p:nvSpPr>
        <p:spPr/>
        <p:txBody>
          <a:bodyPr>
            <a:normAutofit/>
          </a:bodyPr>
          <a:lstStyle/>
          <a:p>
            <a:r>
              <a:rPr lang="es-ES" sz="3200" dirty="0">
                <a:solidFill>
                  <a:schemeClr val="tx1"/>
                </a:solidFill>
                <a:latin typeface="NonBreakingSpaceOverride"/>
              </a:rPr>
              <a:t>U</a:t>
            </a:r>
            <a:r>
              <a:rPr lang="es-ES" sz="3200" b="0" i="0" dirty="0">
                <a:solidFill>
                  <a:schemeClr val="tx1"/>
                </a:solidFill>
                <a:effectLst/>
                <a:latin typeface="NonBreakingSpaceOverride"/>
              </a:rPr>
              <a:t>n sistema de gobernanza funciona en conjunto con el sistema para la entrega de valor permitiendo que los flujos de trabajo sean más  fluidos, gestionar incidentes y apoyar la toma de decisiones.</a:t>
            </a:r>
            <a:endParaRPr lang="es-CO" sz="3200" dirty="0">
              <a:solidFill>
                <a:schemeClr val="tx1"/>
              </a:solidFill>
            </a:endParaRPr>
          </a:p>
        </p:txBody>
      </p:sp>
    </p:spTree>
    <p:extLst>
      <p:ext uri="{BB962C8B-B14F-4D97-AF65-F5344CB8AC3E}">
        <p14:creationId xmlns:p14="http://schemas.microsoft.com/office/powerpoint/2010/main" val="1555419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1C9D8A-2213-4930-B077-AE9D26604DD7}"/>
              </a:ext>
            </a:extLst>
          </p:cNvPr>
          <p:cNvSpPr>
            <a:spLocks noGrp="1"/>
          </p:cNvSpPr>
          <p:nvPr>
            <p:ph type="title"/>
          </p:nvPr>
        </p:nvSpPr>
        <p:spPr/>
        <p:txBody>
          <a:bodyPr/>
          <a:lstStyle/>
          <a:p>
            <a:r>
              <a:rPr lang="es-ES" dirty="0" err="1"/>
              <a:t>¿Qué</a:t>
            </a:r>
            <a:r>
              <a:rPr lang="es-ES" dirty="0"/>
              <a:t> nos proporcionan los Sistemas de Gobernanza?</a:t>
            </a:r>
            <a:endParaRPr lang="es-CO" dirty="0"/>
          </a:p>
        </p:txBody>
      </p:sp>
      <p:sp>
        <p:nvSpPr>
          <p:cNvPr id="3" name="Marcador de contenido 2">
            <a:extLst>
              <a:ext uri="{FF2B5EF4-FFF2-40B4-BE49-F238E27FC236}">
                <a16:creationId xmlns:a16="http://schemas.microsoft.com/office/drawing/2014/main" id="{78A032B2-1D82-40D4-AE6A-0E24C4186DC2}"/>
              </a:ext>
            </a:extLst>
          </p:cNvPr>
          <p:cNvSpPr>
            <a:spLocks noGrp="1"/>
          </p:cNvSpPr>
          <p:nvPr>
            <p:ph idx="1"/>
          </p:nvPr>
        </p:nvSpPr>
        <p:spPr/>
        <p:txBody>
          <a:bodyPr>
            <a:normAutofit/>
          </a:bodyPr>
          <a:lstStyle/>
          <a:p>
            <a:r>
              <a:rPr lang="es-ES" sz="3200" dirty="0">
                <a:solidFill>
                  <a:schemeClr val="tx1"/>
                </a:solidFill>
              </a:rPr>
              <a:t>Nos </a:t>
            </a:r>
            <a:r>
              <a:rPr lang="es-ES" sz="3200" b="0" i="0" dirty="0">
                <a:solidFill>
                  <a:schemeClr val="tx1"/>
                </a:solidFill>
                <a:effectLst/>
                <a:latin typeface="NonBreakingSpaceOverride"/>
              </a:rPr>
              <a:t>proporcionan una estructura integrada que permite evaluar los cambios, incidentes y riesgos asociados con el entorno y cualquier componente en el sistema de entrega de valor.</a:t>
            </a:r>
            <a:endParaRPr lang="es-CO" sz="3200" dirty="0">
              <a:solidFill>
                <a:schemeClr val="tx1"/>
              </a:solidFill>
            </a:endParaRPr>
          </a:p>
        </p:txBody>
      </p:sp>
    </p:spTree>
    <p:extLst>
      <p:ext uri="{BB962C8B-B14F-4D97-AF65-F5344CB8AC3E}">
        <p14:creationId xmlns:p14="http://schemas.microsoft.com/office/powerpoint/2010/main" val="1753137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F20053-7DFA-49BE-A224-826524A5AB00}"/>
              </a:ext>
            </a:extLst>
          </p:cNvPr>
          <p:cNvSpPr>
            <a:spLocks noGrp="1"/>
          </p:cNvSpPr>
          <p:nvPr>
            <p:ph type="title"/>
          </p:nvPr>
        </p:nvSpPr>
        <p:spPr/>
        <p:txBody>
          <a:bodyPr/>
          <a:lstStyle/>
          <a:p>
            <a:r>
              <a:rPr lang="es-ES" dirty="0"/>
              <a:t>Entrega del proyecto</a:t>
            </a:r>
            <a:endParaRPr lang="es-CO" dirty="0"/>
          </a:p>
        </p:txBody>
      </p:sp>
      <p:sp>
        <p:nvSpPr>
          <p:cNvPr id="3" name="Marcador de contenido 2">
            <a:extLst>
              <a:ext uri="{FF2B5EF4-FFF2-40B4-BE49-F238E27FC236}">
                <a16:creationId xmlns:a16="http://schemas.microsoft.com/office/drawing/2014/main" id="{64BDAE73-1CD5-475C-80A3-5EDBCCAC7A1B}"/>
              </a:ext>
            </a:extLst>
          </p:cNvPr>
          <p:cNvSpPr>
            <a:spLocks noGrp="1"/>
          </p:cNvSpPr>
          <p:nvPr>
            <p:ph idx="1"/>
          </p:nvPr>
        </p:nvSpPr>
        <p:spPr/>
        <p:txBody>
          <a:bodyPr>
            <a:normAutofit/>
          </a:bodyPr>
          <a:lstStyle/>
          <a:p>
            <a:r>
              <a:rPr lang="es-ES" sz="3200" dirty="0">
                <a:solidFill>
                  <a:schemeClr val="tx1"/>
                </a:solidFill>
              </a:rPr>
              <a:t>S</a:t>
            </a:r>
            <a:r>
              <a:rPr lang="es-ES" sz="3200" b="0" i="0" dirty="0">
                <a:solidFill>
                  <a:schemeClr val="tx1"/>
                </a:solidFill>
                <a:effectLst/>
                <a:latin typeface="NonBreakingSpaceOverride"/>
              </a:rPr>
              <a:t>on las personas quienes impulsan la entrega del proyecto. Lo hacen desempeñando las funciones necesarias para que el proyecto avance de manera efectiva y eficiente.</a:t>
            </a:r>
            <a:endParaRPr lang="es-CO" sz="3200" dirty="0">
              <a:solidFill>
                <a:schemeClr val="tx1"/>
              </a:solidFill>
            </a:endParaRPr>
          </a:p>
        </p:txBody>
      </p:sp>
    </p:spTree>
    <p:extLst>
      <p:ext uri="{BB962C8B-B14F-4D97-AF65-F5344CB8AC3E}">
        <p14:creationId xmlns:p14="http://schemas.microsoft.com/office/powerpoint/2010/main" val="21643679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1AD579-F890-4BFB-8713-7375101DD4E8}"/>
              </a:ext>
            </a:extLst>
          </p:cNvPr>
          <p:cNvSpPr>
            <a:spLocks noGrp="1"/>
          </p:cNvSpPr>
          <p:nvPr>
            <p:ph type="title"/>
          </p:nvPr>
        </p:nvSpPr>
        <p:spPr/>
        <p:txBody>
          <a:bodyPr/>
          <a:lstStyle/>
          <a:p>
            <a:r>
              <a:rPr lang="es-ES" dirty="0"/>
              <a:t>Coordinación del esfuerzo de trabajo</a:t>
            </a:r>
            <a:endParaRPr lang="es-CO" dirty="0"/>
          </a:p>
        </p:txBody>
      </p:sp>
      <p:sp>
        <p:nvSpPr>
          <p:cNvPr id="3" name="Marcador de contenido 2">
            <a:extLst>
              <a:ext uri="{FF2B5EF4-FFF2-40B4-BE49-F238E27FC236}">
                <a16:creationId xmlns:a16="http://schemas.microsoft.com/office/drawing/2014/main" id="{E767E006-1C85-4FD0-94E1-0BB98FE80399}"/>
              </a:ext>
            </a:extLst>
          </p:cNvPr>
          <p:cNvSpPr>
            <a:spLocks noGrp="1"/>
          </p:cNvSpPr>
          <p:nvPr>
            <p:ph idx="1"/>
          </p:nvPr>
        </p:nvSpPr>
        <p:spPr/>
        <p:txBody>
          <a:bodyPr>
            <a:noAutofit/>
          </a:bodyPr>
          <a:lstStyle/>
          <a:p>
            <a:r>
              <a:rPr lang="es-ES" sz="3200" dirty="0">
                <a:solidFill>
                  <a:schemeClr val="tx1"/>
                </a:solidFill>
                <a:latin typeface="NonBreakingSpaceOverride"/>
              </a:rPr>
              <a:t>- Coordinación descentralizada -- Autogestión (SCRUM)</a:t>
            </a:r>
          </a:p>
          <a:p>
            <a:r>
              <a:rPr lang="es-ES" sz="3200" dirty="0">
                <a:solidFill>
                  <a:schemeClr val="tx1"/>
                </a:solidFill>
                <a:latin typeface="NonBreakingSpaceOverride"/>
              </a:rPr>
              <a:t>- Coordinación centralizada con el liderazgo (PMP)</a:t>
            </a:r>
          </a:p>
          <a:p>
            <a:endParaRPr lang="es-ES" sz="3200" dirty="0">
              <a:solidFill>
                <a:srgbClr val="111111"/>
              </a:solidFill>
              <a:latin typeface="NonBreakingSpaceOverride"/>
            </a:endParaRPr>
          </a:p>
          <a:p>
            <a:r>
              <a:rPr lang="es-ES" sz="3200" dirty="0">
                <a:solidFill>
                  <a:schemeClr val="tx1"/>
                </a:solidFill>
                <a:latin typeface="NonBreakingSpaceOverride"/>
              </a:rPr>
              <a:t>A</a:t>
            </a:r>
            <a:r>
              <a:rPr lang="es-ES" sz="3200" b="0" i="0" dirty="0">
                <a:solidFill>
                  <a:schemeClr val="tx1"/>
                </a:solidFill>
                <a:effectLst/>
                <a:latin typeface="NonBreakingSpaceOverride"/>
              </a:rPr>
              <a:t>lgunos proyectos con coordinación centralizada también pueden beneficiarse de la inclusión de equipos de proyectos auto organizados para partes de trabajo.</a:t>
            </a:r>
            <a:endParaRPr lang="es-CO" sz="3200" dirty="0">
              <a:solidFill>
                <a:schemeClr val="tx1"/>
              </a:solidFill>
            </a:endParaRPr>
          </a:p>
        </p:txBody>
      </p:sp>
    </p:spTree>
    <p:extLst>
      <p:ext uri="{BB962C8B-B14F-4D97-AF65-F5344CB8AC3E}">
        <p14:creationId xmlns:p14="http://schemas.microsoft.com/office/powerpoint/2010/main" val="37796882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CBAE6E-1E74-4835-822C-4F103BB1D1F1}"/>
              </a:ext>
            </a:extLst>
          </p:cNvPr>
          <p:cNvSpPr>
            <a:spLocks noGrp="1"/>
          </p:cNvSpPr>
          <p:nvPr>
            <p:ph type="title"/>
          </p:nvPr>
        </p:nvSpPr>
        <p:spPr>
          <a:xfrm>
            <a:off x="3624723" y="1978243"/>
            <a:ext cx="10058400" cy="1450757"/>
          </a:xfrm>
        </p:spPr>
        <p:txBody>
          <a:bodyPr/>
          <a:lstStyle/>
          <a:p>
            <a:r>
              <a:rPr lang="es-ES" dirty="0"/>
              <a:t>¡Muchas gracias!</a:t>
            </a:r>
            <a:endParaRPr lang="es-CO" dirty="0"/>
          </a:p>
        </p:txBody>
      </p:sp>
    </p:spTree>
    <p:extLst>
      <p:ext uri="{BB962C8B-B14F-4D97-AF65-F5344CB8AC3E}">
        <p14:creationId xmlns:p14="http://schemas.microsoft.com/office/powerpoint/2010/main" val="1188161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F04CC6-AAD2-4666-A820-07285006E03F}"/>
              </a:ext>
            </a:extLst>
          </p:cNvPr>
          <p:cNvSpPr>
            <a:spLocks noGrp="1"/>
          </p:cNvSpPr>
          <p:nvPr>
            <p:ph type="title"/>
          </p:nvPr>
        </p:nvSpPr>
        <p:spPr/>
        <p:txBody>
          <a:bodyPr/>
          <a:lstStyle/>
          <a:p>
            <a:r>
              <a:rPr lang="es-ES" dirty="0" err="1"/>
              <a:t>¿Qué</a:t>
            </a:r>
            <a:r>
              <a:rPr lang="es-ES" dirty="0"/>
              <a:t> es el valor?</a:t>
            </a:r>
            <a:endParaRPr lang="es-CO" dirty="0"/>
          </a:p>
        </p:txBody>
      </p:sp>
      <p:sp>
        <p:nvSpPr>
          <p:cNvPr id="3" name="Marcador de contenido 2">
            <a:extLst>
              <a:ext uri="{FF2B5EF4-FFF2-40B4-BE49-F238E27FC236}">
                <a16:creationId xmlns:a16="http://schemas.microsoft.com/office/drawing/2014/main" id="{07DBBE9C-F9C8-497C-9BE0-3B7ED05A8CE4}"/>
              </a:ext>
            </a:extLst>
          </p:cNvPr>
          <p:cNvSpPr>
            <a:spLocks noGrp="1"/>
          </p:cNvSpPr>
          <p:nvPr>
            <p:ph idx="1"/>
          </p:nvPr>
        </p:nvSpPr>
        <p:spPr/>
        <p:txBody>
          <a:bodyPr/>
          <a:lstStyle/>
          <a:p>
            <a:r>
              <a:rPr lang="es-ES" sz="3200" dirty="0">
                <a:latin typeface="NonBreakingSpaceOverride"/>
              </a:rPr>
              <a:t>El Valor se puede definir como una cualidad, importancia o utilidad de algo.</a:t>
            </a:r>
          </a:p>
          <a:p>
            <a:endParaRPr lang="es-CO" dirty="0"/>
          </a:p>
        </p:txBody>
      </p:sp>
    </p:spTree>
    <p:extLst>
      <p:ext uri="{BB962C8B-B14F-4D97-AF65-F5344CB8AC3E}">
        <p14:creationId xmlns:p14="http://schemas.microsoft.com/office/powerpoint/2010/main" val="2158158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F15E94-3FC8-4D4F-9638-4ECBF809B697}"/>
              </a:ext>
            </a:extLst>
          </p:cNvPr>
          <p:cNvSpPr>
            <a:spLocks noGrp="1"/>
          </p:cNvSpPr>
          <p:nvPr>
            <p:ph type="title"/>
          </p:nvPr>
        </p:nvSpPr>
        <p:spPr/>
        <p:txBody>
          <a:bodyPr/>
          <a:lstStyle/>
          <a:p>
            <a:r>
              <a:rPr lang="es-ES" dirty="0"/>
              <a:t>¿Y cómo lo medimos?</a:t>
            </a:r>
            <a:endParaRPr lang="es-CO" dirty="0"/>
          </a:p>
        </p:txBody>
      </p:sp>
      <p:sp>
        <p:nvSpPr>
          <p:cNvPr id="3" name="Marcador de contenido 2">
            <a:extLst>
              <a:ext uri="{FF2B5EF4-FFF2-40B4-BE49-F238E27FC236}">
                <a16:creationId xmlns:a16="http://schemas.microsoft.com/office/drawing/2014/main" id="{CBA07E48-AC03-42CB-8C93-9608687C83A2}"/>
              </a:ext>
            </a:extLst>
          </p:cNvPr>
          <p:cNvSpPr>
            <a:spLocks noGrp="1"/>
          </p:cNvSpPr>
          <p:nvPr>
            <p:ph idx="1"/>
          </p:nvPr>
        </p:nvSpPr>
        <p:spPr/>
        <p:txBody>
          <a:bodyPr>
            <a:normAutofit/>
          </a:bodyPr>
          <a:lstStyle/>
          <a:p>
            <a:r>
              <a:rPr lang="es-ES" sz="3200" b="0" i="0" dirty="0">
                <a:solidFill>
                  <a:schemeClr val="tx1"/>
                </a:solidFill>
                <a:effectLst/>
                <a:latin typeface="NonBreakingSpaceOverride"/>
              </a:rPr>
              <a:t>Usualmente medimos valor como un beneficio económico, pero también puede ser algo intangible.</a:t>
            </a:r>
            <a:endParaRPr lang="es-CO" sz="3200" dirty="0">
              <a:solidFill>
                <a:schemeClr val="tx1"/>
              </a:solidFill>
            </a:endParaRPr>
          </a:p>
        </p:txBody>
      </p:sp>
    </p:spTree>
    <p:extLst>
      <p:ext uri="{BB962C8B-B14F-4D97-AF65-F5344CB8AC3E}">
        <p14:creationId xmlns:p14="http://schemas.microsoft.com/office/powerpoint/2010/main" val="1842008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2A21C0-94BA-43B0-8E92-FC70D05019D0}"/>
              </a:ext>
            </a:extLst>
          </p:cNvPr>
          <p:cNvSpPr>
            <a:spLocks noGrp="1"/>
          </p:cNvSpPr>
          <p:nvPr>
            <p:ph type="title"/>
          </p:nvPr>
        </p:nvSpPr>
        <p:spPr/>
        <p:txBody>
          <a:bodyPr/>
          <a:lstStyle/>
          <a:p>
            <a:r>
              <a:rPr lang="es-ES" dirty="0"/>
              <a:t>¿Quiénes son los interesados?</a:t>
            </a:r>
            <a:endParaRPr lang="es-CO" dirty="0"/>
          </a:p>
        </p:txBody>
      </p:sp>
      <p:sp>
        <p:nvSpPr>
          <p:cNvPr id="3" name="Marcador de contenido 2">
            <a:extLst>
              <a:ext uri="{FF2B5EF4-FFF2-40B4-BE49-F238E27FC236}">
                <a16:creationId xmlns:a16="http://schemas.microsoft.com/office/drawing/2014/main" id="{E0E94919-0EBB-4AEB-999F-71F2EBD5C8AF}"/>
              </a:ext>
            </a:extLst>
          </p:cNvPr>
          <p:cNvSpPr>
            <a:spLocks noGrp="1"/>
          </p:cNvSpPr>
          <p:nvPr>
            <p:ph idx="1"/>
          </p:nvPr>
        </p:nvSpPr>
        <p:spPr/>
        <p:txBody>
          <a:bodyPr>
            <a:normAutofit/>
          </a:bodyPr>
          <a:lstStyle/>
          <a:p>
            <a:r>
              <a:rPr lang="es-ES" sz="3200" dirty="0">
                <a:solidFill>
                  <a:schemeClr val="tx1"/>
                </a:solidFill>
                <a:latin typeface="NonBreakingSpaceOverride"/>
              </a:rPr>
              <a:t>P</a:t>
            </a:r>
            <a:r>
              <a:rPr lang="es-ES" sz="3200" b="0" i="0" dirty="0">
                <a:solidFill>
                  <a:schemeClr val="tx1"/>
                </a:solidFill>
                <a:effectLst/>
                <a:latin typeface="NonBreakingSpaceOverride"/>
              </a:rPr>
              <a:t>ueden ser un individuo, un grupo u organización que pueden  influir una decisión, actividad o resultado de un programa o portafolio.</a:t>
            </a:r>
            <a:endParaRPr lang="es-CO" sz="3600" dirty="0">
              <a:solidFill>
                <a:schemeClr val="tx1"/>
              </a:solidFill>
            </a:endParaRPr>
          </a:p>
        </p:txBody>
      </p:sp>
    </p:spTree>
    <p:extLst>
      <p:ext uri="{BB962C8B-B14F-4D97-AF65-F5344CB8AC3E}">
        <p14:creationId xmlns:p14="http://schemas.microsoft.com/office/powerpoint/2010/main" val="29347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8967B0-9CCF-4C46-A400-C5B90D52A921}"/>
              </a:ext>
            </a:extLst>
          </p:cNvPr>
          <p:cNvSpPr>
            <a:spLocks noGrp="1"/>
          </p:cNvSpPr>
          <p:nvPr>
            <p:ph type="title"/>
          </p:nvPr>
        </p:nvSpPr>
        <p:spPr/>
        <p:txBody>
          <a:bodyPr/>
          <a:lstStyle/>
          <a:p>
            <a:r>
              <a:rPr lang="es-ES" dirty="0"/>
              <a:t>¿Cómo se crea el valor?</a:t>
            </a:r>
            <a:endParaRPr lang="es-CO" dirty="0"/>
          </a:p>
        </p:txBody>
      </p:sp>
      <p:sp>
        <p:nvSpPr>
          <p:cNvPr id="3" name="Marcador de contenido 2">
            <a:extLst>
              <a:ext uri="{FF2B5EF4-FFF2-40B4-BE49-F238E27FC236}">
                <a16:creationId xmlns:a16="http://schemas.microsoft.com/office/drawing/2014/main" id="{CF366D58-B31F-424B-B256-FD9604B2555B}"/>
              </a:ext>
            </a:extLst>
          </p:cNvPr>
          <p:cNvSpPr>
            <a:spLocks noGrp="1"/>
          </p:cNvSpPr>
          <p:nvPr>
            <p:ph idx="1"/>
          </p:nvPr>
        </p:nvSpPr>
        <p:spPr/>
        <p:txBody>
          <a:bodyPr>
            <a:normAutofit/>
          </a:bodyPr>
          <a:lstStyle/>
          <a:p>
            <a:r>
              <a:rPr lang="es-ES" sz="3200" b="0" i="0" dirty="0">
                <a:solidFill>
                  <a:schemeClr val="tx1"/>
                </a:solidFill>
                <a:effectLst/>
                <a:latin typeface="NonBreakingSpaceOverride"/>
              </a:rPr>
              <a:t>Cuando se crea un nuevo producto, servicio o resultado que cumpla con las necesidades de los clientes o usuarios finales, se está generando valor para los interesados que usan el producto.</a:t>
            </a:r>
            <a:endParaRPr lang="es-CO" sz="3200" dirty="0">
              <a:solidFill>
                <a:schemeClr val="tx1"/>
              </a:solidFill>
            </a:endParaRPr>
          </a:p>
        </p:txBody>
      </p:sp>
    </p:spTree>
    <p:extLst>
      <p:ext uri="{BB962C8B-B14F-4D97-AF65-F5344CB8AC3E}">
        <p14:creationId xmlns:p14="http://schemas.microsoft.com/office/powerpoint/2010/main" val="139160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576AE4-D0ED-4F83-8EAD-053F1AD3B994}"/>
              </a:ext>
            </a:extLst>
          </p:cNvPr>
          <p:cNvSpPr>
            <a:spLocks noGrp="1"/>
          </p:cNvSpPr>
          <p:nvPr>
            <p:ph type="title"/>
          </p:nvPr>
        </p:nvSpPr>
        <p:spPr/>
        <p:txBody>
          <a:bodyPr/>
          <a:lstStyle/>
          <a:p>
            <a:r>
              <a:rPr lang="es-ES" dirty="0" err="1"/>
              <a:t>¿Qué</a:t>
            </a:r>
            <a:r>
              <a:rPr lang="es-ES" dirty="0"/>
              <a:t> es el sistema para entregar valor?</a:t>
            </a:r>
            <a:endParaRPr lang="es-CO" dirty="0"/>
          </a:p>
        </p:txBody>
      </p:sp>
      <p:sp>
        <p:nvSpPr>
          <p:cNvPr id="3" name="Marcador de contenido 2">
            <a:extLst>
              <a:ext uri="{FF2B5EF4-FFF2-40B4-BE49-F238E27FC236}">
                <a16:creationId xmlns:a16="http://schemas.microsoft.com/office/drawing/2014/main" id="{7DF901D9-251F-483E-BED5-41D7F5B2A24C}"/>
              </a:ext>
            </a:extLst>
          </p:cNvPr>
          <p:cNvSpPr>
            <a:spLocks noGrp="1"/>
          </p:cNvSpPr>
          <p:nvPr>
            <p:ph idx="1"/>
          </p:nvPr>
        </p:nvSpPr>
        <p:spPr/>
        <p:txBody>
          <a:bodyPr>
            <a:normAutofit/>
          </a:bodyPr>
          <a:lstStyle/>
          <a:p>
            <a:r>
              <a:rPr lang="es-ES" sz="3200" b="0" i="0" dirty="0">
                <a:solidFill>
                  <a:schemeClr val="tx1"/>
                </a:solidFill>
                <a:effectLst/>
                <a:latin typeface="NonBreakingSpaceOverride"/>
              </a:rPr>
              <a:t>El sistema para la entrega de valor es un conjunto de actividades estratégicas de negocio dirigidas a la construcción, sostenimiento y/o avance de una organización.</a:t>
            </a:r>
            <a:endParaRPr lang="es-CO" sz="3200" dirty="0">
              <a:solidFill>
                <a:schemeClr val="tx1"/>
              </a:solidFill>
            </a:endParaRPr>
          </a:p>
        </p:txBody>
      </p:sp>
    </p:spTree>
    <p:extLst>
      <p:ext uri="{BB962C8B-B14F-4D97-AF65-F5344CB8AC3E}">
        <p14:creationId xmlns:p14="http://schemas.microsoft.com/office/powerpoint/2010/main" val="3231805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2622CD-9B05-45A3-80CF-56F8584C33BA}"/>
              </a:ext>
            </a:extLst>
          </p:cNvPr>
          <p:cNvSpPr>
            <a:spLocks noGrp="1"/>
          </p:cNvSpPr>
          <p:nvPr>
            <p:ph type="title"/>
          </p:nvPr>
        </p:nvSpPr>
        <p:spPr/>
        <p:txBody>
          <a:bodyPr/>
          <a:lstStyle/>
          <a:p>
            <a:r>
              <a:rPr lang="es-ES" dirty="0"/>
              <a:t>¿Cómo está conformado?</a:t>
            </a:r>
            <a:endParaRPr lang="es-CO" dirty="0"/>
          </a:p>
        </p:txBody>
      </p:sp>
      <p:sp>
        <p:nvSpPr>
          <p:cNvPr id="3" name="Marcador de contenido 2">
            <a:extLst>
              <a:ext uri="{FF2B5EF4-FFF2-40B4-BE49-F238E27FC236}">
                <a16:creationId xmlns:a16="http://schemas.microsoft.com/office/drawing/2014/main" id="{A101F8C7-C4AC-41B4-831F-BFBA725FAC56}"/>
              </a:ext>
            </a:extLst>
          </p:cNvPr>
          <p:cNvSpPr>
            <a:spLocks noGrp="1"/>
          </p:cNvSpPr>
          <p:nvPr>
            <p:ph idx="1"/>
          </p:nvPr>
        </p:nvSpPr>
        <p:spPr/>
        <p:txBody>
          <a:bodyPr>
            <a:normAutofit/>
          </a:bodyPr>
          <a:lstStyle/>
          <a:p>
            <a:r>
              <a:rPr lang="es-ES" sz="3200" b="0" i="0" dirty="0">
                <a:solidFill>
                  <a:schemeClr val="tx1"/>
                </a:solidFill>
                <a:effectLst/>
                <a:latin typeface="NonBreakingSpaceOverride"/>
              </a:rPr>
              <a:t>El sistema para la entrega de valor está conformado por varios componentes que trabajan juntos para entregar valor y que debe estar alineado con la estrategia de la organización.</a:t>
            </a:r>
            <a:endParaRPr lang="es-CO" sz="3200" dirty="0">
              <a:solidFill>
                <a:schemeClr val="tx1"/>
              </a:solidFill>
            </a:endParaRPr>
          </a:p>
        </p:txBody>
      </p:sp>
    </p:spTree>
    <p:extLst>
      <p:ext uri="{BB962C8B-B14F-4D97-AF65-F5344CB8AC3E}">
        <p14:creationId xmlns:p14="http://schemas.microsoft.com/office/powerpoint/2010/main" val="2944282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DC0447-0846-40EF-9A39-0101AF2EAA29}"/>
              </a:ext>
            </a:extLst>
          </p:cNvPr>
          <p:cNvSpPr>
            <a:spLocks noGrp="1"/>
          </p:cNvSpPr>
          <p:nvPr>
            <p:ph type="title"/>
          </p:nvPr>
        </p:nvSpPr>
        <p:spPr/>
        <p:txBody>
          <a:bodyPr/>
          <a:lstStyle/>
          <a:p>
            <a:r>
              <a:rPr lang="es-ES" dirty="0"/>
              <a:t>Portafolios</a:t>
            </a:r>
            <a:endParaRPr lang="es-CO" dirty="0"/>
          </a:p>
        </p:txBody>
      </p:sp>
      <p:sp>
        <p:nvSpPr>
          <p:cNvPr id="3" name="Marcador de contenido 2">
            <a:extLst>
              <a:ext uri="{FF2B5EF4-FFF2-40B4-BE49-F238E27FC236}">
                <a16:creationId xmlns:a16="http://schemas.microsoft.com/office/drawing/2014/main" id="{1229F1E9-1F04-4D62-A197-5A7195FB3670}"/>
              </a:ext>
            </a:extLst>
          </p:cNvPr>
          <p:cNvSpPr>
            <a:spLocks noGrp="1"/>
          </p:cNvSpPr>
          <p:nvPr>
            <p:ph idx="1"/>
          </p:nvPr>
        </p:nvSpPr>
        <p:spPr/>
        <p:txBody>
          <a:bodyPr>
            <a:normAutofit/>
          </a:bodyPr>
          <a:lstStyle/>
          <a:p>
            <a:r>
              <a:rPr lang="es-ES" sz="3200" dirty="0">
                <a:solidFill>
                  <a:schemeClr val="tx1"/>
                </a:solidFill>
                <a:latin typeface="NonBreakingSpaceOverride"/>
              </a:rPr>
              <a:t>P</a:t>
            </a:r>
            <a:r>
              <a:rPr lang="es-ES" sz="3200" b="0" i="0" dirty="0">
                <a:solidFill>
                  <a:schemeClr val="tx1"/>
                </a:solidFill>
                <a:effectLst/>
                <a:latin typeface="NonBreakingSpaceOverride"/>
              </a:rPr>
              <a:t>uede estar conformado por proyectos, programas, portafolios secundarios y operaciones gestionadas como un grupo con el ánimo de lograr los objetivos estratégicos.</a:t>
            </a:r>
            <a:endParaRPr lang="es-CO" sz="3200" dirty="0">
              <a:solidFill>
                <a:schemeClr val="tx1"/>
              </a:solidFill>
            </a:endParaRPr>
          </a:p>
        </p:txBody>
      </p:sp>
    </p:spTree>
    <p:extLst>
      <p:ext uri="{BB962C8B-B14F-4D97-AF65-F5344CB8AC3E}">
        <p14:creationId xmlns:p14="http://schemas.microsoft.com/office/powerpoint/2010/main" val="358893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AF55B1-E265-4529-8158-F2B4A9F75863}"/>
              </a:ext>
            </a:extLst>
          </p:cNvPr>
          <p:cNvSpPr>
            <a:spLocks noGrp="1"/>
          </p:cNvSpPr>
          <p:nvPr>
            <p:ph type="title"/>
          </p:nvPr>
        </p:nvSpPr>
        <p:spPr/>
        <p:txBody>
          <a:bodyPr/>
          <a:lstStyle/>
          <a:p>
            <a:r>
              <a:rPr lang="es-ES" dirty="0"/>
              <a:t>Programas</a:t>
            </a:r>
            <a:endParaRPr lang="es-CO" dirty="0"/>
          </a:p>
        </p:txBody>
      </p:sp>
      <p:sp>
        <p:nvSpPr>
          <p:cNvPr id="3" name="Marcador de contenido 2">
            <a:extLst>
              <a:ext uri="{FF2B5EF4-FFF2-40B4-BE49-F238E27FC236}">
                <a16:creationId xmlns:a16="http://schemas.microsoft.com/office/drawing/2014/main" id="{B45AD145-FE0E-4207-9369-C23AD7950E65}"/>
              </a:ext>
            </a:extLst>
          </p:cNvPr>
          <p:cNvSpPr>
            <a:spLocks noGrp="1"/>
          </p:cNvSpPr>
          <p:nvPr>
            <p:ph idx="1"/>
          </p:nvPr>
        </p:nvSpPr>
        <p:spPr/>
        <p:txBody>
          <a:bodyPr>
            <a:normAutofit/>
          </a:bodyPr>
          <a:lstStyle/>
          <a:p>
            <a:r>
              <a:rPr lang="es-ES" sz="3200" dirty="0">
                <a:solidFill>
                  <a:schemeClr val="tx1"/>
                </a:solidFill>
                <a:latin typeface="NonBreakingSpaceOverride"/>
              </a:rPr>
              <a:t>S</a:t>
            </a:r>
            <a:r>
              <a:rPr lang="es-ES" sz="3200" b="0" i="0" dirty="0">
                <a:solidFill>
                  <a:schemeClr val="tx1"/>
                </a:solidFill>
                <a:effectLst/>
                <a:latin typeface="NonBreakingSpaceOverride"/>
              </a:rPr>
              <a:t>e define como un esfuerzo temporal que se lleva a cabo para crear un producto, servicio o un resultado único.</a:t>
            </a:r>
            <a:endParaRPr lang="es-CO" sz="3200" dirty="0">
              <a:solidFill>
                <a:schemeClr val="tx1"/>
              </a:solidFill>
            </a:endParaRPr>
          </a:p>
        </p:txBody>
      </p:sp>
    </p:spTree>
    <p:extLst>
      <p:ext uri="{BB962C8B-B14F-4D97-AF65-F5344CB8AC3E}">
        <p14:creationId xmlns:p14="http://schemas.microsoft.com/office/powerpoint/2010/main" val="4274402672"/>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155</TotalTime>
  <Words>1055</Words>
  <Application>Microsoft Office PowerPoint</Application>
  <PresentationFormat>Panorámica</PresentationFormat>
  <Paragraphs>62</Paragraphs>
  <Slides>19</Slides>
  <Notes>11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19</vt:i4>
      </vt:variant>
    </vt:vector>
  </HeadingPairs>
  <TitlesOfParts>
    <vt:vector size="25" baseType="lpstr">
      <vt:lpstr>Arial</vt:lpstr>
      <vt:lpstr>Calibri</vt:lpstr>
      <vt:lpstr>NonBreakingSpaceOverride</vt:lpstr>
      <vt:lpstr>Trebuchet MS</vt:lpstr>
      <vt:lpstr>Wingdings 3</vt:lpstr>
      <vt:lpstr>Faceta</vt:lpstr>
      <vt:lpstr>Sistema para entregar valor</vt:lpstr>
      <vt:lpstr>¿Qué es el valor?</vt:lpstr>
      <vt:lpstr>¿Y cómo lo medimos?</vt:lpstr>
      <vt:lpstr>¿Quiénes son los interesados?</vt:lpstr>
      <vt:lpstr>¿Cómo se crea el valor?</vt:lpstr>
      <vt:lpstr>¿Qué es el sistema para entregar valor?</vt:lpstr>
      <vt:lpstr>¿Cómo está conformado?</vt:lpstr>
      <vt:lpstr>Portafolios</vt:lpstr>
      <vt:lpstr>Programas</vt:lpstr>
      <vt:lpstr>Productos</vt:lpstr>
      <vt:lpstr>Operaciones</vt:lpstr>
      <vt:lpstr>¿Cómo se conectan estos componentes?</vt:lpstr>
      <vt:lpstr>Ejemplo – Sistema de entrega de valor</vt:lpstr>
      <vt:lpstr>Gobernanza</vt:lpstr>
      <vt:lpstr>Sistema de Gobernanza</vt:lpstr>
      <vt:lpstr>¿Qué nos proporcionan los Sistemas de Gobernanza?</vt:lpstr>
      <vt:lpstr>Entrega del proyecto</vt:lpstr>
      <vt:lpstr>Coordinación del esfuerzo de trabajo</vt:lpstr>
      <vt:lpstr>¡Muchas 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para entregar valor</dc:title>
  <dc:creator>DANIEL FELIPE CETINA SALDARRIAGA</dc:creator>
  <cp:lastModifiedBy>DANIEL FELIPE CETINA SALDARRIAGA</cp:lastModifiedBy>
  <cp:revision>3</cp:revision>
  <dcterms:created xsi:type="dcterms:W3CDTF">2022-03-15T12:29:28Z</dcterms:created>
  <dcterms:modified xsi:type="dcterms:W3CDTF">2022-03-16T02:41:54Z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