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4803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03800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4803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4803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4803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48037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8443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3288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72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51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79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063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8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8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09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913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63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5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63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16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31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d016e3e0_1_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900" cy="4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ed016e3e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8318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d016e3e0_1_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900" cy="4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ed016e3e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4297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68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28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90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68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6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9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2837" cy="45005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763588"/>
            <a:ext cx="6657975" cy="374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74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222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150" y="744537"/>
            <a:ext cx="8494712" cy="202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04200" cy="33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222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311150" y="744537"/>
            <a:ext cx="8494712" cy="202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222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/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04200" cy="33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225" rIns="0" bIns="0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 idx="4294967295"/>
          </p:nvPr>
        </p:nvSpPr>
        <p:spPr>
          <a:xfrm>
            <a:off x="311150" y="744537"/>
            <a:ext cx="8520112" cy="205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RUBY ON RAILS</a:t>
            </a:r>
            <a:b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restful - jwt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57200" y="1728787"/>
            <a:ext cx="8229600" cy="313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authentication_controller.rb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carpetya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v1)</a:t>
            </a:r>
            <a:r>
              <a:rPr lang="en-US" sz="1800" b="0" i="0" u="none" strike="noStrike" cap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asignamos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lo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nombramos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decimos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extiende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ApiApplicationController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module V1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class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AuthenticationController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ApiApplicationController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indent="0">
              <a:buSzPts val="1800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authenticate_user</a:t>
            </a:r>
            <a:r>
              <a:rPr lang="en-US" sz="1800" b="0" i="0" u="none" strike="noStrike" cap="none" dirty="0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indent="0">
              <a:buSzPts val="1800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copiar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luego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CO" dirty="0" err="1">
                <a:solidFill>
                  <a:schemeClr val="tx1"/>
                </a:solidFill>
              </a:rPr>
              <a:t>class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AuthenticationController</a:t>
            </a:r>
            <a:r>
              <a:rPr lang="es-CO" dirty="0">
                <a:solidFill>
                  <a:schemeClr val="tx1"/>
                </a:solidFill>
              </a:rPr>
              <a:t> &lt; </a:t>
            </a:r>
            <a:r>
              <a:rPr lang="es-CO" dirty="0" err="1" smtClean="0">
                <a:solidFill>
                  <a:schemeClr val="tx1"/>
                </a:solidFill>
              </a:rPr>
              <a:t>ApiApplicationController</a:t>
            </a:r>
            <a:r>
              <a:rPr lang="es-CO" dirty="0" smtClean="0">
                <a:solidFill>
                  <a:schemeClr val="tx1"/>
                </a:solidFill>
              </a:rPr>
              <a:t>)</a:t>
            </a:r>
            <a:endParaRPr lang="es-CO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authenticate_user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User.find_for_database_authentication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(email: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[:email]).present?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	user =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User.find_for_database_authentication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(email: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[:email])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if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user.valid_password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?(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params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[:password])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payload(user)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else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{errors: ['Password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invalido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 ]}, status: :unauthorized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else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render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{errors: ['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Isuario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invalido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']}, status: :unauthorized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57200" y="1728787"/>
            <a:ext cx="8229600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payload(user)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600" b="0" i="0" u="none" strike="noStrike" cap="none" dirty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payload(user)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return nil unless user and user.id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JsonWebToken.encode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({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user.id}),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user: {id: user.id, email: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user.email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, name: user.name}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1728787"/>
            <a:ext cx="8229600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routes.rb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namespace '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 do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namespace 'v1' do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post '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auth_user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 =&gt; '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authentication#authenticate_user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728787"/>
            <a:ext cx="8229600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Ejecutamos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strike="noStrike" cap="none" dirty="0" err="1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$ rails </a:t>
            </a:r>
            <a:r>
              <a:rPr lang="en-US" sz="1600" b="0" i="0" u="none" strike="noStrike" cap="none" dirty="0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endParaRPr lang="en-US" sz="1600" dirty="0">
              <a:solidFill>
                <a:srgbClr val="C5000B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503237" y="781050"/>
            <a:ext cx="82296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Probando</a:t>
            </a:r>
            <a:r>
              <a:rPr lang="en-US" sz="1600" b="0" i="0" u="none" strike="noStrike" cap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6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postman  (download e </a:t>
            </a:r>
            <a:r>
              <a:rPr lang="en-US" sz="1600" b="0" i="0" u="none" strike="noStrike" cap="none" dirty="0" err="1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instalar</a:t>
            </a:r>
            <a:r>
              <a:rPr lang="en-US" sz="1600" b="0" i="0" u="none" strike="noStrike" cap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postman)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0" y="1243012"/>
            <a:ext cx="6746875" cy="37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503237" y="781050"/>
            <a:ext cx="82296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Pobando en postman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1135062"/>
            <a:ext cx="6959600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503237" y="1176337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Solicitud get con jwt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Agregamos nuestra ruta api en config/routs.rb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resources :images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En nuestra carpeta /controllers/api/v1 creamos una un archivo llamado</a:t>
            </a: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images_controller.rb </a:t>
            </a:r>
            <a:r>
              <a:rPr lang="en-US" sz="1800" b="0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le asignamos la ruta,</a:t>
            </a: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lo nombramos y decimos que extiende de </a:t>
            </a: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ApiApplicationController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module Api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module V1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class ImagesController &lt; ApiApplicationController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 creamos los metodos  </a:t>
            </a: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index, show, create, update,destroy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before_action :authenticate_request!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 index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images = Image.order('created_at DESC');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render json: {status: 'SUCCESS', message: 'Carga de imagenes', data: images}, status: :ok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def show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image = Image.find(params[:id])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render json: {status: 'SUCCESS', message: 'Carga la imagen', data: image}, status: :ok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 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468312" y="852487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unless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ejecuta las instrucciones si la condición es falsa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rescue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se usa para el manejo de  excepciones.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attr_reader y attr_writer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Con variables de instancia , puede hacer que sean accesibles o no con attr_reader y attr_writer fuera de la clase.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es similar a un método privado, con la adición de que se puede invocar con, o sin, un receptor explícito, pero ese receptor siempre es uno mismo (es la clase que la define) o un objeto que hereda de uno mismo.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to_i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convierte a número entero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to_f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convierte a número decimal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to_s</a:t>
            </a:r>
            <a:r>
              <a:rPr lang="en-US" sz="14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convierte a string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11162" y="936625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def create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image = Image.new(image_params)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if image.save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json: {status: 'SUCCESS', message: 'imagen guardada', data: image}, status: :ok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else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json: {status: 'ERROR', message: 'imagen no guardada', data: image}, status: :unprocessable_entity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def destroy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image = Image.find(params[:id])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image.destroy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render json: {status: 'SUCCESS', message: 'imagen eliminada', data: image}, status: :ok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11162" y="936625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def update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image = Image.find(params[:id])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if image.update_attributes(image_params)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json: {status: 'SUCCESS', message: 'imagen editada', data: image}, status: :ok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else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json: {status: 'ERROR', message: 'imagen no editada', data: image}, status: :unprocessable_entity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private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def image_params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params.permit(:description, :picture)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11162" y="936625"/>
            <a:ext cx="82296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>
                <a:solidFill>
                  <a:srgbClr val="C5000B"/>
                </a:solidFill>
              </a:rPr>
              <a:t>rails 5.2</a:t>
            </a:r>
            <a:endParaRPr sz="1600" dirty="0">
              <a:solidFill>
                <a:srgbClr val="C5000B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endParaRPr sz="1600" dirty="0">
              <a:solidFill>
                <a:srgbClr val="C5000B"/>
              </a:solidFill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err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self.decode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b="1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err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HashWithIndifferentAccess</a:t>
            </a:r>
            <a:r>
              <a:rPr lang="en-US" sz="1200" b="1" dirty="0" err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 err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JWT</a:t>
            </a:r>
            <a:r>
              <a:rPr lang="en-US" sz="1200" b="1" dirty="0" err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decode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 err="1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Rails</a:t>
            </a:r>
            <a:r>
              <a:rPr lang="en-US" sz="1200" b="1" dirty="0" err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r>
              <a:rPr lang="en-US" sz="1200" b="1" dirty="0" err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</a:t>
            </a:r>
            <a:r>
              <a:rPr lang="en-US" sz="1200" b="1" dirty="0" err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dig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:development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00" b="1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secret_key_base</a:t>
            </a: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))) </a:t>
            </a:r>
            <a:r>
              <a:rPr lang="en-US" sz="1200" b="1" dirty="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1200" b="1" dirty="0" err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1200" b="1" dirty="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err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200" b="1" dirty="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 err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una</a:t>
            </a:r>
            <a:r>
              <a:rPr lang="en-US" sz="1200" b="1" dirty="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sola </a:t>
            </a:r>
            <a:r>
              <a:rPr lang="en-US" sz="1200" b="1" dirty="0" err="1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endParaRPr sz="1200" b="1" dirty="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 b="1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rescue</a:t>
            </a:r>
            <a:endParaRPr sz="1200" b="1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 b="1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200" b="1" dirty="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b="1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b="1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 b="1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endParaRPr sz="1600" dirty="0">
              <a:solidFill>
                <a:srgbClr val="C5000B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40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1162" y="936625"/>
            <a:ext cx="82296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rgbClr val="C5000B"/>
                </a:solidFill>
              </a:rPr>
              <a:t>config</a:t>
            </a:r>
            <a:r>
              <a:rPr lang="en-US" sz="1600" dirty="0">
                <a:solidFill>
                  <a:srgbClr val="C5000B"/>
                </a:solidFill>
              </a:rPr>
              <a:t>/</a:t>
            </a:r>
            <a:r>
              <a:rPr lang="en-US" sz="1600" dirty="0" err="1">
                <a:solidFill>
                  <a:srgbClr val="C5000B"/>
                </a:solidFill>
              </a:rPr>
              <a:t>secret.yml</a:t>
            </a:r>
            <a:endParaRPr sz="1600" dirty="0">
              <a:solidFill>
                <a:srgbClr val="C5000B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endParaRPr sz="1600" dirty="0">
              <a:solidFill>
                <a:srgbClr val="C5000B"/>
              </a:solidFill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secret_key_base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asdf1234</a:t>
            </a:r>
            <a:endParaRPr sz="1050" dirty="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secret_key_base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asdf1234</a:t>
            </a:r>
            <a:endParaRPr sz="1050" dirty="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production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secret_key_base</a:t>
            </a:r>
            <a:r>
              <a:rPr lang="en-US" sz="10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&lt;%= ENV["SECRET_KEY_BASE"] %&gt;</a:t>
            </a:r>
            <a:endParaRPr sz="1050" dirty="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endParaRPr sz="1600" dirty="0">
              <a:solidFill>
                <a:srgbClr val="C5000B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3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57200" y="1728787"/>
            <a:ext cx="8229600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Vinculamos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Gemfile.rb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token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gem '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jwt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ejecutamos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$ bundle install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carpeta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/initializers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jwt.rb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agregamos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el require para la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lectura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json_web_token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inicializar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la app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require '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json_web_token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indent="0">
              <a:buClr>
                <a:srgbClr val="333333"/>
              </a:buClr>
              <a:buSzPts val="1800"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carpeta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/lib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json_web_token.rb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metodos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encode y decode 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CO" dirty="0"/>
              <a:t>https://jwt.io</a:t>
            </a:r>
            <a:r>
              <a:rPr lang="es-CO" dirty="0" smtClean="0"/>
              <a:t>/</a:t>
            </a:r>
            <a:r>
              <a:rPr lang="es-CO" dirty="0" smtClean="0"/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JsonWebToken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self.encode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(payload)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JWT.encode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(payload,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Rails.application.secrets.secret_key_base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self.decode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(token)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return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HashWithIndifferentAccess.new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JWT.decode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(token,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Rails.application.secrets.secret_key_base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)[0]) #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sola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linea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rescue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nil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carpeta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/controllers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carpeta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llamada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dentro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ella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otra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llamada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/v1 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(para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manejar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diferentes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versiones</a:t>
            </a:r>
            <a:r>
              <a:rPr lang="en-US" sz="1800" b="0" i="0" u="none" strike="noStrike" cap="none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contollers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/v1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0" y="1071188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nuestra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carpeta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/controllers/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/v1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llamado</a:t>
            </a: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api_application_controller.rb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asignamos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lo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nombramos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decimos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800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extiende</a:t>
            </a:r>
            <a:r>
              <a:rPr lang="en-US" sz="1800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ActionController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::Base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module V1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class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ApiApplicationController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ActionController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::Base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5000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94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indent="0">
              <a:buSzPts val="1800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 variable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current_user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authenticate_request</a:t>
            </a:r>
            <a:r>
              <a:rPr lang="en-US" sz="1800" b="0" i="0" u="none" strike="noStrike" cap="none" dirty="0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!  </a:t>
            </a:r>
          </a:p>
          <a:p>
            <a:pPr marL="0" indent="0">
              <a:buSzPts val="1800"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copiar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luego</a:t>
            </a:r>
            <a:r>
              <a:rPr lang="en-US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CO" dirty="0" err="1">
                <a:solidFill>
                  <a:schemeClr val="tx1"/>
                </a:solidFill>
              </a:rPr>
              <a:t>class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ApiApplicationController</a:t>
            </a:r>
            <a:r>
              <a:rPr lang="es-CO" dirty="0">
                <a:solidFill>
                  <a:schemeClr val="tx1"/>
                </a:solidFill>
              </a:rPr>
              <a:t> &lt; </a:t>
            </a:r>
            <a:r>
              <a:rPr lang="es-CO" dirty="0" err="1">
                <a:solidFill>
                  <a:schemeClr val="tx1"/>
                </a:solidFill>
              </a:rPr>
              <a:t>ActionController</a:t>
            </a:r>
            <a:r>
              <a:rPr lang="es-CO" dirty="0">
                <a:solidFill>
                  <a:schemeClr val="tx1"/>
                </a:solidFill>
              </a:rPr>
              <a:t>::</a:t>
            </a:r>
            <a:r>
              <a:rPr lang="es-CO" dirty="0" smtClean="0">
                <a:solidFill>
                  <a:schemeClr val="tx1"/>
                </a:solidFill>
              </a:rPr>
              <a:t>Base)</a:t>
            </a:r>
            <a:endParaRPr lang="es-CO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attr_reader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current_user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 b="0" i="0" u="none" strike="noStrike" cap="none" dirty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authenticate_request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unless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user_id_in_token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render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{ errors: ['Not Authenticated'] }, status: :unauthorized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    return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@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current_user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User.find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[: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rescue JWT::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VerificationError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, JWT::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DecodeError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render </a:t>
            </a:r>
            <a:r>
              <a:rPr lang="en-US" sz="18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: { errors: ['Not Authenticated'] }, status: :unauthorized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311150" y="312737"/>
            <a:ext cx="85201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API REST</a:t>
            </a: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29600" cy="31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25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user_id_in_token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C5000B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private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@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||= if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request.headers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['Authorization'].present?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	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request.headers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['Authorization'].split(' ').last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@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||=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JsonWebToken.decode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user_id_in_token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http_token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&amp;&amp;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&amp;&amp; 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auth_token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[: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1600" b="0" i="0" u="none" strike="noStrike" cap="none" dirty="0" err="1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to_i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5000B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C5000B"/>
                </a:solidFill>
                <a:latin typeface="Arial"/>
                <a:ea typeface="Arial"/>
                <a:cs typeface="Arial"/>
                <a:sym typeface="Arial"/>
              </a:rPr>
              <a:t>            end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1034</Words>
  <Application>Microsoft Office PowerPoint</Application>
  <PresentationFormat>Personalizado</PresentationFormat>
  <Paragraphs>262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Times New Roman</vt:lpstr>
      <vt:lpstr>POI_THEME_TEMPLATE_DESIGN</vt:lpstr>
      <vt:lpstr>RUBY ON RAILS Api restful - jwt</vt:lpstr>
      <vt:lpstr>API REST </vt:lpstr>
      <vt:lpstr>API REST</vt:lpstr>
      <vt:lpstr>API REST</vt:lpstr>
      <vt:lpstr>API REST</vt:lpstr>
      <vt:lpstr>API REST</vt:lpstr>
      <vt:lpstr>API REST</vt:lpstr>
      <vt:lpstr>API REST</vt:lpstr>
      <vt:lpstr>API REST</vt:lpstr>
      <vt:lpstr>API REST</vt:lpstr>
      <vt:lpstr>API REST</vt:lpstr>
      <vt:lpstr>API REST</vt:lpstr>
      <vt:lpstr>API REST</vt:lpstr>
      <vt:lpstr>API REST </vt:lpstr>
      <vt:lpstr>API REST </vt:lpstr>
      <vt:lpstr>API REST </vt:lpstr>
      <vt:lpstr>API REST </vt:lpstr>
      <vt:lpstr>API REST</vt:lpstr>
      <vt:lpstr>API REST</vt:lpstr>
      <vt:lpstr>API REST</vt:lpstr>
      <vt:lpstr>API REST</vt:lpstr>
      <vt:lpstr>API REST</vt:lpstr>
      <vt:lpstr>API 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Api restful - jwt</dc:title>
  <cp:lastModifiedBy>admin</cp:lastModifiedBy>
  <cp:revision>12</cp:revision>
  <dcterms:modified xsi:type="dcterms:W3CDTF">2018-08-16T21:58:22Z</dcterms:modified>
</cp:coreProperties>
</file>