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50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8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44862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n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00625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" name="Google Shape;22;n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89662" cy="449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" name="Google Shape;23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44862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n"/>
          <p:cNvSpPr txBox="1">
            <a:spLocks noGrp="1"/>
          </p:cNvSpPr>
          <p:nvPr>
            <p:ph type="dt" idx="10"/>
          </p:nvPr>
        </p:nvSpPr>
        <p:spPr>
          <a:xfrm>
            <a:off x="4398962" y="0"/>
            <a:ext cx="3344862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n"/>
          <p:cNvSpPr txBox="1">
            <a:spLocks noGrp="1"/>
          </p:cNvSpPr>
          <p:nvPr>
            <p:ph type="ftr" idx="11"/>
          </p:nvPr>
        </p:nvSpPr>
        <p:spPr>
          <a:xfrm>
            <a:off x="0" y="9555162"/>
            <a:ext cx="3344862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n"/>
          <p:cNvSpPr txBox="1">
            <a:spLocks noGrp="1"/>
          </p:cNvSpPr>
          <p:nvPr>
            <p:ph type="sldNum" idx="4"/>
          </p:nvPr>
        </p:nvSpPr>
        <p:spPr>
          <a:xfrm>
            <a:off x="4398962" y="9555162"/>
            <a:ext cx="3344862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3245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813246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89662" cy="44973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6100" y="763588"/>
            <a:ext cx="6651625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3649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89662" cy="44973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6100" y="763588"/>
            <a:ext cx="6651625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5612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89662" cy="44973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6100" y="763588"/>
            <a:ext cx="6651625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1812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89662" cy="44973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6100" y="763588"/>
            <a:ext cx="6651625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053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89662" cy="44973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6100" y="763588"/>
            <a:ext cx="6651625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273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89662" cy="44973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6100" y="763588"/>
            <a:ext cx="6651625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5568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89662" cy="44973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6100" y="763588"/>
            <a:ext cx="6651625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1336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89662" cy="44973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6100" y="763588"/>
            <a:ext cx="6651625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1485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89662" cy="44973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6100" y="763588"/>
            <a:ext cx="6651625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6591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89662" cy="44973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6100" y="763588"/>
            <a:ext cx="6651625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824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89662" cy="44973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6100" y="763588"/>
            <a:ext cx="6651625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70195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89662" cy="44973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6100" y="763588"/>
            <a:ext cx="6651625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7937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89662" cy="44973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6100" y="763588"/>
            <a:ext cx="6651625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0311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89662" cy="44973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6100" y="763588"/>
            <a:ext cx="6651625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5935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89662" cy="44973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6100" y="763588"/>
            <a:ext cx="6651625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740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89662" cy="44973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6100" y="763588"/>
            <a:ext cx="6651625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66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89662" cy="44973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6100" y="763588"/>
            <a:ext cx="6651625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662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89662" cy="44973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6100" y="763588"/>
            <a:ext cx="6651625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719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89662" cy="44973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6100" y="763588"/>
            <a:ext cx="6651625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6354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89662" cy="44973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6100" y="763588"/>
            <a:ext cx="6651625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4525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89662" cy="44973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6100" y="763588"/>
            <a:ext cx="6651625" cy="3743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947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225" rIns="0" bIns="0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191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311150" y="744537"/>
            <a:ext cx="8491537" cy="202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8201025" cy="33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225" rIns="0" bIns="0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191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>
            <a:spLocks noGrp="1"/>
          </p:cNvSpPr>
          <p:nvPr>
            <p:ph type="title"/>
          </p:nvPr>
        </p:nvSpPr>
        <p:spPr>
          <a:xfrm>
            <a:off x="311150" y="744537"/>
            <a:ext cx="8491537" cy="202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1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191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/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8201025" cy="33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225" rIns="0" bIns="0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>
            <a:spLocks noGrp="1"/>
          </p:cNvSpPr>
          <p:nvPr>
            <p:ph type="title" idx="4294967295"/>
          </p:nvPr>
        </p:nvSpPr>
        <p:spPr>
          <a:xfrm>
            <a:off x="311150" y="744537"/>
            <a:ext cx="8520112" cy="205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IONIC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311150" y="20478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CREAR MENU SLIDER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07323" y="928312"/>
            <a:ext cx="7462837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teniendo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nuestros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botones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nuestro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menu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ajustar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poco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agregando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imagen de cover y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personalizar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color de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nuestros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iconos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Debajo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ion-content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agregaremos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imagen y un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el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nuestra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 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r>
              <a:rPr lang="en-US" sz="18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18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="/assets/</a:t>
            </a:r>
            <a:r>
              <a:rPr lang="en-US" sz="18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imgs</a:t>
            </a:r>
            <a:r>
              <a:rPr lang="en-US" sz="18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/logo.jpg" class="</a:t>
            </a:r>
            <a:r>
              <a:rPr lang="en-US" sz="18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r>
              <a:rPr lang="en-US" sz="18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-logo" alt=""&gt;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&lt;p class="text-logo"&gt;</a:t>
            </a:r>
            <a:r>
              <a:rPr lang="en-US" sz="18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ImageGram</a:t>
            </a:r>
            <a:r>
              <a:rPr lang="en-US" sz="18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99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dirty="0"/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99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311150" y="20478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CREAR MENU SLIDER</a:t>
            </a: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1"/>
          </p:nvPr>
        </p:nvSpPr>
        <p:spPr>
          <a:xfrm>
            <a:off x="457200" y="936625"/>
            <a:ext cx="7462837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hora de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nuestros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/app/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app.scss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creamos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estilos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5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r>
              <a:rPr lang="en-US" sz="15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-logo{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500"/>
              <a:buFont typeface="Arial"/>
              <a:buNone/>
            </a:pPr>
            <a:r>
              <a:rPr lang="en-US" sz="15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    padding: 50px;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500"/>
              <a:buFont typeface="Arial"/>
              <a:buNone/>
            </a:pPr>
            <a:r>
              <a:rPr lang="en-US" sz="15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500"/>
              <a:buFont typeface="Arial"/>
              <a:buNone/>
            </a:pPr>
            <a:r>
              <a:rPr lang="en-US" sz="15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.text-logo{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500"/>
              <a:buFont typeface="Arial"/>
              <a:buNone/>
            </a:pPr>
            <a:r>
              <a:rPr lang="en-US" sz="15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    font-size: 30px;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500"/>
              <a:buFont typeface="Arial"/>
              <a:buNone/>
            </a:pPr>
            <a:r>
              <a:rPr lang="en-US" sz="15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    margin: 0;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500"/>
              <a:buFont typeface="Arial"/>
              <a:buNone/>
            </a:pPr>
            <a:r>
              <a:rPr lang="en-US" sz="15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    text-align: center;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500"/>
              <a:buFont typeface="Arial"/>
              <a:buNone/>
            </a:pPr>
            <a:r>
              <a:rPr lang="en-US" sz="15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    margin-bottom: 30px;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500"/>
              <a:buFont typeface="Arial"/>
              <a:buNone/>
            </a:pPr>
            <a:r>
              <a:rPr lang="en-US" sz="15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5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color:map-get</a:t>
            </a:r>
            <a:r>
              <a:rPr lang="en-US" sz="15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($colors, primary);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500"/>
              <a:buFont typeface="Arial"/>
              <a:buNone/>
            </a:pPr>
            <a:r>
              <a:rPr lang="en-US" sz="15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    font-weight: 900;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500"/>
              <a:buFont typeface="Arial"/>
              <a:buNone/>
            </a:pPr>
            <a:r>
              <a:rPr lang="en-US" sz="15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500"/>
              <a:buFont typeface="Arial"/>
              <a:buNone/>
            </a:pPr>
            <a:r>
              <a:rPr lang="en-US" sz="15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5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ico</a:t>
            </a:r>
            <a:r>
              <a:rPr lang="en-US" sz="15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-menu{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500"/>
              <a:buFont typeface="Arial"/>
              <a:buNone/>
            </a:pPr>
            <a:r>
              <a:rPr lang="en-US" sz="15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    color: map-get($colors, primary);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500"/>
              <a:buFont typeface="Arial"/>
              <a:buNone/>
            </a:pPr>
            <a:r>
              <a:rPr lang="en-US" sz="15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99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dirty="0"/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99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311150" y="20478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CREAR MENU SLIDER (NAVEGACIÓN)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477837" y="925512"/>
            <a:ext cx="8326437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teniendo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nuestro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menu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diseñado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creación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navegacion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pantallas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dirty="0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dirty="0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Creamos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nuestos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viewPage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perfil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contactenos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$ ionic g page </a:t>
            </a:r>
            <a:r>
              <a:rPr lang="en-US" sz="18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perfil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$ ionic g page </a:t>
            </a:r>
            <a:r>
              <a:rPr lang="en-US" sz="18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contactenos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dirty="0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99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dirty="0"/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99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311150" y="20478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CREAR MENU SLIDER (NAVEGACIÓN)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477837" y="1368425"/>
            <a:ext cx="8326437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 archivo src/app/app.component.ts 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Importamos nuestros views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import { PerfilPage } from '../pages/perfil/perfil';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import { ContactenosPage } from '../pages/contactenos/contactenos';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99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99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311150" y="20478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CREAR MENU SLIDER (NAVEGACIÓN)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77837" y="1368425"/>
            <a:ext cx="8326500" cy="28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 archivo src/app/app.module.ts 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Importamos nuestros views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import { PerfilPage } from '../pages/perfil/perfil';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import { ContactenosPage } from '../pages/contactenos/contactenos';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y en </a:t>
            </a:r>
            <a:r>
              <a:rPr lang="en-US" sz="1800" b="1" i="0" u="none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declarations: </a:t>
            </a:r>
            <a:r>
              <a:rPr lang="en-US" sz="1800" b="0" i="0" u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800" b="1" i="0" u="none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 entryComponents:</a:t>
            </a:r>
            <a:r>
              <a:rPr lang="en-US" sz="1800" b="0" i="0" u="none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importamos nuestros views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PerfilPage,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ContactenosPage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99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99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311150" y="20478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CREAR MENU SLIDER (NAVEGACIÓN)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477837" y="925512"/>
            <a:ext cx="8326437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Dentro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export class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MyApp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inicializamos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variable private de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dirty="0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private pages: Array&lt;{</a:t>
            </a:r>
            <a:r>
              <a:rPr lang="en-US" sz="16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titulo</a:t>
            </a:r>
            <a:r>
              <a:rPr lang="en-US" sz="16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: string, </a:t>
            </a:r>
            <a:r>
              <a:rPr lang="en-US" sz="16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component:any</a:t>
            </a:r>
            <a:r>
              <a:rPr lang="en-US" sz="16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icon:string</a:t>
            </a:r>
            <a:r>
              <a:rPr lang="en-US" sz="16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}&gt;;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nuestro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constructor le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insertamos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nuestra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variable de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600"/>
              <a:buFont typeface="Arial"/>
              <a:buNone/>
            </a:pPr>
            <a:r>
              <a:rPr lang="en-US" sz="16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this.pages</a:t>
            </a:r>
            <a:r>
              <a:rPr lang="en-US" sz="16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 = [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      { </a:t>
            </a:r>
            <a:r>
              <a:rPr lang="en-US" sz="16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titulo</a:t>
            </a:r>
            <a:r>
              <a:rPr lang="en-US" sz="16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: '</a:t>
            </a:r>
            <a:r>
              <a:rPr lang="en-US" sz="16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Inicio</a:t>
            </a:r>
            <a:r>
              <a:rPr lang="en-US" sz="16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', component: </a:t>
            </a:r>
            <a:r>
              <a:rPr lang="en-US" sz="16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HomePage</a:t>
            </a:r>
            <a:r>
              <a:rPr lang="en-US" sz="16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,    icon: 'home' },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      { </a:t>
            </a:r>
            <a:r>
              <a:rPr lang="en-US" sz="16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titulo</a:t>
            </a:r>
            <a:r>
              <a:rPr lang="en-US" sz="16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: '</a:t>
            </a:r>
            <a:r>
              <a:rPr lang="en-US" sz="16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Perfil</a:t>
            </a:r>
            <a:r>
              <a:rPr lang="en-US" sz="16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', component: </a:t>
            </a:r>
            <a:r>
              <a:rPr lang="en-US" sz="16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PerfilPage</a:t>
            </a:r>
            <a:r>
              <a:rPr lang="en-US" sz="16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 , icon: 'person' },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      { </a:t>
            </a:r>
            <a:r>
              <a:rPr lang="en-US" sz="16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titulo</a:t>
            </a:r>
            <a:r>
              <a:rPr lang="en-US" sz="16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: '</a:t>
            </a:r>
            <a:r>
              <a:rPr lang="en-US" sz="16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Contáctenos</a:t>
            </a:r>
            <a:r>
              <a:rPr lang="en-US" sz="16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', component: </a:t>
            </a:r>
            <a:r>
              <a:rPr lang="en-US" sz="16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ContactenosPage</a:t>
            </a:r>
            <a:r>
              <a:rPr lang="en-US" sz="16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 , icon: 'mail' }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400"/>
              <a:buFont typeface="Arial"/>
              <a:buNone/>
            </a:pPr>
            <a:r>
              <a:rPr lang="en-US" sz="1400" b="0" i="0" u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* constructor – </a:t>
            </a:r>
            <a:r>
              <a:rPr lang="en-US" sz="1400" b="0" i="0" u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inicializa</a:t>
            </a:r>
            <a:r>
              <a:rPr lang="en-US" sz="1400" b="0" i="0" u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400" b="0" i="0" u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n-US" sz="1400" b="0" i="0" u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1400" b="0" i="0" u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400"/>
              <a:buFont typeface="Arial"/>
              <a:buNone/>
            </a:pPr>
            <a:r>
              <a:rPr lang="en-US" sz="1400" b="0" i="0" u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* this – </a:t>
            </a:r>
            <a:r>
              <a:rPr lang="en-US" sz="1400" b="0" i="0" u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-US" sz="1400" b="0" i="0" u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1400" b="0" i="0" u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palabra </a:t>
            </a:r>
            <a:r>
              <a:rPr lang="en-US" sz="1400" b="0" i="0" u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reservada</a:t>
            </a:r>
            <a:r>
              <a:rPr lang="en-US" sz="1400" b="0" i="0" u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400" b="0" i="0" u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proframación</a:t>
            </a:r>
            <a:r>
              <a:rPr lang="en-US" sz="1400" b="0" i="0" u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400" b="0" i="0" u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sirve</a:t>
            </a:r>
            <a:r>
              <a:rPr lang="en-US" sz="1400" b="0" i="0" u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1400" b="0" i="0" u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hacer</a:t>
            </a:r>
            <a:r>
              <a:rPr lang="en-US" sz="1400" b="0" i="0" u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referencia</a:t>
            </a:r>
            <a:r>
              <a:rPr lang="en-US" sz="1400" b="0" i="0" u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1400" b="0" i="0" u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instancia</a:t>
            </a:r>
            <a:r>
              <a:rPr lang="en-US" sz="1400" b="0" i="0" u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actual</a:t>
            </a:r>
            <a:r>
              <a:rPr lang="en-US" sz="18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dirty="0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99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dirty="0"/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99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311150" y="20478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CREAR MENU SLIDER (NAVEGACIÓN)</a:t>
            </a: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477837" y="925512"/>
            <a:ext cx="8326437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inicializamos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variable page,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haremos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mismo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rootPage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dirty="0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18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rootPage</a:t>
            </a:r>
            <a:r>
              <a:rPr lang="en-US" sz="18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: any;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eliminamos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rootPage</a:t>
            </a:r>
            <a:r>
              <a:rPr lang="en-US" sz="18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HomePage</a:t>
            </a:r>
            <a:r>
              <a:rPr lang="en-US" sz="18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nuestro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constructor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usamos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variable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rootPage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this.rootPage</a:t>
            </a:r>
            <a:r>
              <a:rPr lang="en-US" sz="18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HomePage</a:t>
            </a:r>
            <a:r>
              <a:rPr lang="en-US" sz="18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dirty="0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99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dirty="0"/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99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311150" y="20478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CREAR MENU SLIDER (NAVEGACIÓN)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477837" y="1439862"/>
            <a:ext cx="8326437" cy="27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Ahora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usaremos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nuestro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selector #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creado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/app/app.html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app.component.ts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dirty="0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import de @angular/core le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agregaremos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ViewChild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EJ:  import { Component } from '@angular/core';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Component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colocamos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ViewChild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se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así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import { Component, </a:t>
            </a:r>
            <a:r>
              <a:rPr lang="en-US" sz="18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ViewChild</a:t>
            </a:r>
            <a:r>
              <a:rPr lang="en-US" sz="18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 } from '@angular/core';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dirty="0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99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dirty="0"/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99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311150" y="20478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CREAR MENU SLIDER (NAVEGACIÓN)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477837" y="1439862"/>
            <a:ext cx="8326437" cy="27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Importamos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tener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navegacón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angular y ionic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EJ:  import { Platform } from 'ionic-angular'</a:t>
            </a:r>
            <a:r>
              <a:rPr lang="en-US" sz="18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Platform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colocamos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se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así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78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import { Platform, </a:t>
            </a:r>
            <a:r>
              <a:rPr lang="en-US" sz="18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Nav</a:t>
            </a:r>
            <a:r>
              <a:rPr lang="en-US" sz="18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 } from 'ionic-angular';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dirty="0"/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99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311150" y="20478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CREAR MENU SLIDER (NAVEGACIÓN)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477837" y="1439862"/>
            <a:ext cx="8326500" cy="27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nuestra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MyApp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agregamos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Clr>
                <a:srgbClr val="007826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-US" sz="18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ViewChild</a:t>
            </a:r>
            <a:r>
              <a:rPr lang="en-US" sz="18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('</a:t>
            </a:r>
            <a:r>
              <a:rPr lang="en-US" sz="18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nav</a:t>
            </a:r>
            <a:r>
              <a:rPr lang="en-US" sz="18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') </a:t>
            </a:r>
            <a:r>
              <a:rPr lang="en-US" sz="18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nav</a:t>
            </a:r>
            <a:r>
              <a:rPr lang="en-US" sz="18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dirty="0" err="1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Nav</a:t>
            </a:r>
            <a:r>
              <a:rPr lang="en-US" sz="18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Creamos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debajo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 constructor un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llamado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goToPage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goToPage</a:t>
            </a:r>
            <a:r>
              <a:rPr lang="en-US" sz="18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(page){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0" i="0" u="none" dirty="0" err="1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this.nav.setRoot</a:t>
            </a:r>
            <a:r>
              <a:rPr lang="en-US" sz="18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(page);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dirty="0"/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99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66688" y="91556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INSTALACIÓN</a:t>
            </a:r>
            <a:endParaRPr dirty="0"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311944" y="642417"/>
            <a:ext cx="8229600" cy="3912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Instalación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package de ionic y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cordova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Instalar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node.js (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no ha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sido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instalado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$ node -v 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cap="none" dirty="0" err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verificar</a:t>
            </a:r>
            <a:r>
              <a:rPr lang="en-US" sz="1800" b="0" i="0" u="none" strike="noStrike" cap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b="0" i="0" u="none" strike="noStrike" cap="none" dirty="0" err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versión</a:t>
            </a:r>
            <a:r>
              <a:rPr lang="en-US" sz="1800" b="0" i="0" u="none" strike="noStrike" cap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de node)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800" b="0" i="0" u="none" strike="noStrike" cap="none" dirty="0" err="1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npm</a:t>
            </a:r>
            <a:r>
              <a:rPr lang="en-US" sz="1800" b="0" i="0" u="none" strike="noStrike" cap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-v 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cap="none" dirty="0" err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verificar</a:t>
            </a:r>
            <a:r>
              <a:rPr lang="en-US" sz="1800" b="0" i="0" u="none" strike="noStrike" cap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b="0" i="0" u="none" strike="noStrike" cap="none" dirty="0" err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versión</a:t>
            </a:r>
            <a:r>
              <a:rPr lang="en-US" sz="1800" b="0" i="0" u="none" strike="noStrike" cap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i="0" u="none" strike="noStrike" cap="none" dirty="0" err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npm</a:t>
            </a:r>
            <a:r>
              <a:rPr lang="en-US" sz="1800" b="0" i="0" u="none" strike="noStrike" cap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800" b="0" i="0" u="none" strike="noStrike" cap="none" dirty="0" err="1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npm</a:t>
            </a:r>
            <a:r>
              <a:rPr lang="en-US" sz="1800" b="0" i="0" u="none" strike="noStrike" cap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install -g ionic </a:t>
            </a:r>
            <a:r>
              <a:rPr lang="en-US" sz="1800" b="0" i="0" u="none" strike="noStrike" cap="none" dirty="0" err="1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cordova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cap="none" dirty="0" err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instalacion</a:t>
            </a:r>
            <a:r>
              <a:rPr lang="en-US" sz="1800" b="0" i="0" u="none" strike="noStrike" cap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de ionic y </a:t>
            </a:r>
            <a:r>
              <a:rPr lang="en-US" sz="1800" b="0" i="0" u="none" strike="noStrike" cap="none" dirty="0" err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cordova</a:t>
            </a:r>
            <a:r>
              <a:rPr lang="en-US" sz="1800" b="0" i="0" u="none" strike="noStrike" cap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14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cordova</a:t>
            </a:r>
            <a:r>
              <a:rPr lang="en-US" sz="14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– framework </a:t>
            </a:r>
            <a:r>
              <a:rPr lang="en-US" sz="14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usado</a:t>
            </a:r>
            <a:r>
              <a:rPr lang="en-US" sz="14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4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ionic para la </a:t>
            </a:r>
            <a:r>
              <a:rPr lang="en-US" sz="14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copilación</a:t>
            </a:r>
            <a:r>
              <a:rPr lang="en-US" sz="14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nuestra</a:t>
            </a:r>
            <a:r>
              <a:rPr lang="en-US" sz="14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app </a:t>
            </a:r>
            <a:r>
              <a:rPr lang="en-US" sz="14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4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codigo</a:t>
            </a:r>
            <a:r>
              <a:rPr lang="en-US" sz="14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nativo</a:t>
            </a:r>
            <a:r>
              <a:rPr lang="en-US" sz="14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(IOS – Android) y </a:t>
            </a:r>
            <a:r>
              <a:rPr lang="en-US" sz="14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brinda</a:t>
            </a:r>
            <a:r>
              <a:rPr lang="en-US" sz="14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14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acceso</a:t>
            </a:r>
            <a:r>
              <a:rPr lang="en-US" sz="14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4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funcionalidades</a:t>
            </a:r>
            <a:r>
              <a:rPr lang="en-US" sz="14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nativas</a:t>
            </a:r>
            <a:r>
              <a:rPr lang="en-US" sz="14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nuestros</a:t>
            </a:r>
            <a:r>
              <a:rPr lang="en-US" sz="14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dispocitivos</a:t>
            </a:r>
            <a:r>
              <a:rPr lang="en-US" sz="14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(mobiles)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99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311150" y="20478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CREAR MENU SLIDER (NAVEGACIÓN)</a:t>
            </a:r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477837" y="1439862"/>
            <a:ext cx="8326437" cy="27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&lt;button ion-item </a:t>
            </a:r>
            <a:r>
              <a:rPr lang="en-US" sz="1800" b="1" i="0" u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1" i="0" u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ngFor</a:t>
            </a:r>
            <a:r>
              <a:rPr lang="en-US" sz="1800" b="1" i="0" u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="let page of pages"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(click)="</a:t>
            </a:r>
            <a:r>
              <a:rPr lang="en-US" sz="1800" b="1" i="0" u="none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goToPage</a:t>
            </a:r>
            <a:r>
              <a:rPr lang="en-US" sz="1800" b="1" i="0" u="none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page.component</a:t>
            </a:r>
            <a:r>
              <a:rPr lang="en-US" sz="1800" b="1" i="0" u="none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)"</a:t>
            </a:r>
            <a:r>
              <a:rPr lang="en-US" sz="18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menuClose</a:t>
            </a:r>
            <a:r>
              <a:rPr lang="en-US" sz="18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&gt;&lt;/button&gt;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99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/app/app.html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donde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menú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haremos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botones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dinamicos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directiva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angular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llamada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*ng-for con el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la variable pages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creada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anteriormente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/app/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app.component.ts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Clr>
                <a:srgbClr val="006666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Usamos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goToPage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nuestro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click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0099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33009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usamos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directris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menuClose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cerrar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nuestro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menu al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click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dirty="0"/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99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311150" y="20478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CREAR MENU SLIDER (NAVEGACIÓN)</a:t>
            </a: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477837" y="1079500"/>
            <a:ext cx="8326437" cy="314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Dentro de nuestra etiqueta &lt;button&gt; pegamos nuestro icono y el nombre  del botton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&lt;ion-icon class="ico-menu" item-left </a:t>
            </a:r>
            <a:r>
              <a:rPr lang="en-US" sz="1800" b="1" i="0" u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name="{{ page.icon }}"</a:t>
            </a:r>
            <a:r>
              <a:rPr lang="en-US" sz="1800" b="0" i="0" u="none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&gt;&lt;/ion-icon&gt;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{{ page.titulo }}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99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name=” ” colocamos el nombre de nuestro botón usando el objeto que creamos con el nombre page que tiene un item que es icon.  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Clr>
                <a:srgbClr val="006666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para el nombre de nuestro botón usando el objeto que creamos con el nombre page que tiene un item que es titulo.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500"/>
              <a:buFont typeface="Arial"/>
              <a:buNone/>
            </a:pPr>
            <a:r>
              <a:rPr lang="en-US" sz="1500" b="0" i="0" u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* Para pasar datos de nuestras variables en angular se usa dos llaves    </a:t>
            </a:r>
            <a:r>
              <a:rPr lang="en-US" sz="1500" b="1" i="0" u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{{   }}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99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311150" y="20478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CREAR MENU SLIDER (NAVEGACIÓN)</a:t>
            </a: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309562" y="1079500"/>
            <a:ext cx="8485187" cy="314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unico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nuestro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boton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hamburgesa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el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menú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ion-header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nuestros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views  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Clr>
                <a:srgbClr val="009933"/>
              </a:buClr>
              <a:buSzPts val="1500"/>
              <a:buFont typeface="Arial"/>
              <a:buNone/>
            </a:pPr>
            <a:r>
              <a:rPr lang="en-US" sz="15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&lt;ion-</a:t>
            </a:r>
            <a:r>
              <a:rPr lang="en-US" sz="1500" b="0" i="0" u="none" dirty="0" err="1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navbar</a:t>
            </a:r>
            <a:r>
              <a:rPr lang="en-US" sz="15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b="1" i="0" u="none" dirty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color="primary" </a:t>
            </a:r>
            <a:r>
              <a:rPr lang="en-US" sz="15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Clr>
                <a:srgbClr val="009933"/>
              </a:buClr>
              <a:buSzPts val="1500"/>
              <a:buFont typeface="Arial"/>
              <a:buNone/>
            </a:pPr>
            <a:r>
              <a:rPr lang="en-US" sz="15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  &lt;button ion-button </a:t>
            </a:r>
            <a:r>
              <a:rPr lang="en-US" sz="1500" b="1" i="0" u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menuToggle</a:t>
            </a:r>
            <a:r>
              <a:rPr lang="en-US" sz="15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Clr>
                <a:srgbClr val="009933"/>
              </a:buClr>
              <a:buSzPts val="1500"/>
              <a:buFont typeface="Arial"/>
              <a:buNone/>
            </a:pPr>
            <a:r>
              <a:rPr lang="en-US" sz="15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500" b="1" i="0" u="none" dirty="0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&lt;ion-icon name="menu"&gt;&lt;/ion-icon&gt;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Clr>
                <a:srgbClr val="009933"/>
              </a:buClr>
              <a:buSzPts val="1500"/>
              <a:buFont typeface="Arial"/>
              <a:buNone/>
            </a:pPr>
            <a:r>
              <a:rPr lang="en-US" sz="15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  &lt;/button&gt;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Clr>
                <a:srgbClr val="009933"/>
              </a:buClr>
              <a:buSzPts val="1500"/>
              <a:buFont typeface="Arial"/>
              <a:buNone/>
            </a:pPr>
            <a:r>
              <a:rPr lang="en-US" sz="15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  &lt;ion-title&gt;</a:t>
            </a:r>
            <a:r>
              <a:rPr lang="en-US" sz="1500" b="0" i="0" u="none" dirty="0" err="1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lang="en-US" sz="15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1500" b="0" i="0" u="none" dirty="0" err="1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página</a:t>
            </a:r>
            <a:r>
              <a:rPr lang="en-US" sz="15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&lt;/ion-title&gt;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Clr>
                <a:srgbClr val="009933"/>
              </a:buClr>
              <a:buSzPts val="1500"/>
              <a:buFont typeface="Arial"/>
              <a:buNone/>
            </a:pPr>
            <a:r>
              <a:rPr lang="en-US" sz="15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&lt;/ion-</a:t>
            </a:r>
            <a:r>
              <a:rPr lang="en-US" sz="1500" b="0" i="0" u="none" dirty="0" err="1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navbar</a:t>
            </a:r>
            <a:r>
              <a:rPr lang="en-US" sz="15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0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1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damos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color 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nuestro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header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usando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variable primary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creada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scss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damos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directris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angular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menuToggle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que el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menú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abra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cierre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B1F6F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4B1F6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creamos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ion-icon para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nuestro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botón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icono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hamburguesa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950E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FF95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500" b="1" dirty="0">
                <a:solidFill>
                  <a:srgbClr val="CC9900"/>
                </a:solidFill>
              </a:rPr>
              <a:t> </a:t>
            </a:r>
            <a:r>
              <a:rPr lang="en-US" sz="1500" b="1" i="0" u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solo lo </a:t>
            </a:r>
            <a:r>
              <a:rPr lang="en-US" sz="1800" b="0" i="0" u="none" dirty="0" err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ponermos</a:t>
            </a:r>
            <a:r>
              <a:rPr lang="en-US" sz="1800" b="0" i="0" u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home.html </a:t>
            </a:r>
            <a:r>
              <a:rPr lang="en-US" sz="1800" b="0" i="0" u="none" dirty="0" err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despues</a:t>
            </a:r>
            <a:r>
              <a:rPr lang="en-US" sz="1800" b="0" i="0" u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de color=”primary”</a:t>
            </a:r>
            <a:endParaRPr dirty="0"/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-15081" y="0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COMANDOS IONIC (BASICOS INICIALES)</a:t>
            </a:r>
            <a:endParaRPr dirty="0"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1"/>
          </p:nvPr>
        </p:nvSpPr>
        <p:spPr>
          <a:xfrm>
            <a:off x="0" y="469523"/>
            <a:ext cx="8229600" cy="440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$ ionic info</a:t>
            </a:r>
            <a:endParaRPr sz="1200" dirty="0"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Nos </a:t>
            </a:r>
            <a:r>
              <a:rPr lang="en-US" sz="1600" b="0" i="0" u="none" strike="noStrike" cap="none" dirty="0" err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informa</a:t>
            </a:r>
            <a:r>
              <a:rPr lang="en-US" sz="1600" b="0" i="0" u="none" strike="noStrike" cap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de las </a:t>
            </a:r>
            <a:r>
              <a:rPr lang="en-US" sz="1600" b="0" i="0" u="none" strike="noStrike" cap="none" dirty="0" err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versiones</a:t>
            </a:r>
            <a:r>
              <a:rPr lang="en-US" sz="1600" b="0" i="0" u="none" strike="noStrike" cap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0" i="0" u="none" strike="noStrike" cap="none" dirty="0" err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nuestros</a:t>
            </a:r>
            <a:r>
              <a:rPr lang="en-US" sz="1600" b="0" i="0" u="none" strike="noStrike" cap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componentes</a:t>
            </a:r>
            <a:r>
              <a:rPr lang="en-US" sz="1600" b="0" i="0" u="none" strike="noStrike" cap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para el </a:t>
            </a:r>
            <a:endParaRPr sz="1200"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None/>
            </a:pPr>
            <a:r>
              <a:rPr lang="en-US" sz="1600" b="0" i="0" u="none" strike="noStrike" cap="none" dirty="0" err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uso</a:t>
            </a:r>
            <a:r>
              <a:rPr lang="en-US" sz="1600" b="0" i="0" u="none" strike="noStrike" cap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1600" b="0" i="0" u="none" strike="noStrike" cap="none" dirty="0" smtClean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framework</a:t>
            </a:r>
            <a:endParaRPr sz="1600" b="0" i="0" u="none" strike="noStrike" cap="none" dirty="0">
              <a:solidFill>
                <a:srgbClr val="0099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$ ionic serve</a:t>
            </a:r>
            <a:endParaRPr sz="1200" dirty="0"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Nos </a:t>
            </a:r>
            <a:r>
              <a:rPr lang="en-US" sz="1600" b="0" i="0" u="none" strike="noStrike" cap="none" dirty="0" err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levanta</a:t>
            </a:r>
            <a:r>
              <a:rPr lang="en-US" sz="1600" b="0" i="0" u="none" strike="noStrike" cap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600" b="0" i="0" u="none" strike="noStrike" cap="none" dirty="0" err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servidor</a:t>
            </a:r>
            <a:r>
              <a:rPr lang="en-US" sz="1600" b="0" i="0" u="none" strike="noStrike" cap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1600" b="0" i="0" u="none" strike="noStrike" cap="none" dirty="0" err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nuestras</a:t>
            </a:r>
            <a:r>
              <a:rPr lang="en-US" sz="1600" b="0" i="0" u="none" strike="noStrike" cap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pruebas</a:t>
            </a:r>
            <a:r>
              <a:rPr lang="en-US" sz="1600" b="0" i="0" u="none" strike="noStrike" cap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smtClean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locales</a:t>
            </a: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None/>
            </a:pPr>
            <a:endParaRPr sz="1600" b="0" i="0" u="none" strike="noStrike" cap="none" dirty="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$ionic serve </a:t>
            </a:r>
            <a:r>
              <a:rPr lang="en-US" sz="1600" b="0" i="0" u="none" strike="noStrike" cap="none" dirty="0" smtClean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–lab</a:t>
            </a:r>
          </a:p>
          <a:p>
            <a:pPr marL="0" marR="0" lvl="0" indent="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rgbClr val="111111"/>
                </a:solidFill>
                <a:sym typeface="Arial"/>
              </a:rPr>
              <a:t>Nos </a:t>
            </a:r>
            <a:r>
              <a:rPr lang="en-US" sz="1600" b="0" i="0" u="none" strike="noStrike" cap="none" dirty="0" err="1">
                <a:solidFill>
                  <a:srgbClr val="111111"/>
                </a:solidFill>
                <a:sym typeface="Arial"/>
              </a:rPr>
              <a:t>levanta</a:t>
            </a:r>
            <a:r>
              <a:rPr lang="en-US" sz="1600" b="0" i="0" u="none" strike="noStrike" cap="none" dirty="0">
                <a:solidFill>
                  <a:srgbClr val="111111"/>
                </a:solidFill>
                <a:sym typeface="Arial"/>
              </a:rPr>
              <a:t> un </a:t>
            </a:r>
            <a:r>
              <a:rPr lang="en-US" sz="1600" b="0" i="0" u="none" strike="noStrike" cap="none" dirty="0" err="1">
                <a:solidFill>
                  <a:srgbClr val="111111"/>
                </a:solidFill>
                <a:sym typeface="Arial"/>
              </a:rPr>
              <a:t>servidor</a:t>
            </a:r>
            <a:r>
              <a:rPr lang="en-US" sz="1600" b="0" i="0" u="none" strike="noStrike" cap="none" dirty="0">
                <a:solidFill>
                  <a:srgbClr val="111111"/>
                </a:solidFill>
                <a:sym typeface="Arial"/>
              </a:rPr>
              <a:t> para </a:t>
            </a:r>
            <a:r>
              <a:rPr lang="en-US" sz="1600" b="0" i="0" u="none" strike="noStrike" cap="none" dirty="0" err="1">
                <a:solidFill>
                  <a:srgbClr val="111111"/>
                </a:solidFill>
                <a:sym typeface="Arial"/>
              </a:rPr>
              <a:t>nuestras</a:t>
            </a:r>
            <a:r>
              <a:rPr lang="en-US" sz="1600" b="0" i="0" u="none" strike="noStrike" cap="none" dirty="0">
                <a:solidFill>
                  <a:srgbClr val="111111"/>
                </a:solidFill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111111"/>
                </a:solidFill>
                <a:sym typeface="Arial"/>
              </a:rPr>
              <a:t>pruebas</a:t>
            </a:r>
            <a:r>
              <a:rPr lang="en-US" sz="1600" b="0" i="0" u="none" strike="noStrike" cap="none" dirty="0">
                <a:solidFill>
                  <a:srgbClr val="111111"/>
                </a:solidFill>
                <a:sym typeface="Arial"/>
              </a:rPr>
              <a:t> locales (</a:t>
            </a:r>
            <a:r>
              <a:rPr lang="en-US" sz="1600" b="0" i="0" u="none" strike="noStrike" cap="none" dirty="0" err="1">
                <a:solidFill>
                  <a:srgbClr val="111111"/>
                </a:solidFill>
                <a:sym typeface="Arial"/>
              </a:rPr>
              <a:t>muestra</a:t>
            </a:r>
            <a:r>
              <a:rPr lang="en-US" sz="1600" b="0" i="0" u="none" strike="noStrike" cap="none" dirty="0">
                <a:solidFill>
                  <a:srgbClr val="111111"/>
                </a:solidFill>
                <a:sym typeface="Arial"/>
              </a:rPr>
              <a:t>  las vistas de </a:t>
            </a:r>
            <a:r>
              <a:rPr lang="en-US" sz="1600" b="0" i="0" u="none" strike="noStrike" cap="none" dirty="0" err="1">
                <a:solidFill>
                  <a:srgbClr val="111111"/>
                </a:solidFill>
                <a:sym typeface="Arial"/>
              </a:rPr>
              <a:t>los</a:t>
            </a:r>
            <a:r>
              <a:rPr lang="en-US" sz="1600" b="0" i="0" u="none" strike="noStrike" cap="none" dirty="0">
                <a:solidFill>
                  <a:srgbClr val="111111"/>
                </a:solidFill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111111"/>
                </a:solidFill>
                <a:sym typeface="Arial"/>
              </a:rPr>
              <a:t>dispositivos</a:t>
            </a:r>
            <a:r>
              <a:rPr lang="en-US" sz="1600" b="0" i="0" u="none" strike="noStrike" cap="none" dirty="0">
                <a:solidFill>
                  <a:srgbClr val="111111"/>
                </a:solidFill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111111"/>
                </a:solidFill>
                <a:sym typeface="Arial"/>
              </a:rPr>
              <a:t>móviles</a:t>
            </a:r>
            <a:r>
              <a:rPr lang="en-US" sz="1600" b="0" i="0" u="none" strike="noStrike" cap="none" dirty="0">
                <a:solidFill>
                  <a:srgbClr val="111111"/>
                </a:solidFill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111111"/>
                </a:solidFill>
                <a:sym typeface="Arial"/>
              </a:rPr>
              <a:t>usados</a:t>
            </a:r>
            <a:r>
              <a:rPr lang="en-US" sz="1600" b="0" i="0" u="none" strike="noStrike" cap="none" dirty="0" smtClean="0">
                <a:solidFill>
                  <a:srgbClr val="111111"/>
                </a:solidFill>
                <a:sym typeface="Arial"/>
              </a:rPr>
              <a:t>)</a:t>
            </a:r>
          </a:p>
          <a:p>
            <a:pPr marL="0" marR="0" lvl="0" indent="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None/>
            </a:pPr>
            <a:r>
              <a:rPr lang="en-US" sz="1600" dirty="0" err="1" smtClean="0">
                <a:solidFill>
                  <a:srgbClr val="111111"/>
                </a:solidFill>
              </a:rPr>
              <a:t>Crear</a:t>
            </a:r>
            <a:r>
              <a:rPr lang="en-US" sz="1600" dirty="0" smtClean="0">
                <a:solidFill>
                  <a:srgbClr val="111111"/>
                </a:solidFill>
              </a:rPr>
              <a:t> </a:t>
            </a:r>
            <a:r>
              <a:rPr lang="en-US" sz="1600" dirty="0" err="1" smtClean="0">
                <a:solidFill>
                  <a:srgbClr val="111111"/>
                </a:solidFill>
              </a:rPr>
              <a:t>una</a:t>
            </a:r>
            <a:r>
              <a:rPr lang="en-US" sz="1600" dirty="0" smtClean="0">
                <a:solidFill>
                  <a:srgbClr val="111111"/>
                </a:solidFill>
              </a:rPr>
              <a:t> </a:t>
            </a:r>
            <a:r>
              <a:rPr lang="en-US" sz="1600" dirty="0" err="1" smtClean="0">
                <a:solidFill>
                  <a:srgbClr val="111111"/>
                </a:solidFill>
              </a:rPr>
              <a:t>carpeta</a:t>
            </a:r>
            <a:r>
              <a:rPr lang="en-US" sz="1600" dirty="0" smtClean="0">
                <a:solidFill>
                  <a:srgbClr val="111111"/>
                </a:solidFill>
              </a:rPr>
              <a:t> para la app, </a:t>
            </a:r>
            <a:r>
              <a:rPr lang="en-US" sz="1600" dirty="0" err="1" smtClean="0">
                <a:solidFill>
                  <a:srgbClr val="111111"/>
                </a:solidFill>
              </a:rPr>
              <a:t>luego</a:t>
            </a:r>
            <a:r>
              <a:rPr lang="en-US" sz="1600" dirty="0" smtClean="0">
                <a:solidFill>
                  <a:srgbClr val="111111"/>
                </a:solidFill>
              </a:rPr>
              <a:t> </a:t>
            </a:r>
            <a:r>
              <a:rPr lang="en-US" sz="1600" dirty="0" err="1" smtClean="0">
                <a:solidFill>
                  <a:srgbClr val="111111"/>
                </a:solidFill>
              </a:rPr>
              <a:t>dar</a:t>
            </a:r>
            <a:r>
              <a:rPr lang="en-US" sz="1600" dirty="0" smtClean="0">
                <a:solidFill>
                  <a:srgbClr val="111111"/>
                </a:solidFill>
              </a:rPr>
              <a:t> commando: (“</a:t>
            </a:r>
            <a:r>
              <a:rPr lang="en-US" sz="1600" dirty="0" err="1" smtClean="0">
                <a:solidFill>
                  <a:srgbClr val="111111"/>
                </a:solidFill>
              </a:rPr>
              <a:t>appImageGram</a:t>
            </a:r>
            <a:r>
              <a:rPr lang="en-US" sz="1600" dirty="0" smtClean="0">
                <a:solidFill>
                  <a:srgbClr val="111111"/>
                </a:solidFill>
              </a:rPr>
              <a:t>” </a:t>
            </a:r>
            <a:r>
              <a:rPr lang="en-US" sz="1600" dirty="0" err="1" smtClean="0">
                <a:solidFill>
                  <a:srgbClr val="111111"/>
                </a:solidFill>
              </a:rPr>
              <a:t>nombre</a:t>
            </a:r>
            <a:r>
              <a:rPr lang="en-US" sz="1600" dirty="0" smtClean="0">
                <a:solidFill>
                  <a:srgbClr val="111111"/>
                </a:solidFill>
              </a:rPr>
              <a:t> app, “--v3”, para </a:t>
            </a:r>
            <a:r>
              <a:rPr lang="en-US" sz="1600" dirty="0" err="1" smtClean="0">
                <a:solidFill>
                  <a:srgbClr val="111111"/>
                </a:solidFill>
              </a:rPr>
              <a:t>usar</a:t>
            </a:r>
            <a:r>
              <a:rPr lang="en-US" sz="1600" dirty="0" smtClean="0">
                <a:solidFill>
                  <a:srgbClr val="111111"/>
                </a:solidFill>
              </a:rPr>
              <a:t> version 3)</a:t>
            </a:r>
          </a:p>
          <a:p>
            <a:pPr marL="0" marR="0" lvl="0" indent="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None/>
            </a:pPr>
            <a:r>
              <a:rPr lang="en-US" sz="1600" i="1" dirty="0" smtClean="0">
                <a:solidFill>
                  <a:srgbClr val="111111"/>
                </a:solidFill>
              </a:rPr>
              <a:t>ionic start </a:t>
            </a:r>
            <a:r>
              <a:rPr lang="en-US" sz="1600" i="1" dirty="0" err="1" smtClean="0">
                <a:solidFill>
                  <a:srgbClr val="111111"/>
                </a:solidFill>
              </a:rPr>
              <a:t>appImageGram</a:t>
            </a:r>
            <a:r>
              <a:rPr lang="en-US" sz="1600" i="1" dirty="0" smtClean="0">
                <a:solidFill>
                  <a:srgbClr val="111111"/>
                </a:solidFill>
              </a:rPr>
              <a:t> blank --v3</a:t>
            </a:r>
          </a:p>
          <a:p>
            <a:pPr marL="0" marR="0" lvl="0" indent="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None/>
            </a:pPr>
            <a:r>
              <a:rPr lang="en-US" sz="1600" dirty="0" err="1" smtClean="0">
                <a:solidFill>
                  <a:srgbClr val="111111"/>
                </a:solidFill>
              </a:rPr>
              <a:t>Preguntara</a:t>
            </a:r>
            <a:r>
              <a:rPr lang="en-US" sz="1600" dirty="0" smtClean="0">
                <a:solidFill>
                  <a:srgbClr val="111111"/>
                </a:solidFill>
              </a:rPr>
              <a:t> </a:t>
            </a:r>
            <a:r>
              <a:rPr lang="en-US" sz="1600" dirty="0" err="1" smtClean="0">
                <a:solidFill>
                  <a:srgbClr val="111111"/>
                </a:solidFill>
              </a:rPr>
              <a:t>si</a:t>
            </a:r>
            <a:r>
              <a:rPr lang="en-US" sz="1600" dirty="0" smtClean="0">
                <a:solidFill>
                  <a:srgbClr val="111111"/>
                </a:solidFill>
              </a:rPr>
              <a:t> </a:t>
            </a:r>
            <a:r>
              <a:rPr lang="en-US" sz="1600" dirty="0" err="1" smtClean="0">
                <a:solidFill>
                  <a:srgbClr val="111111"/>
                </a:solidFill>
              </a:rPr>
              <a:t>usar</a:t>
            </a:r>
            <a:r>
              <a:rPr lang="en-US" sz="1600" dirty="0" smtClean="0">
                <a:solidFill>
                  <a:srgbClr val="111111"/>
                </a:solidFill>
              </a:rPr>
              <a:t> </a:t>
            </a:r>
            <a:r>
              <a:rPr lang="en-US" sz="1600" dirty="0" err="1" smtClean="0">
                <a:solidFill>
                  <a:srgbClr val="111111"/>
                </a:solidFill>
              </a:rPr>
              <a:t>cordova</a:t>
            </a:r>
            <a:r>
              <a:rPr lang="en-US" sz="1600" dirty="0" smtClean="0">
                <a:solidFill>
                  <a:srgbClr val="111111"/>
                </a:solidFill>
              </a:rPr>
              <a:t>, responder “yes”, </a:t>
            </a:r>
            <a:r>
              <a:rPr lang="en-US" sz="1600" dirty="0" err="1" smtClean="0">
                <a:solidFill>
                  <a:srgbClr val="111111"/>
                </a:solidFill>
              </a:rPr>
              <a:t>instalar</a:t>
            </a:r>
            <a:r>
              <a:rPr lang="en-US" sz="1600" dirty="0" smtClean="0">
                <a:solidFill>
                  <a:srgbClr val="111111"/>
                </a:solidFill>
              </a:rPr>
              <a:t> </a:t>
            </a:r>
            <a:r>
              <a:rPr lang="en-US" sz="1600" dirty="0" err="1" smtClean="0">
                <a:solidFill>
                  <a:srgbClr val="111111"/>
                </a:solidFill>
              </a:rPr>
              <a:t>sdk</a:t>
            </a:r>
            <a:r>
              <a:rPr lang="en-US" sz="1600" dirty="0" smtClean="0">
                <a:solidFill>
                  <a:srgbClr val="111111"/>
                </a:solidFill>
              </a:rPr>
              <a:t> Pro “No”)</a:t>
            </a:r>
            <a:endParaRPr sz="1200" dirty="0"/>
          </a:p>
          <a:p>
            <a:pPr marL="342900" marR="0" lvl="0" indent="-34290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11150" y="384175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CREAR APP IONIC</a:t>
            </a:r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420687" y="1152525"/>
            <a:ext cx="8229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800" b="1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ionic </a:t>
            </a:r>
            <a:r>
              <a:rPr lang="en-US" sz="1800" b="1" i="0" u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r>
              <a:rPr lang="en-US" sz="1800" b="1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>
                <a:solidFill>
                  <a:srgbClr val="0084D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 dirty="0" err="1">
                <a:solidFill>
                  <a:srgbClr val="0084D1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lang="en-US" sz="1800" b="1" i="0" u="none" dirty="0">
                <a:solidFill>
                  <a:srgbClr val="0084D1"/>
                </a:solidFill>
                <a:latin typeface="Arial"/>
                <a:ea typeface="Arial"/>
                <a:cs typeface="Arial"/>
                <a:sym typeface="Arial"/>
              </a:rPr>
              <a:t> de la app&gt;</a:t>
            </a:r>
            <a:r>
              <a:rPr lang="en-US" sz="1800" b="1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>
                <a:solidFill>
                  <a:srgbClr val="4B1F6F"/>
                </a:solidFill>
                <a:latin typeface="Arial"/>
                <a:ea typeface="Arial"/>
                <a:cs typeface="Arial"/>
                <a:sym typeface="Arial"/>
              </a:rPr>
              <a:t>blank</a:t>
            </a:r>
            <a:r>
              <a:rPr lang="en-US" sz="1800" b="1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y/o </a:t>
            </a:r>
            <a:r>
              <a:rPr lang="en-US" sz="1800" b="1" i="0" u="none" dirty="0">
                <a:solidFill>
                  <a:srgbClr val="FF950E"/>
                </a:solidFill>
                <a:latin typeface="Arial"/>
                <a:ea typeface="Arial"/>
                <a:cs typeface="Arial"/>
                <a:sym typeface="Arial"/>
              </a:rPr>
              <a:t>tabs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dirty="0">
              <a:solidFill>
                <a:srgbClr val="FF950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*start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-US" sz="1800" b="0" i="0" u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lang="en-US" sz="1800" b="0" i="0" u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1800" b="0" i="0" u="none" dirty="0" err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comando</a:t>
            </a:r>
            <a:r>
              <a:rPr lang="en-US" sz="1800" b="0" i="0" u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para la </a:t>
            </a:r>
            <a:r>
              <a:rPr lang="en-US" sz="1800" b="0" i="0" u="none" dirty="0" err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creación</a:t>
            </a:r>
            <a:r>
              <a:rPr lang="en-US" sz="1800" b="0" i="0" u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de la app.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84D1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0084D1"/>
                </a:solidFill>
                <a:latin typeface="Arial"/>
                <a:ea typeface="Arial"/>
                <a:cs typeface="Arial"/>
                <a:sym typeface="Arial"/>
              </a:rPr>
              <a:t>*&lt;</a:t>
            </a:r>
            <a:r>
              <a:rPr lang="en-US" sz="1800" b="1" i="0" u="none" dirty="0" err="1">
                <a:solidFill>
                  <a:srgbClr val="0084D1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lang="en-US" sz="1800" b="1" i="0" u="none" dirty="0">
                <a:solidFill>
                  <a:srgbClr val="0084D1"/>
                </a:solidFill>
                <a:latin typeface="Arial"/>
                <a:ea typeface="Arial"/>
                <a:cs typeface="Arial"/>
                <a:sym typeface="Arial"/>
              </a:rPr>
              <a:t> de la app&gt;</a:t>
            </a:r>
            <a:r>
              <a:rPr lang="en-US" sz="1800" b="0" i="0" u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-US" sz="1800" b="0" i="0" u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1800" b="0" i="0" u="none" dirty="0" err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lang="en-US" sz="1800" b="0" i="0" u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nustra</a:t>
            </a:r>
            <a:r>
              <a:rPr lang="en-US" sz="1800" b="0" i="0" u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aplicación</a:t>
            </a:r>
            <a:r>
              <a:rPr lang="en-US" sz="1800" b="0" i="0" u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sin &lt; &gt;. 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B1F6F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4B1F6F"/>
                </a:solidFill>
                <a:latin typeface="Arial"/>
                <a:ea typeface="Arial"/>
                <a:cs typeface="Arial"/>
                <a:sym typeface="Arial"/>
              </a:rPr>
              <a:t>*blank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nuestro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página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blanco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950E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FF95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1" i="0" u="none" dirty="0">
                <a:solidFill>
                  <a:srgbClr val="FF950E"/>
                </a:solidFill>
                <a:latin typeface="Arial"/>
                <a:ea typeface="Arial"/>
                <a:cs typeface="Arial"/>
                <a:sym typeface="Arial"/>
              </a:rPr>
              <a:t>tabs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nuestro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navegación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tabBar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$ cd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>
                <a:solidFill>
                  <a:srgbClr val="0084D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 dirty="0" err="1">
                <a:solidFill>
                  <a:srgbClr val="0084D1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lang="en-US" sz="1800" b="1" i="0" u="none" dirty="0">
                <a:solidFill>
                  <a:srgbClr val="0084D1"/>
                </a:solidFill>
                <a:latin typeface="Arial"/>
                <a:ea typeface="Arial"/>
                <a:cs typeface="Arial"/>
                <a:sym typeface="Arial"/>
              </a:rPr>
              <a:t> de la app&gt;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ingresamos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nuestro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directorio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al"/>
              <a:buNone/>
            </a:pPr>
            <a:endParaRPr lang="en-US" sz="1800"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al"/>
              <a:buNone/>
            </a:pPr>
            <a:r>
              <a:rPr lang="en-US" sz="1800" dirty="0" smtClean="0"/>
              <a:t>ionic</a:t>
            </a:r>
            <a:endParaRPr dirty="0"/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311150" y="384175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ESTRUCTURA DEL PROYECTO</a:t>
            </a:r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1"/>
          </p:nvPr>
        </p:nvSpPr>
        <p:spPr>
          <a:xfrm>
            <a:off x="457200" y="936625"/>
            <a:ext cx="82296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Estructura de archivos y carpetas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7826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package.json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nuestro gestor de paquetes o dependecias usadas en nuestro poryecto (npm)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descargar nuestro proyecto de git o copiado a otro pc necesitamos instalar nuestras dependencias  </a:t>
            </a:r>
            <a:r>
              <a:rPr lang="en-US" sz="1800" b="0" i="0" u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$ npm install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7826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config.xml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el encargado de guardar toda nuestra configuracón para usarlo en el momento de copilar a nuestros archivos .ipa (IOS) o .apk (Android)</a:t>
            </a:r>
            <a:endParaRPr/>
          </a:p>
          <a:p>
            <a:pPr marL="342900" marR="0" lvl="0" indent="-3429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311150" y="384175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ESTRUCTURA DEL PROYECTO</a:t>
            </a:r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1"/>
          </p:nvPr>
        </p:nvSpPr>
        <p:spPr>
          <a:xfrm>
            <a:off x="457200" y="936625"/>
            <a:ext cx="82296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7826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tsconfig.json y tslint.json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archivos usados para la configuracón del typescript (por defecto)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7826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7826"/>
                </a:solidFill>
                <a:latin typeface="Arial"/>
                <a:ea typeface="Arial"/>
                <a:cs typeface="Arial"/>
                <a:sym typeface="Arial"/>
              </a:rPr>
              <a:t>Ionic.config.json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el archivo de configuracíon de ionic serve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Carpeta /www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donde se crea la copilación de nuestra aplicación, se crea al hacer 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ej: $ ionic serve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marR="0" lvl="0" indent="-3429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311150" y="384175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ESTRUCTURA DEL PROYECTO</a:t>
            </a:r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457200" y="936625"/>
            <a:ext cx="82296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Carpeta /scr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los archivos y carpetas donde desarrollamos nuestra aplicación 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Carpeta /resources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Donse se encuentran los iconos y splash de nuestra aplicación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Carpeta /node_modules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Donde se almacenan nuestros componentes y plugins instalados con npm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311150" y="384175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CREAR SLIDER MENU</a:t>
            </a:r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>
            <a:off x="457200" y="936625"/>
            <a:ext cx="82296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/app/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app.htmlcreamos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ion-menu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&lt;ion-menu&gt;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  &lt;ion-content&gt;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500"/>
              <a:buFont typeface="Arial"/>
              <a:buNone/>
            </a:pPr>
            <a:r>
              <a:rPr lang="en-US" sz="15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    &lt;ion-list&gt;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99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      &lt;/ion-list&gt;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  &lt;/ion-content&gt;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&lt;/ion-menu&gt;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99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99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99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dirty="0"/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99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>
            <a:off x="311150" y="384175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CREAR MENU SLIDER</a:t>
            </a:r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>
            <a:off x="457200" y="936625"/>
            <a:ext cx="82296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Ahora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nuestro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ion-menu le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diremos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página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mostrar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momento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darle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click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medio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un selector</a:t>
            </a:r>
            <a:r>
              <a:rPr lang="en-US" sz="1800" b="0" i="0" u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agregamos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nuestros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botones</a:t>
            </a:r>
            <a:r>
              <a:rPr lang="en-US" sz="1800" b="0" i="0" u="none" dirty="0">
                <a:solidFill>
                  <a:srgbClr val="004586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500"/>
              <a:buFont typeface="Arial"/>
              <a:buNone/>
            </a:pPr>
            <a:r>
              <a:rPr lang="en-US" sz="15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&lt;ion-menu </a:t>
            </a:r>
            <a:r>
              <a:rPr lang="en-US" sz="1500" b="1" i="0" u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[content]="</a:t>
            </a:r>
            <a:r>
              <a:rPr lang="en-US" sz="1500" b="1" i="0" u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nav</a:t>
            </a:r>
            <a:r>
              <a:rPr lang="en-US" sz="1500" b="1" i="0" u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5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500"/>
              <a:buFont typeface="Arial"/>
              <a:buNone/>
            </a:pPr>
            <a:r>
              <a:rPr lang="en-US" sz="15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  &lt;ion-content&gt;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500"/>
              <a:buFont typeface="Arial"/>
              <a:buNone/>
            </a:pPr>
            <a:r>
              <a:rPr lang="en-US" sz="15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      &lt;ion-list&gt;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500"/>
              <a:buFont typeface="Arial"/>
              <a:buNone/>
            </a:pPr>
            <a:r>
              <a:rPr lang="en-US" sz="15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US" sz="1500" b="1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b="1" i="0" u="none" dirty="0">
                <a:solidFill>
                  <a:srgbClr val="004586"/>
                </a:solidFill>
                <a:latin typeface="Arial"/>
                <a:ea typeface="Arial"/>
                <a:cs typeface="Arial"/>
                <a:sym typeface="Arial"/>
              </a:rPr>
              <a:t>&lt;button ion-item&gt;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4586"/>
              </a:buClr>
              <a:buSzPts val="1500"/>
              <a:buFont typeface="Arial"/>
              <a:buNone/>
            </a:pPr>
            <a:r>
              <a:rPr lang="en-US" sz="1500" b="1" i="0" u="none" dirty="0">
                <a:solidFill>
                  <a:srgbClr val="004586"/>
                </a:solidFill>
                <a:latin typeface="Arial"/>
                <a:ea typeface="Arial"/>
                <a:cs typeface="Arial"/>
                <a:sym typeface="Arial"/>
              </a:rPr>
              <a:t>                &lt;ion-icon item-left name="home"&gt;&lt;/ion-icon&gt;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4586"/>
              </a:buClr>
              <a:buSzPts val="1500"/>
              <a:buFont typeface="Arial"/>
              <a:buNone/>
            </a:pPr>
            <a:r>
              <a:rPr lang="en-US" sz="1500" b="1" i="0" u="none" dirty="0">
                <a:solidFill>
                  <a:srgbClr val="004586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-US" sz="1500" b="1" i="0" u="none" dirty="0" err="1">
                <a:solidFill>
                  <a:srgbClr val="004586"/>
                </a:solidFill>
                <a:latin typeface="Arial"/>
                <a:ea typeface="Arial"/>
                <a:cs typeface="Arial"/>
                <a:sym typeface="Arial"/>
              </a:rPr>
              <a:t>Inicio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4586"/>
              </a:buClr>
              <a:buSzPts val="1500"/>
              <a:buFont typeface="Arial"/>
              <a:buNone/>
            </a:pPr>
            <a:r>
              <a:rPr lang="en-US" sz="1500" b="1" i="0" u="none" dirty="0">
                <a:solidFill>
                  <a:srgbClr val="004586"/>
                </a:solidFill>
                <a:latin typeface="Arial"/>
                <a:ea typeface="Arial"/>
                <a:cs typeface="Arial"/>
                <a:sym typeface="Arial"/>
              </a:rPr>
              <a:t>            &lt;/button&gt;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500"/>
              <a:buFont typeface="Arial"/>
              <a:buNone/>
            </a:pPr>
            <a:r>
              <a:rPr lang="en-US" sz="15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      &lt;/ion-list&gt;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500"/>
              <a:buFont typeface="Arial"/>
              <a:buNone/>
            </a:pPr>
            <a:r>
              <a:rPr lang="en-US" sz="15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  &lt;/ion-content&gt;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500"/>
              <a:buFont typeface="Arial"/>
              <a:buNone/>
            </a:pPr>
            <a:r>
              <a:rPr lang="en-US" sz="15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&lt;/ion-menu&gt;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500"/>
              <a:buFont typeface="Arial"/>
              <a:buNone/>
            </a:pPr>
            <a:r>
              <a:rPr lang="en-US" sz="15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&lt;ion-</a:t>
            </a:r>
            <a:r>
              <a:rPr lang="en-US" sz="1500" b="0" i="0" u="none" dirty="0" err="1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nav</a:t>
            </a:r>
            <a:r>
              <a:rPr lang="en-US" sz="1500" b="1" i="0" u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#</a:t>
            </a:r>
            <a:r>
              <a:rPr lang="en-US" sz="1500" b="1" i="0" u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nav</a:t>
            </a:r>
            <a:r>
              <a:rPr lang="en-US" sz="15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[root]="</a:t>
            </a:r>
            <a:r>
              <a:rPr lang="en-US" sz="1500" b="0" i="0" u="none" dirty="0" err="1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rootPage</a:t>
            </a:r>
            <a:r>
              <a:rPr lang="en-US" sz="15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"&gt;&lt;/ion-</a:t>
            </a:r>
            <a:r>
              <a:rPr lang="en-US" sz="1500" b="0" i="0" u="none" dirty="0" err="1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nav</a:t>
            </a:r>
            <a:r>
              <a:rPr lang="en-US" sz="15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99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993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dirty="0"/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99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1441</Words>
  <Application>Microsoft Office PowerPoint</Application>
  <PresentationFormat>Personalizado</PresentationFormat>
  <Paragraphs>307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5" baseType="lpstr">
      <vt:lpstr>Arial</vt:lpstr>
      <vt:lpstr>Times New Roman</vt:lpstr>
      <vt:lpstr>POI_THEME_TEMPLATE_DESIGN</vt:lpstr>
      <vt:lpstr>IONIC 3</vt:lpstr>
      <vt:lpstr>INSTALACIÓN</vt:lpstr>
      <vt:lpstr>COMANDOS IONIC (BASICOS INICIALES)</vt:lpstr>
      <vt:lpstr>CREAR APP IONIC</vt:lpstr>
      <vt:lpstr>ESTRUCTURA DEL PROYECTO</vt:lpstr>
      <vt:lpstr>ESTRUCTURA DEL PROYECTO</vt:lpstr>
      <vt:lpstr>ESTRUCTURA DEL PROYECTO</vt:lpstr>
      <vt:lpstr>CREAR SLIDER MENU</vt:lpstr>
      <vt:lpstr>CREAR MENU SLIDER</vt:lpstr>
      <vt:lpstr>CREAR MENU SLIDER</vt:lpstr>
      <vt:lpstr>CREAR MENU SLIDER</vt:lpstr>
      <vt:lpstr>CREAR MENU SLIDER (NAVEGACIÓN)</vt:lpstr>
      <vt:lpstr>CREAR MENU SLIDER (NAVEGACIÓN)</vt:lpstr>
      <vt:lpstr>CREAR MENU SLIDER (NAVEGACIÓN)</vt:lpstr>
      <vt:lpstr>CREAR MENU SLIDER (NAVEGACIÓN)</vt:lpstr>
      <vt:lpstr>CREAR MENU SLIDER (NAVEGACIÓN)</vt:lpstr>
      <vt:lpstr>CREAR MENU SLIDER (NAVEGACIÓN)</vt:lpstr>
      <vt:lpstr>CREAR MENU SLIDER (NAVEGACIÓN)</vt:lpstr>
      <vt:lpstr>CREAR MENU SLIDER (NAVEGACIÓN)</vt:lpstr>
      <vt:lpstr>CREAR MENU SLIDER (NAVEGACIÓN)</vt:lpstr>
      <vt:lpstr>CREAR MENU SLIDER (NAVEGACIÓN)</vt:lpstr>
      <vt:lpstr>CREAR MENU SLIDER (NAVEGACIÓN)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3</dc:title>
  <cp:lastModifiedBy>admin</cp:lastModifiedBy>
  <cp:revision>11</cp:revision>
  <dcterms:modified xsi:type="dcterms:W3CDTF">2018-08-28T21:52:02Z</dcterms:modified>
</cp:coreProperties>
</file>