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46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70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4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86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09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63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47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5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5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09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A18C-4D18-43E7-B963-0745F22AE289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52A6-7833-46FA-81B3-26BE5CF05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5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shrmn/single-page-applications-and-the-server-32a23d67936" TargetMode="External"/><Relationship Id="rId2" Type="http://schemas.openxmlformats.org/officeDocument/2006/relationships/hyperlink" Target="https://devcenter.heroku.com/articles/getting-started-with-rails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pshrmn/demystifying-single-page-applications-3068d0555d4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the-missing-link-an-introduction-to-web-development-and-programming/chapter/chapter-3-web-servers/" TargetMode="External"/><Relationship Id="rId2" Type="http://schemas.openxmlformats.org/officeDocument/2006/relationships/hyperlink" Target="https://www.nginx.com/resources/glossary/application-server-vs-web-serv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99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info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31494"/>
            <a:ext cx="10515600" cy="5374105"/>
          </a:xfrm>
        </p:spPr>
        <p:txBody>
          <a:bodyPr>
            <a:normAutofit/>
          </a:bodyPr>
          <a:lstStyle/>
          <a:p>
            <a:r>
              <a:rPr lang="es-CO" sz="2400" dirty="0" smtClean="0">
                <a:hlinkClick r:id="rId2"/>
              </a:rPr>
              <a:t>https://devcenter.heroku.com/articles/getting-started-with-rails4</a:t>
            </a:r>
            <a:endParaRPr lang="es-CO" sz="2400" dirty="0" smtClean="0"/>
          </a:p>
          <a:p>
            <a:endParaRPr lang="es-CO" sz="2400" dirty="0" smtClean="0"/>
          </a:p>
          <a:p>
            <a:r>
              <a:rPr lang="es-CO" sz="2400" dirty="0">
                <a:hlinkClick r:id="rId3"/>
              </a:rPr>
              <a:t>https://medium.com/@</a:t>
            </a:r>
            <a:r>
              <a:rPr lang="es-CO" sz="2400" dirty="0" smtClean="0">
                <a:hlinkClick r:id="rId3"/>
              </a:rPr>
              <a:t>pshrmn/single-page-applications-and-the-server-32a23d67936</a:t>
            </a:r>
            <a:endParaRPr lang="es-CO" sz="2400" dirty="0" smtClean="0"/>
          </a:p>
          <a:p>
            <a:endParaRPr lang="es-CO" sz="2400" dirty="0" smtClean="0"/>
          </a:p>
          <a:p>
            <a:r>
              <a:rPr lang="es-CO" sz="2400" dirty="0">
                <a:hlinkClick r:id="rId4"/>
              </a:rPr>
              <a:t>https://medium.com/@</a:t>
            </a:r>
            <a:r>
              <a:rPr lang="es-CO" sz="2400" dirty="0" smtClean="0">
                <a:hlinkClick r:id="rId4"/>
              </a:rPr>
              <a:t>pshrmn/demystifying-single-page-applications-3068d0555d46</a:t>
            </a:r>
            <a:endParaRPr lang="es-CO" sz="2400" dirty="0" smtClean="0"/>
          </a:p>
          <a:p>
            <a:endParaRPr lang="es-CO" sz="2400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54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info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31494"/>
            <a:ext cx="10515600" cy="5374105"/>
          </a:xfrm>
        </p:spPr>
        <p:txBody>
          <a:bodyPr>
            <a:normAutofit/>
          </a:bodyPr>
          <a:lstStyle/>
          <a:p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/>
              <a:t>https://mentalized.net/journal/2017/04/22/run-rails-migrations-on-heroku-deploy/</a:t>
            </a:r>
          </a:p>
          <a:p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483894"/>
            <a:ext cx="10515600" cy="537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>
                <a:hlinkClick r:id="rId2"/>
              </a:rPr>
              <a:t>https://www.nginx.com/resources/glossary/application-server-vs-web-server/</a:t>
            </a:r>
            <a:endParaRPr lang="es-CO" sz="2400" dirty="0" smtClean="0"/>
          </a:p>
          <a:p>
            <a:endParaRPr lang="es-CO" sz="2400" dirty="0" smtClean="0"/>
          </a:p>
          <a:p>
            <a:r>
              <a:rPr lang="es-CO" sz="2400" dirty="0" smtClean="0">
                <a:hlinkClick r:id="rId3"/>
              </a:rPr>
              <a:t>https://courses.lumenlearning.com/suny-the-missing-link-an-introduction-to-web-development-and-</a:t>
            </a:r>
            <a:r>
              <a:rPr lang="es-CO" dirty="0" smtClean="0">
                <a:hlinkClick r:id="rId3"/>
              </a:rPr>
              <a:t>programming/chapter/chapter-3-web-servers/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6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Agregar archivo “</a:t>
            </a:r>
            <a:r>
              <a:rPr lang="es-CO" dirty="0" err="1" smtClean="0"/>
              <a:t>Procfile</a:t>
            </a:r>
            <a:r>
              <a:rPr lang="es-CO" dirty="0" smtClean="0"/>
              <a:t>”, nombre sin extensión, a la raíz del proyecto, agregar:</a:t>
            </a:r>
          </a:p>
          <a:p>
            <a:endParaRPr lang="es-CO" dirty="0"/>
          </a:p>
          <a:p>
            <a:pPr marL="0" indent="0">
              <a:buNone/>
            </a:pPr>
            <a:r>
              <a:rPr lang="en-US" i="1" dirty="0" smtClean="0"/>
              <a:t>web: bundle exec rails server -p $PORT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36415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991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909"/>
            <a:ext cx="10515600" cy="4799764"/>
          </a:xfrm>
        </p:spPr>
        <p:txBody>
          <a:bodyPr>
            <a:normAutofit/>
          </a:bodyPr>
          <a:lstStyle/>
          <a:p>
            <a:r>
              <a:rPr lang="es-CO" dirty="0" smtClean="0"/>
              <a:t>En la consola: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 smtClean="0"/>
              <a:t> </a:t>
            </a:r>
            <a:r>
              <a:rPr lang="es-CO" dirty="0" err="1" smtClean="0"/>
              <a:t>heroku</a:t>
            </a:r>
            <a:r>
              <a:rPr lang="es-CO" dirty="0" smtClean="0"/>
              <a:t> </a:t>
            </a:r>
            <a:r>
              <a:rPr lang="es-CO" dirty="0" err="1" smtClean="0"/>
              <a:t>login</a:t>
            </a:r>
            <a:r>
              <a:rPr lang="es-CO" dirty="0" smtClean="0"/>
              <a:t> (hacer </a:t>
            </a:r>
            <a:r>
              <a:rPr lang="es-CO" dirty="0" err="1" smtClean="0"/>
              <a:t>login</a:t>
            </a:r>
            <a:r>
              <a:rPr lang="es-CO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 smtClean="0"/>
              <a:t> </a:t>
            </a:r>
            <a:r>
              <a:rPr lang="es-CO" dirty="0" err="1" smtClean="0"/>
              <a:t>heroku</a:t>
            </a:r>
            <a:r>
              <a:rPr lang="es-CO" dirty="0" smtClean="0"/>
              <a:t> run </a:t>
            </a:r>
            <a:r>
              <a:rPr lang="es-CO" dirty="0" err="1" smtClean="0"/>
              <a:t>rake</a:t>
            </a:r>
            <a:r>
              <a:rPr lang="es-CO" dirty="0" smtClean="0"/>
              <a:t> </a:t>
            </a:r>
            <a:r>
              <a:rPr lang="es-CO" dirty="0" err="1" smtClean="0"/>
              <a:t>db:migrate</a:t>
            </a:r>
            <a:endParaRPr lang="es-CO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 </a:t>
            </a:r>
            <a:r>
              <a:rPr lang="es-CO" dirty="0" err="1" smtClean="0"/>
              <a:t>heroku</a:t>
            </a:r>
            <a:r>
              <a:rPr lang="es-CO" dirty="0" smtClean="0"/>
              <a:t> open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Actualizar (subir archivo nuevo) a </a:t>
            </a:r>
            <a:r>
              <a:rPr lang="es-CO" dirty="0" err="1" smtClean="0"/>
              <a:t>git</a:t>
            </a:r>
            <a:endParaRPr lang="es-CO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 smtClean="0"/>
              <a:t>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/>
              <a:t>add</a:t>
            </a:r>
            <a:r>
              <a:rPr lang="es-CO" dirty="0"/>
              <a:t>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 smtClean="0"/>
              <a:t>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/>
              <a:t>commit</a:t>
            </a:r>
            <a:r>
              <a:rPr lang="es-CO" dirty="0"/>
              <a:t> –am “Creación de </a:t>
            </a:r>
            <a:r>
              <a:rPr lang="es-CO" dirty="0" err="1"/>
              <a:t>Procfile</a:t>
            </a:r>
            <a:r>
              <a:rPr lang="es-CO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 smtClean="0"/>
              <a:t>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/>
              <a:t>push</a:t>
            </a:r>
            <a:r>
              <a:rPr lang="es-CO" dirty="0"/>
              <a:t> </a:t>
            </a:r>
            <a:r>
              <a:rPr lang="es-CO" dirty="0" err="1"/>
              <a:t>heroku</a:t>
            </a:r>
            <a:r>
              <a:rPr lang="es-CO" dirty="0"/>
              <a:t> master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505478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100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info</vt:lpstr>
      <vt:lpstr>info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6</cp:revision>
  <dcterms:created xsi:type="dcterms:W3CDTF">2018-08-30T18:49:22Z</dcterms:created>
  <dcterms:modified xsi:type="dcterms:W3CDTF">2018-08-30T21:45:55Z</dcterms:modified>
</cp:coreProperties>
</file>