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64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3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2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Diego Ramirez 	</a:t>
            </a:r>
            <a:br>
              <a:rPr lang="es-GT" dirty="0" smtClean="0"/>
            </a:br>
            <a:r>
              <a:rPr lang="es-GT" dirty="0" smtClean="0"/>
              <a:t>ingeniería en sistemas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Primer prueba subir primer archivo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21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7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Circuito</vt:lpstr>
      <vt:lpstr>Diego Ramirez   ingeniería en sistemas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Diego Ramirez   ingeniería en sistemas </dc:title>
  <dc:creator>Diego Ramirez</dc:creator>
  <cp:lastModifiedBy>Diego Ramirez</cp:lastModifiedBy>
  <cp:revision>1</cp:revision>
  <dcterms:created xsi:type="dcterms:W3CDTF">2018-10-13T17:28:30Z</dcterms:created>
  <dcterms:modified xsi:type="dcterms:W3CDTF">2018-10-13T17:29:07Z</dcterms:modified>
</cp:coreProperties>
</file>