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4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3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7648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3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69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2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0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91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6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50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74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2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E8BA-9C08-4AFC-9DF6-987595753A57}" type="datetimeFigureOut">
              <a:rPr lang="en-US" smtClean="0"/>
              <a:t>10/13/2018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28170-7C5E-4E9E-8BDD-4FFC0B93A61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6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GT" dirty="0" smtClean="0"/>
              <a:t>Diego Ramirez 	</a:t>
            </a:r>
            <a:br>
              <a:rPr lang="es-GT" dirty="0" smtClean="0"/>
            </a:br>
            <a:r>
              <a:rPr lang="es-GT" dirty="0" smtClean="0"/>
              <a:t>ingeniería en sistemas 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GT" dirty="0" smtClean="0"/>
              <a:t>Primer prueba subir primer archivo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2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PRIMER VERSION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 smtClean="0"/>
              <a:t>GIT INIT </a:t>
            </a:r>
          </a:p>
          <a:p>
            <a:r>
              <a:rPr lang="es-ES" dirty="0"/>
              <a:t>Este comando se usa para crear un nuevo repertorio GIT: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30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 smtClean="0"/>
              <a:t>Segunda </a:t>
            </a:r>
            <a:r>
              <a:rPr lang="es-GT" dirty="0" err="1" smtClean="0"/>
              <a:t>Version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git</a:t>
            </a:r>
            <a:r>
              <a:rPr lang="es-ES" b="1" dirty="0"/>
              <a:t> </a:t>
            </a:r>
            <a:r>
              <a:rPr lang="es-ES" b="1" dirty="0" err="1"/>
              <a:t>add</a:t>
            </a:r>
            <a:r>
              <a:rPr lang="es-ES" dirty="0"/>
              <a:t/>
            </a:r>
            <a:br>
              <a:rPr lang="es-ES" dirty="0"/>
            </a:br>
            <a:r>
              <a:rPr lang="es-ES" dirty="0"/>
              <a:t>Este comando puede ser usado para agregar archivos al </a:t>
            </a:r>
            <a:r>
              <a:rPr lang="es-ES" dirty="0" err="1"/>
              <a:t>index</a:t>
            </a:r>
            <a:r>
              <a:rPr lang="es-ES" dirty="0"/>
              <a:t>. Por ejemplo, el siguiente comando agrega un nombre de archivo temp.txt en el directorio local del </a:t>
            </a:r>
            <a:r>
              <a:rPr lang="es-ES" dirty="0" err="1"/>
              <a:t>index</a:t>
            </a:r>
            <a:r>
              <a:rPr lang="es-ES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3066431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</TotalTime>
  <Words>26</Words>
  <Application>Microsoft Office PowerPoint</Application>
  <PresentationFormat>Panorámica</PresentationFormat>
  <Paragraphs>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Circuito</vt:lpstr>
      <vt:lpstr>Diego Ramirez   ingeniería en sistemas </vt:lpstr>
      <vt:lpstr>PRIMER VERSION </vt:lpstr>
      <vt:lpstr>Segunda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Diego Ramirez   ingeniería en sistemas </dc:title>
  <dc:creator>Diego Ramirez</dc:creator>
  <cp:lastModifiedBy>Diego Ramirez</cp:lastModifiedBy>
  <cp:revision>3</cp:revision>
  <dcterms:created xsi:type="dcterms:W3CDTF">2018-10-13T17:28:30Z</dcterms:created>
  <dcterms:modified xsi:type="dcterms:W3CDTF">2018-10-13T17:48:09Z</dcterms:modified>
</cp:coreProperties>
</file>