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41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4AE8BA-9C08-4AFC-9DF6-987595753A57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4A528170-7C5E-4E9E-8BDD-4FFC0B93A61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274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E8BA-9C08-4AFC-9DF6-987595753A57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28170-7C5E-4E9E-8BDD-4FFC0B93A61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837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E8BA-9C08-4AFC-9DF6-987595753A57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28170-7C5E-4E9E-8BDD-4FFC0B93A61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323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E8BA-9C08-4AFC-9DF6-987595753A57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28170-7C5E-4E9E-8BDD-4FFC0B93A610}" type="slidenum">
              <a:rPr lang="en-US" smtClean="0"/>
              <a:t>‹Nº›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476487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E8BA-9C08-4AFC-9DF6-987595753A57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28170-7C5E-4E9E-8BDD-4FFC0B93A61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138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E8BA-9C08-4AFC-9DF6-987595753A57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28170-7C5E-4E9E-8BDD-4FFC0B93A61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3366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E8BA-9C08-4AFC-9DF6-987595753A57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28170-7C5E-4E9E-8BDD-4FFC0B93A61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3698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E8BA-9C08-4AFC-9DF6-987595753A57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28170-7C5E-4E9E-8BDD-4FFC0B93A61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9325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E8BA-9C08-4AFC-9DF6-987595753A57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28170-7C5E-4E9E-8BDD-4FFC0B93A61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103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E8BA-9C08-4AFC-9DF6-987595753A57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28170-7C5E-4E9E-8BDD-4FFC0B93A61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911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E8BA-9C08-4AFC-9DF6-987595753A57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28170-7C5E-4E9E-8BDD-4FFC0B93A61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064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E8BA-9C08-4AFC-9DF6-987595753A57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28170-7C5E-4E9E-8BDD-4FFC0B93A61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580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E8BA-9C08-4AFC-9DF6-987595753A57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28170-7C5E-4E9E-8BDD-4FFC0B93A61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350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E8BA-9C08-4AFC-9DF6-987595753A57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28170-7C5E-4E9E-8BDD-4FFC0B93A61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74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E8BA-9C08-4AFC-9DF6-987595753A57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28170-7C5E-4E9E-8BDD-4FFC0B93A61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942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E8BA-9C08-4AFC-9DF6-987595753A57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28170-7C5E-4E9E-8BDD-4FFC0B93A61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72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E8BA-9C08-4AFC-9DF6-987595753A57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28170-7C5E-4E9E-8BDD-4FFC0B93A61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688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AE8BA-9C08-4AFC-9DF6-987595753A57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528170-7C5E-4E9E-8BDD-4FFC0B93A61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460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GT" dirty="0" smtClean="0"/>
              <a:t>Diego Ramirez 	</a:t>
            </a:r>
            <a:br>
              <a:rPr lang="es-GT" dirty="0" smtClean="0"/>
            </a:br>
            <a:r>
              <a:rPr lang="es-GT" dirty="0" smtClean="0"/>
              <a:t>ingeniería en sistemas 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GT" dirty="0" smtClean="0"/>
              <a:t>Primer prueba subir primer archivo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521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PRIMER VERSION	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GT" dirty="0" smtClean="0"/>
              <a:t>GIT INIT </a:t>
            </a:r>
          </a:p>
          <a:p>
            <a:r>
              <a:rPr lang="es-ES" dirty="0"/>
              <a:t>Este comando se usa para crear un nuevo repertorio GIT: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302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Segunda Versión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 err="1"/>
              <a:t>git</a:t>
            </a:r>
            <a:r>
              <a:rPr lang="es-ES" b="1" dirty="0"/>
              <a:t> </a:t>
            </a:r>
            <a:r>
              <a:rPr lang="es-ES" b="1" dirty="0" err="1"/>
              <a:t>add</a:t>
            </a:r>
            <a:r>
              <a:rPr lang="es-ES" dirty="0"/>
              <a:t/>
            </a:r>
            <a:br>
              <a:rPr lang="es-ES" dirty="0"/>
            </a:br>
            <a:r>
              <a:rPr lang="es-ES" dirty="0"/>
              <a:t>Este comando puede ser usado para agregar archivos al </a:t>
            </a:r>
            <a:r>
              <a:rPr lang="es-ES" dirty="0" err="1"/>
              <a:t>index</a:t>
            </a:r>
            <a:r>
              <a:rPr lang="es-ES" dirty="0"/>
              <a:t>. Por ejemplo, el siguiente comando agrega un nombre de archivo temp.txt en el directorio local del </a:t>
            </a:r>
            <a:r>
              <a:rPr lang="es-ES" dirty="0" err="1"/>
              <a:t>index</a:t>
            </a:r>
            <a:r>
              <a:rPr lang="es-ES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306643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Tercera versión	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 err="1"/>
              <a:t>git</a:t>
            </a:r>
            <a:r>
              <a:rPr lang="es-ES" b="1" dirty="0"/>
              <a:t> clone</a:t>
            </a:r>
            <a:r>
              <a:rPr lang="es-ES" dirty="0"/>
              <a:t/>
            </a:r>
            <a:br>
              <a:rPr lang="es-ES" dirty="0"/>
            </a:br>
            <a:r>
              <a:rPr lang="es-ES" dirty="0"/>
              <a:t>Este comando se usa con el propósito de revisar repertorios. </a:t>
            </a:r>
            <a:r>
              <a:rPr lang="es-ES"/>
              <a:t>Si el repertorio está en un servidor remoto se tiene que usar el siguiente comando:</a:t>
            </a:r>
          </a:p>
        </p:txBody>
      </p:sp>
    </p:spTree>
    <p:extLst>
      <p:ext uri="{BB962C8B-B14F-4D97-AF65-F5344CB8AC3E}">
        <p14:creationId xmlns:p14="http://schemas.microsoft.com/office/powerpoint/2010/main" val="36776160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15</TotalTime>
  <Words>30</Words>
  <Application>Microsoft Office PowerPoint</Application>
  <PresentationFormat>Panorámica</PresentationFormat>
  <Paragraphs>9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Tw Cen MT</vt:lpstr>
      <vt:lpstr>Circuito</vt:lpstr>
      <vt:lpstr>Diego Ramirez   ingeniería en sistemas </vt:lpstr>
      <vt:lpstr>PRIMER VERSION </vt:lpstr>
      <vt:lpstr>Segunda Versión</vt:lpstr>
      <vt:lpstr>Tercera versión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Diego Ramirez   ingeniería en sistemas </dc:title>
  <dc:creator>Diego Ramirez</dc:creator>
  <cp:lastModifiedBy>Diego Ramirez</cp:lastModifiedBy>
  <cp:revision>4</cp:revision>
  <dcterms:created xsi:type="dcterms:W3CDTF">2018-10-13T17:28:30Z</dcterms:created>
  <dcterms:modified xsi:type="dcterms:W3CDTF">2018-10-13T17:56:10Z</dcterms:modified>
</cp:coreProperties>
</file>