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64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Diego Ramirez 	</a:t>
            </a:r>
            <a:br>
              <a:rPr lang="es-GT" dirty="0" smtClean="0"/>
            </a:br>
            <a:r>
              <a:rPr lang="es-GT" dirty="0" smtClean="0"/>
              <a:t>ingeniería en sistemas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Primer prueba subir primer archivo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2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PRIMER VERSION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GIT INIT </a:t>
            </a:r>
          </a:p>
          <a:p>
            <a:r>
              <a:rPr lang="es-ES" dirty="0"/>
              <a:t>Este comando se usa para crear un nuevo repertorio GIT: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Segunda Versión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comando puede ser usado para agregar archivos al </a:t>
            </a:r>
            <a:r>
              <a:rPr lang="es-ES" dirty="0" err="1"/>
              <a:t>index</a:t>
            </a:r>
            <a:r>
              <a:rPr lang="es-ES" dirty="0"/>
              <a:t>. Por ejemplo, el siguiente comando agrega un nombre de archivo temp.txt en el directorio local del </a:t>
            </a:r>
            <a:r>
              <a:rPr lang="es-ES" dirty="0" err="1"/>
              <a:t>index</a:t>
            </a:r>
            <a:r>
              <a:rPr lang="es-E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664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Tercera versión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clone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comando se usa con el propósito de revisar repertorios. Si el repertorio está en un servidor remoto se tiene que usar el siguiente comando:</a:t>
            </a:r>
          </a:p>
        </p:txBody>
      </p:sp>
    </p:spTree>
    <p:extLst>
      <p:ext uri="{BB962C8B-B14F-4D97-AF65-F5344CB8AC3E}">
        <p14:creationId xmlns:p14="http://schemas.microsoft.com/office/powerpoint/2010/main" val="367761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Cuarta versión 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commit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El comando </a:t>
            </a:r>
            <a:r>
              <a:rPr lang="es-ES" dirty="0" err="1"/>
              <a:t>commit</a:t>
            </a:r>
            <a:r>
              <a:rPr lang="es-ES" dirty="0"/>
              <a:t> es usado para cambiar a la cabecera. Ten en cuenta que cualquier cambio comprometido no afectara al repertorio remoto. </a:t>
            </a:r>
            <a:r>
              <a:rPr lang="es-ES"/>
              <a:t>Usa el comando: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33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17</TotalTime>
  <Words>34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Circuito</vt:lpstr>
      <vt:lpstr>Diego Ramirez   ingeniería en sistemas </vt:lpstr>
      <vt:lpstr>PRIMER VERSION </vt:lpstr>
      <vt:lpstr>Segunda Versión</vt:lpstr>
      <vt:lpstr>Tercera versión </vt:lpstr>
      <vt:lpstr>Cuarta versión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Ramirez   ingeniería en sistemas </dc:title>
  <dc:creator>Diego Ramirez</dc:creator>
  <cp:lastModifiedBy>Diego Ramirez</cp:lastModifiedBy>
  <cp:revision>5</cp:revision>
  <dcterms:created xsi:type="dcterms:W3CDTF">2018-10-13T17:28:30Z</dcterms:created>
  <dcterms:modified xsi:type="dcterms:W3CDTF">2018-10-13T17:58:04Z</dcterms:modified>
</cp:coreProperties>
</file>