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625"/>
  </p:normalViewPr>
  <p:slideViewPr>
    <p:cSldViewPr snapToGrid="0" snapToObjects="1">
      <p:cViewPr varScale="1">
        <p:scale>
          <a:sx n="93" d="100"/>
          <a:sy n="93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82CCB-569E-6F44-B6B9-F0F7BB2E0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BAF8B5-CAE4-6741-B4DF-C416770A1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1F9792-B64D-B949-878B-4F48A557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297F-205F-C64D-B9BD-C4ECBB393DBF}" type="datetimeFigureOut">
              <a:rPr lang="de-DE" smtClean="0"/>
              <a:t>31.03.21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E163C9-78E8-0443-85AD-C65F5D2B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D2E1DE-5753-5C4C-BE92-06CAFFAE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B23F-039D-F348-AEB3-E13E178D2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51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2541E-DD68-F041-9EA1-E7B66BDD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F04A87-663B-6142-A9BC-E0035F5D1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B0EFFA-9C3E-8040-B77B-B97C6DA8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297F-205F-C64D-B9BD-C4ECBB393DBF}" type="datetimeFigureOut">
              <a:rPr lang="de-DE" smtClean="0"/>
              <a:t>31.03.21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77BFDD-77AB-F94A-8AE2-7B3D09F8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4F4A7E-2DE8-EE4F-A309-E905D707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B23F-039D-F348-AEB3-E13E178D2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23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037948-1E10-1741-B321-433057B7E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B526B2-4DB1-104D-8F8B-2B7C96DE7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883C29-9754-3C4C-960C-6B7DC0ED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297F-205F-C64D-B9BD-C4ECBB393DBF}" type="datetimeFigureOut">
              <a:rPr lang="de-DE" smtClean="0"/>
              <a:t>31.03.21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A3376C-3989-BB4E-9A3D-24497C2A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7A8139-DCC1-1C42-A7B1-B64077D2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B23F-039D-F348-AEB3-E13E178D2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62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34F80-6A78-0345-ABEC-B7D32446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C8C736-78C1-E941-B378-219D1D67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84844-3923-304E-A38E-B313917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297F-205F-C64D-B9BD-C4ECBB393DBF}" type="datetimeFigureOut">
              <a:rPr lang="de-DE" smtClean="0"/>
              <a:t>31.03.21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A890AE-0666-7443-A869-AFC1A5D4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8AA72D-7528-9946-BA9E-F727E112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B23F-039D-F348-AEB3-E13E178D2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62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9BAE6-C95B-544D-9011-BC8B1664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6D95AF-C160-754C-8BDC-3FABECE74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1ADD9-80D3-5044-BF03-0B542A09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297F-205F-C64D-B9BD-C4ECBB393DBF}" type="datetimeFigureOut">
              <a:rPr lang="de-DE" smtClean="0"/>
              <a:t>31.03.21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2A15D-2328-D349-945A-C67990D3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9A0A9D-DF89-024C-9460-D6D5F8D3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B23F-039D-F348-AEB3-E13E178D2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05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3E44C-EFC8-3441-9837-F6CEDDE5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E3889C-1A23-B041-A8B5-2F89E53BD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7896FE-A1E1-964E-A968-F66301810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F2D68-DA08-A640-8440-54204188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297F-205F-C64D-B9BD-C4ECBB393DBF}" type="datetimeFigureOut">
              <a:rPr lang="de-DE" smtClean="0"/>
              <a:t>31.03.21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F273C8-3691-264B-BAFC-208505AE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AD57FA-34EE-D64B-B6C1-865E88BA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B23F-039D-F348-AEB3-E13E178D2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89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241AA-0440-4A44-A6A0-FA54EE31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493D7-A68D-774E-BA23-348A828BF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976AEF-13D3-8D44-B1EA-DB149F57C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56ED5F-E217-CB46-ABB4-881CBEC4C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865776-4F87-B54F-83A1-05FFDCB99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DE7F56-71DA-8C4C-9C42-56367D47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297F-205F-C64D-B9BD-C4ECBB393DBF}" type="datetimeFigureOut">
              <a:rPr lang="de-DE" smtClean="0"/>
              <a:t>31.03.21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214CE7-14A1-4A4C-BE4B-998B13C4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61CB47-B429-8042-B473-8297599B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B23F-039D-F348-AEB3-E13E178D2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61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743C0-BBC0-EE41-A7DA-3AF2E794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55F06A-6821-544D-BB5B-A6A2F4D9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297F-205F-C64D-B9BD-C4ECBB393DBF}" type="datetimeFigureOut">
              <a:rPr lang="de-DE" smtClean="0"/>
              <a:t>31.03.21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777C82-CD25-D040-AD4B-292BE8D1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D9817F-FDD8-5E4D-9E7B-E7280E97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B23F-039D-F348-AEB3-E13E178D2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26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5F018B-2505-5046-8ADF-C3D0D21F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297F-205F-C64D-B9BD-C4ECBB393DBF}" type="datetimeFigureOut">
              <a:rPr lang="de-DE" smtClean="0"/>
              <a:t>31.03.21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473069-0E28-0440-8E19-F7B7DB39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FC2EF7-E2FA-4D47-A3A3-0B653CAC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B23F-039D-F348-AEB3-E13E178D2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21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C0067-0791-4143-A2E5-BFCB69CF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FDD43-A64B-9244-9FBA-69C5FF04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66DE7C-17BE-B244-9A9A-9585D85F0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ED4131-E0F6-9641-B882-10F0C4F4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297F-205F-C64D-B9BD-C4ECBB393DBF}" type="datetimeFigureOut">
              <a:rPr lang="de-DE" smtClean="0"/>
              <a:t>31.03.21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B9C84B-367E-0042-A176-3F728946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04DEC3-552C-B947-A67F-C1B2B7BF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B23F-039D-F348-AEB3-E13E178D2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9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8989A-1682-B54D-B2AB-F5C069E9A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3BAB1E-8758-0C47-B779-B2A174C69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B13E65-723D-E34F-BAE6-679E885E9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4DEFD8-B46B-1D47-8324-5376CC77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297F-205F-C64D-B9BD-C4ECBB393DBF}" type="datetimeFigureOut">
              <a:rPr lang="de-DE" smtClean="0"/>
              <a:t>31.03.21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10C743-9AA1-584F-9A20-885B7382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6B6656-0E31-1C4A-8216-6DEF1E95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B23F-039D-F348-AEB3-E13E178D2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46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5BAD35-47A3-AA40-B588-155385C8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676501-3E83-134B-8FD4-D064A9F26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C22312-0722-AF49-97D0-441F78BB4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7297F-205F-C64D-B9BD-C4ECBB393DBF}" type="datetimeFigureOut">
              <a:rPr lang="de-DE" smtClean="0"/>
              <a:t>31.03.21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B9621A-7E49-684F-984A-2B47A5425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7D87F8-C054-6044-A5B8-D1F439515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B23F-039D-F348-AEB3-E13E178D2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78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5B3CBEAA-4B8F-F14B-B462-CD4228DCBB20}"/>
              </a:ext>
            </a:extLst>
          </p:cNvPr>
          <p:cNvCxnSpPr/>
          <p:nvPr/>
        </p:nvCxnSpPr>
        <p:spPr>
          <a:xfrm>
            <a:off x="2885500" y="2941503"/>
            <a:ext cx="12889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4EFBACE-DAB7-8F43-90A0-CA86BAC79575}"/>
              </a:ext>
            </a:extLst>
          </p:cNvPr>
          <p:cNvSpPr/>
          <p:nvPr/>
        </p:nvSpPr>
        <p:spPr>
          <a:xfrm>
            <a:off x="2599062" y="2792775"/>
            <a:ext cx="286438" cy="297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369A9F9-C3C2-5448-8B6B-24CF2110C917}"/>
              </a:ext>
            </a:extLst>
          </p:cNvPr>
          <p:cNvSpPr txBox="1"/>
          <p:nvPr/>
        </p:nvSpPr>
        <p:spPr>
          <a:xfrm>
            <a:off x="2374135" y="2608109"/>
            <a:ext cx="16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6910D04-C183-594B-828E-BFFDCD144C69}"/>
              </a:ext>
            </a:extLst>
          </p:cNvPr>
          <p:cNvSpPr txBox="1"/>
          <p:nvPr/>
        </p:nvSpPr>
        <p:spPr>
          <a:xfrm>
            <a:off x="2434728" y="2977441"/>
            <a:ext cx="16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DCB2B7E1-0BD9-ED4F-9C51-5A3857684E4B}"/>
              </a:ext>
            </a:extLst>
          </p:cNvPr>
          <p:cNvCxnSpPr>
            <a:cxnSpLocks/>
          </p:cNvCxnSpPr>
          <p:nvPr/>
        </p:nvCxnSpPr>
        <p:spPr>
          <a:xfrm>
            <a:off x="2741362" y="3090231"/>
            <a:ext cx="0" cy="662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9602C305-523E-DC4C-AA28-203EC48815E6}"/>
              </a:ext>
            </a:extLst>
          </p:cNvPr>
          <p:cNvSpPr/>
          <p:nvPr/>
        </p:nvSpPr>
        <p:spPr>
          <a:xfrm>
            <a:off x="4174473" y="2608109"/>
            <a:ext cx="1381200" cy="665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EB2221-24FB-5147-8F5B-70137F9082FB}"/>
              </a:ext>
            </a:extLst>
          </p:cNvPr>
          <p:cNvSpPr txBox="1"/>
          <p:nvPr/>
        </p:nvSpPr>
        <p:spPr>
          <a:xfrm>
            <a:off x="4315856" y="2755977"/>
            <a:ext cx="114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Controller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8F74AF10-D28E-B04F-9CE8-57C906472E81}"/>
              </a:ext>
            </a:extLst>
          </p:cNvPr>
          <p:cNvCxnSpPr/>
          <p:nvPr/>
        </p:nvCxnSpPr>
        <p:spPr>
          <a:xfrm>
            <a:off x="5555673" y="2972691"/>
            <a:ext cx="12889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2B6849B-5D6C-494F-A78E-D8654A7BC712}"/>
              </a:ext>
            </a:extLst>
          </p:cNvPr>
          <p:cNvSpPr txBox="1"/>
          <p:nvPr/>
        </p:nvSpPr>
        <p:spPr>
          <a:xfrm>
            <a:off x="2905905" y="2584597"/>
            <a:ext cx="103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Error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913208B-153C-7B4C-A692-9F65540F141B}"/>
              </a:ext>
            </a:extLst>
          </p:cNvPr>
          <p:cNvSpPr/>
          <p:nvPr/>
        </p:nvSpPr>
        <p:spPr>
          <a:xfrm>
            <a:off x="6844646" y="2640157"/>
            <a:ext cx="1381200" cy="665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557F203-8D83-D244-A523-BD9D703F5F7D}"/>
              </a:ext>
            </a:extLst>
          </p:cNvPr>
          <p:cNvSpPr txBox="1"/>
          <p:nvPr/>
        </p:nvSpPr>
        <p:spPr>
          <a:xfrm>
            <a:off x="7130166" y="2777843"/>
            <a:ext cx="114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144DC31-FE6E-E448-95E3-8818F4897FA0}"/>
              </a:ext>
            </a:extLst>
          </p:cNvPr>
          <p:cNvSpPr txBox="1"/>
          <p:nvPr/>
        </p:nvSpPr>
        <p:spPr>
          <a:xfrm>
            <a:off x="5680238" y="2633236"/>
            <a:ext cx="114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Steering</a:t>
            </a:r>
            <a:r>
              <a:rPr lang="de-DE" dirty="0"/>
              <a:t> angle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C5687469-23DE-9446-81D9-E0321A7EB537}"/>
              </a:ext>
            </a:extLst>
          </p:cNvPr>
          <p:cNvCxnSpPr/>
          <p:nvPr/>
        </p:nvCxnSpPr>
        <p:spPr>
          <a:xfrm>
            <a:off x="8225846" y="2972691"/>
            <a:ext cx="12889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226675A6-89A9-154F-8E8D-59441C347654}"/>
              </a:ext>
            </a:extLst>
          </p:cNvPr>
          <p:cNvCxnSpPr>
            <a:cxnSpLocks/>
          </p:cNvCxnSpPr>
          <p:nvPr/>
        </p:nvCxnSpPr>
        <p:spPr>
          <a:xfrm flipV="1">
            <a:off x="2741362" y="3753080"/>
            <a:ext cx="6361074" cy="4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49520291-0166-2646-AB97-C2082C41213C}"/>
              </a:ext>
            </a:extLst>
          </p:cNvPr>
          <p:cNvCxnSpPr>
            <a:cxnSpLocks/>
          </p:cNvCxnSpPr>
          <p:nvPr/>
        </p:nvCxnSpPr>
        <p:spPr>
          <a:xfrm>
            <a:off x="9102436" y="2984758"/>
            <a:ext cx="0" cy="7747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2743C643-9D48-7445-8B07-2EAFF13B4BAB}"/>
              </a:ext>
            </a:extLst>
          </p:cNvPr>
          <p:cNvCxnSpPr>
            <a:cxnSpLocks/>
          </p:cNvCxnSpPr>
          <p:nvPr/>
        </p:nvCxnSpPr>
        <p:spPr>
          <a:xfrm>
            <a:off x="2741362" y="2018063"/>
            <a:ext cx="0" cy="7747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151CA73A-0F82-A141-95D4-61100368C153}"/>
              </a:ext>
            </a:extLst>
          </p:cNvPr>
          <p:cNvSpPr/>
          <p:nvPr/>
        </p:nvSpPr>
        <p:spPr>
          <a:xfrm>
            <a:off x="3573593" y="1749121"/>
            <a:ext cx="1381200" cy="665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70B24F9-A9AC-4444-9A39-E7B380C97E0E}"/>
              </a:ext>
            </a:extLst>
          </p:cNvPr>
          <p:cNvCxnSpPr>
            <a:cxnSpLocks/>
          </p:cNvCxnSpPr>
          <p:nvPr/>
        </p:nvCxnSpPr>
        <p:spPr>
          <a:xfrm>
            <a:off x="1731818" y="2972691"/>
            <a:ext cx="8672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4F24D25-A8DA-344F-83C1-9D535D2C1780}"/>
              </a:ext>
            </a:extLst>
          </p:cNvPr>
          <p:cNvCxnSpPr>
            <a:cxnSpLocks/>
          </p:cNvCxnSpPr>
          <p:nvPr/>
        </p:nvCxnSpPr>
        <p:spPr>
          <a:xfrm>
            <a:off x="2741362" y="2018063"/>
            <a:ext cx="8274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6905B72E-327A-F141-A042-1CE3DBB7AC46}"/>
              </a:ext>
            </a:extLst>
          </p:cNvPr>
          <p:cNvSpPr txBox="1"/>
          <p:nvPr/>
        </p:nvSpPr>
        <p:spPr>
          <a:xfrm>
            <a:off x="3796145" y="1911927"/>
            <a:ext cx="96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Tuning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B3F310D-B096-DD48-B992-DBB60B845802}"/>
              </a:ext>
            </a:extLst>
          </p:cNvPr>
          <p:cNvCxnSpPr>
            <a:cxnSpLocks/>
          </p:cNvCxnSpPr>
          <p:nvPr/>
        </p:nvCxnSpPr>
        <p:spPr>
          <a:xfrm>
            <a:off x="5372683" y="2018063"/>
            <a:ext cx="0" cy="5900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C2E33330-1F4D-7E4E-831B-8A673DF1F616}"/>
              </a:ext>
            </a:extLst>
          </p:cNvPr>
          <p:cNvCxnSpPr>
            <a:cxnSpLocks/>
          </p:cNvCxnSpPr>
          <p:nvPr/>
        </p:nvCxnSpPr>
        <p:spPr>
          <a:xfrm>
            <a:off x="4965060" y="2025881"/>
            <a:ext cx="407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49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Diegel</dc:creator>
  <cp:lastModifiedBy>Daniel Diegel</cp:lastModifiedBy>
  <cp:revision>3</cp:revision>
  <dcterms:created xsi:type="dcterms:W3CDTF">2021-03-31T14:40:39Z</dcterms:created>
  <dcterms:modified xsi:type="dcterms:W3CDTF">2021-04-02T14:11:23Z</dcterms:modified>
</cp:coreProperties>
</file>