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7251E-C55E-43F8-91F1-DDE1BAD4D8F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A5AE02-A2D5-4608-9E8B-4414B5178D3C}">
      <dgm:prSet/>
      <dgm:spPr/>
      <dgm:t>
        <a:bodyPr/>
        <a:lstStyle/>
        <a:p>
          <a:r>
            <a:rPr lang="es-MX"/>
            <a:t>Conectar donadores con centros cercanos.</a:t>
          </a:r>
          <a:endParaRPr lang="en-US"/>
        </a:p>
      </dgm:t>
    </dgm:pt>
    <dgm:pt modelId="{4004E7E5-8EC2-4496-9B81-DB10B6165708}" type="parTrans" cxnId="{C3DEDB23-597C-4618-ABB6-30740F1DBF8A}">
      <dgm:prSet/>
      <dgm:spPr/>
      <dgm:t>
        <a:bodyPr/>
        <a:lstStyle/>
        <a:p>
          <a:endParaRPr lang="en-US"/>
        </a:p>
      </dgm:t>
    </dgm:pt>
    <dgm:pt modelId="{61DD8BCA-5292-4634-B3D7-71F6B9D3B04B}" type="sibTrans" cxnId="{C3DEDB23-597C-4618-ABB6-30740F1DBF8A}">
      <dgm:prSet/>
      <dgm:spPr/>
      <dgm:t>
        <a:bodyPr/>
        <a:lstStyle/>
        <a:p>
          <a:endParaRPr lang="en-US"/>
        </a:p>
      </dgm:t>
    </dgm:pt>
    <dgm:pt modelId="{D968C02F-75FD-4349-8A09-421112D71DB0}">
      <dgm:prSet/>
      <dgm:spPr/>
      <dgm:t>
        <a:bodyPr/>
        <a:lstStyle/>
        <a:p>
          <a:r>
            <a:rPr lang="es-MX"/>
            <a:t>Mostrar campañas de donación activas.</a:t>
          </a:r>
          <a:endParaRPr lang="en-US"/>
        </a:p>
      </dgm:t>
    </dgm:pt>
    <dgm:pt modelId="{6FC52850-E492-4386-9A31-F9E35A306613}" type="parTrans" cxnId="{EC5ACAAD-C02F-4F74-92C6-8A9629672C13}">
      <dgm:prSet/>
      <dgm:spPr/>
      <dgm:t>
        <a:bodyPr/>
        <a:lstStyle/>
        <a:p>
          <a:endParaRPr lang="en-US"/>
        </a:p>
      </dgm:t>
    </dgm:pt>
    <dgm:pt modelId="{F45553E7-075C-4376-B675-3D8282228A40}" type="sibTrans" cxnId="{EC5ACAAD-C02F-4F74-92C6-8A9629672C13}">
      <dgm:prSet/>
      <dgm:spPr/>
      <dgm:t>
        <a:bodyPr/>
        <a:lstStyle/>
        <a:p>
          <a:endParaRPr lang="en-US"/>
        </a:p>
      </dgm:t>
    </dgm:pt>
    <dgm:pt modelId="{9DE35936-2669-4FCA-85F9-17C2E1C6220C}">
      <dgm:prSet/>
      <dgm:spPr/>
      <dgm:t>
        <a:bodyPr/>
        <a:lstStyle/>
        <a:p>
          <a:r>
            <a:rPr lang="es-MX"/>
            <a:t>Identificar zonas de riesgo sin cobertura.</a:t>
          </a:r>
          <a:endParaRPr lang="en-US"/>
        </a:p>
      </dgm:t>
    </dgm:pt>
    <dgm:pt modelId="{EA677C3B-42E8-40D9-99B1-F8B040AC9B3A}" type="parTrans" cxnId="{804796B3-3C6E-4AFD-B13D-E72724E067B3}">
      <dgm:prSet/>
      <dgm:spPr/>
      <dgm:t>
        <a:bodyPr/>
        <a:lstStyle/>
        <a:p>
          <a:endParaRPr lang="en-US"/>
        </a:p>
      </dgm:t>
    </dgm:pt>
    <dgm:pt modelId="{2B159A61-326F-4CE5-92B6-BBA1677EB509}" type="sibTrans" cxnId="{804796B3-3C6E-4AFD-B13D-E72724E067B3}">
      <dgm:prSet/>
      <dgm:spPr/>
      <dgm:t>
        <a:bodyPr/>
        <a:lstStyle/>
        <a:p>
          <a:endParaRPr lang="en-US"/>
        </a:p>
      </dgm:t>
    </dgm:pt>
    <dgm:pt modelId="{607E8C2D-4A93-4BE5-BDA3-9EE7DAEB56B8}">
      <dgm:prSet/>
      <dgm:spPr/>
      <dgm:t>
        <a:bodyPr/>
        <a:lstStyle/>
        <a:p>
          <a:r>
            <a:rPr lang="es-MX"/>
            <a:t>Visualizar y analizar espacialmente la distribución de servicios.</a:t>
          </a:r>
          <a:endParaRPr lang="en-US"/>
        </a:p>
      </dgm:t>
    </dgm:pt>
    <dgm:pt modelId="{A747980D-CC54-45B5-99B4-8FAF29FDEDB0}" type="parTrans" cxnId="{F830BEB6-362C-4440-8AF2-7B481CC74875}">
      <dgm:prSet/>
      <dgm:spPr/>
      <dgm:t>
        <a:bodyPr/>
        <a:lstStyle/>
        <a:p>
          <a:endParaRPr lang="en-US"/>
        </a:p>
      </dgm:t>
    </dgm:pt>
    <dgm:pt modelId="{DFA529E0-DA4B-4981-BBBC-CAA21E6542D3}" type="sibTrans" cxnId="{F830BEB6-362C-4440-8AF2-7B481CC74875}">
      <dgm:prSet/>
      <dgm:spPr/>
      <dgm:t>
        <a:bodyPr/>
        <a:lstStyle/>
        <a:p>
          <a:endParaRPr lang="en-US"/>
        </a:p>
      </dgm:t>
    </dgm:pt>
    <dgm:pt modelId="{CC2B1653-5BB3-4D50-9AFE-976BFF967EA7}">
      <dgm:prSet/>
      <dgm:spPr/>
      <dgm:t>
        <a:bodyPr/>
        <a:lstStyle/>
        <a:p>
          <a:r>
            <a:rPr lang="es-MX"/>
            <a:t>Proveer una herramienta para planificación sanitaria.</a:t>
          </a:r>
          <a:endParaRPr lang="en-US"/>
        </a:p>
      </dgm:t>
    </dgm:pt>
    <dgm:pt modelId="{F3F72EEC-77E5-46A6-B8C4-7380F2261943}" type="parTrans" cxnId="{C7DBB4F1-818F-4274-A526-F313E790C9E4}">
      <dgm:prSet/>
      <dgm:spPr/>
      <dgm:t>
        <a:bodyPr/>
        <a:lstStyle/>
        <a:p>
          <a:endParaRPr lang="en-US"/>
        </a:p>
      </dgm:t>
    </dgm:pt>
    <dgm:pt modelId="{9B07AD19-B7BE-464E-8088-AD5F026FA574}" type="sibTrans" cxnId="{C7DBB4F1-818F-4274-A526-F313E790C9E4}">
      <dgm:prSet/>
      <dgm:spPr/>
      <dgm:t>
        <a:bodyPr/>
        <a:lstStyle/>
        <a:p>
          <a:endParaRPr lang="en-US"/>
        </a:p>
      </dgm:t>
    </dgm:pt>
    <dgm:pt modelId="{2840DC9F-CF20-4533-8932-6A19A187D18F}" type="pres">
      <dgm:prSet presAssocID="{A657251E-C55E-43F8-91F1-DDE1BAD4D8F4}" presName="Name0" presStyleCnt="0">
        <dgm:presLayoutVars>
          <dgm:dir/>
          <dgm:animLvl val="lvl"/>
          <dgm:resizeHandles val="exact"/>
        </dgm:presLayoutVars>
      </dgm:prSet>
      <dgm:spPr/>
    </dgm:pt>
    <dgm:pt modelId="{6FC134D1-7B54-4003-9054-15143EDA3D76}" type="pres">
      <dgm:prSet presAssocID="{C6A5AE02-A2D5-4608-9E8B-4414B5178D3C}" presName="linNode" presStyleCnt="0"/>
      <dgm:spPr/>
    </dgm:pt>
    <dgm:pt modelId="{298D3BC3-F404-47F3-A033-C6C637A34DBD}" type="pres">
      <dgm:prSet presAssocID="{C6A5AE02-A2D5-4608-9E8B-4414B5178D3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EB25341-3B69-4208-893E-8CEFCE94424E}" type="pres">
      <dgm:prSet presAssocID="{61DD8BCA-5292-4634-B3D7-71F6B9D3B04B}" presName="sp" presStyleCnt="0"/>
      <dgm:spPr/>
    </dgm:pt>
    <dgm:pt modelId="{D4C35072-E9D1-4423-8C9A-D486A1F20779}" type="pres">
      <dgm:prSet presAssocID="{D968C02F-75FD-4349-8A09-421112D71DB0}" presName="linNode" presStyleCnt="0"/>
      <dgm:spPr/>
    </dgm:pt>
    <dgm:pt modelId="{716C8B00-3E0D-44FF-88E5-A5BC323EB69D}" type="pres">
      <dgm:prSet presAssocID="{D968C02F-75FD-4349-8A09-421112D71DB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A91FDA5-3226-47EC-B70E-A22700A0E743}" type="pres">
      <dgm:prSet presAssocID="{F45553E7-075C-4376-B675-3D8282228A40}" presName="sp" presStyleCnt="0"/>
      <dgm:spPr/>
    </dgm:pt>
    <dgm:pt modelId="{E386B3B9-6B40-4D14-8AEB-38B1110C60F8}" type="pres">
      <dgm:prSet presAssocID="{9DE35936-2669-4FCA-85F9-17C2E1C6220C}" presName="linNode" presStyleCnt="0"/>
      <dgm:spPr/>
    </dgm:pt>
    <dgm:pt modelId="{75B79DEC-66FC-4DBC-88ED-4A6278FF44CA}" type="pres">
      <dgm:prSet presAssocID="{9DE35936-2669-4FCA-85F9-17C2E1C6220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CA62DC5-9D73-4C73-ADEA-0EE63F191270}" type="pres">
      <dgm:prSet presAssocID="{2B159A61-326F-4CE5-92B6-BBA1677EB509}" presName="sp" presStyleCnt="0"/>
      <dgm:spPr/>
    </dgm:pt>
    <dgm:pt modelId="{D0BBAE34-1113-4FA9-ABE3-9FE8240D072A}" type="pres">
      <dgm:prSet presAssocID="{607E8C2D-4A93-4BE5-BDA3-9EE7DAEB56B8}" presName="linNode" presStyleCnt="0"/>
      <dgm:spPr/>
    </dgm:pt>
    <dgm:pt modelId="{E9A27EF4-FE6B-4BBA-B227-2A32DFB034D7}" type="pres">
      <dgm:prSet presAssocID="{607E8C2D-4A93-4BE5-BDA3-9EE7DAEB56B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E06C351-9D6E-449D-89D4-94D89D2B9949}" type="pres">
      <dgm:prSet presAssocID="{DFA529E0-DA4B-4981-BBBC-CAA21E6542D3}" presName="sp" presStyleCnt="0"/>
      <dgm:spPr/>
    </dgm:pt>
    <dgm:pt modelId="{12BC73CC-C7B2-4EA9-A039-5666E913DF3E}" type="pres">
      <dgm:prSet presAssocID="{CC2B1653-5BB3-4D50-9AFE-976BFF967EA7}" presName="linNode" presStyleCnt="0"/>
      <dgm:spPr/>
    </dgm:pt>
    <dgm:pt modelId="{85B6538F-A2D1-4F1D-8682-07BAE0AF6463}" type="pres">
      <dgm:prSet presAssocID="{CC2B1653-5BB3-4D50-9AFE-976BFF967EA7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C3DEDB23-597C-4618-ABB6-30740F1DBF8A}" srcId="{A657251E-C55E-43F8-91F1-DDE1BAD4D8F4}" destId="{C6A5AE02-A2D5-4608-9E8B-4414B5178D3C}" srcOrd="0" destOrd="0" parTransId="{4004E7E5-8EC2-4496-9B81-DB10B6165708}" sibTransId="{61DD8BCA-5292-4634-B3D7-71F6B9D3B04B}"/>
    <dgm:cxn modelId="{FFE4DA3B-93DD-4C4F-B7EC-D171E19D60DC}" type="presOf" srcId="{D968C02F-75FD-4349-8A09-421112D71DB0}" destId="{716C8B00-3E0D-44FF-88E5-A5BC323EB69D}" srcOrd="0" destOrd="0" presId="urn:microsoft.com/office/officeart/2005/8/layout/vList5"/>
    <dgm:cxn modelId="{EC5ACAAD-C02F-4F74-92C6-8A9629672C13}" srcId="{A657251E-C55E-43F8-91F1-DDE1BAD4D8F4}" destId="{D968C02F-75FD-4349-8A09-421112D71DB0}" srcOrd="1" destOrd="0" parTransId="{6FC52850-E492-4386-9A31-F9E35A306613}" sibTransId="{F45553E7-075C-4376-B675-3D8282228A40}"/>
    <dgm:cxn modelId="{F8B3D5AF-F00A-4715-AF08-0E93D490C0AE}" type="presOf" srcId="{CC2B1653-5BB3-4D50-9AFE-976BFF967EA7}" destId="{85B6538F-A2D1-4F1D-8682-07BAE0AF6463}" srcOrd="0" destOrd="0" presId="urn:microsoft.com/office/officeart/2005/8/layout/vList5"/>
    <dgm:cxn modelId="{804796B3-3C6E-4AFD-B13D-E72724E067B3}" srcId="{A657251E-C55E-43F8-91F1-DDE1BAD4D8F4}" destId="{9DE35936-2669-4FCA-85F9-17C2E1C6220C}" srcOrd="2" destOrd="0" parTransId="{EA677C3B-42E8-40D9-99B1-F8B040AC9B3A}" sibTransId="{2B159A61-326F-4CE5-92B6-BBA1677EB509}"/>
    <dgm:cxn modelId="{F830BEB6-362C-4440-8AF2-7B481CC74875}" srcId="{A657251E-C55E-43F8-91F1-DDE1BAD4D8F4}" destId="{607E8C2D-4A93-4BE5-BDA3-9EE7DAEB56B8}" srcOrd="3" destOrd="0" parTransId="{A747980D-CC54-45B5-99B4-8FAF29FDEDB0}" sibTransId="{DFA529E0-DA4B-4981-BBBC-CAA21E6542D3}"/>
    <dgm:cxn modelId="{D7B2A5C2-21D3-4F8E-B8FC-3D5F7E495390}" type="presOf" srcId="{C6A5AE02-A2D5-4608-9E8B-4414B5178D3C}" destId="{298D3BC3-F404-47F3-A033-C6C637A34DBD}" srcOrd="0" destOrd="0" presId="urn:microsoft.com/office/officeart/2005/8/layout/vList5"/>
    <dgm:cxn modelId="{5FE982C3-701D-4560-BFCB-9F98EAC7FD6A}" type="presOf" srcId="{A657251E-C55E-43F8-91F1-DDE1BAD4D8F4}" destId="{2840DC9F-CF20-4533-8932-6A19A187D18F}" srcOrd="0" destOrd="0" presId="urn:microsoft.com/office/officeart/2005/8/layout/vList5"/>
    <dgm:cxn modelId="{D81BE1D9-A92E-422D-9697-AB88E7A67C18}" type="presOf" srcId="{607E8C2D-4A93-4BE5-BDA3-9EE7DAEB56B8}" destId="{E9A27EF4-FE6B-4BBA-B227-2A32DFB034D7}" srcOrd="0" destOrd="0" presId="urn:microsoft.com/office/officeart/2005/8/layout/vList5"/>
    <dgm:cxn modelId="{A9DAE6D9-2D00-4F0F-8136-D3F9116FD4FD}" type="presOf" srcId="{9DE35936-2669-4FCA-85F9-17C2E1C6220C}" destId="{75B79DEC-66FC-4DBC-88ED-4A6278FF44CA}" srcOrd="0" destOrd="0" presId="urn:microsoft.com/office/officeart/2005/8/layout/vList5"/>
    <dgm:cxn modelId="{C7DBB4F1-818F-4274-A526-F313E790C9E4}" srcId="{A657251E-C55E-43F8-91F1-DDE1BAD4D8F4}" destId="{CC2B1653-5BB3-4D50-9AFE-976BFF967EA7}" srcOrd="4" destOrd="0" parTransId="{F3F72EEC-77E5-46A6-B8C4-7380F2261943}" sibTransId="{9B07AD19-B7BE-464E-8088-AD5F026FA574}"/>
    <dgm:cxn modelId="{E059791A-223B-46A6-AA41-FD0364D1C4BD}" type="presParOf" srcId="{2840DC9F-CF20-4533-8932-6A19A187D18F}" destId="{6FC134D1-7B54-4003-9054-15143EDA3D76}" srcOrd="0" destOrd="0" presId="urn:microsoft.com/office/officeart/2005/8/layout/vList5"/>
    <dgm:cxn modelId="{EC7F7F55-4D34-455D-8A55-0F3C262CFAA6}" type="presParOf" srcId="{6FC134D1-7B54-4003-9054-15143EDA3D76}" destId="{298D3BC3-F404-47F3-A033-C6C637A34DBD}" srcOrd="0" destOrd="0" presId="urn:microsoft.com/office/officeart/2005/8/layout/vList5"/>
    <dgm:cxn modelId="{15A90778-C515-4135-AE41-D0C9AC6CE531}" type="presParOf" srcId="{2840DC9F-CF20-4533-8932-6A19A187D18F}" destId="{4EB25341-3B69-4208-893E-8CEFCE94424E}" srcOrd="1" destOrd="0" presId="urn:microsoft.com/office/officeart/2005/8/layout/vList5"/>
    <dgm:cxn modelId="{A18786D6-B13C-45E6-AEE9-A082BE35C37D}" type="presParOf" srcId="{2840DC9F-CF20-4533-8932-6A19A187D18F}" destId="{D4C35072-E9D1-4423-8C9A-D486A1F20779}" srcOrd="2" destOrd="0" presId="urn:microsoft.com/office/officeart/2005/8/layout/vList5"/>
    <dgm:cxn modelId="{F8C903C4-B8D9-490E-AB58-DA9C1B2884A3}" type="presParOf" srcId="{D4C35072-E9D1-4423-8C9A-D486A1F20779}" destId="{716C8B00-3E0D-44FF-88E5-A5BC323EB69D}" srcOrd="0" destOrd="0" presId="urn:microsoft.com/office/officeart/2005/8/layout/vList5"/>
    <dgm:cxn modelId="{8F809A94-99CF-4C48-887C-C73FDBEFF199}" type="presParOf" srcId="{2840DC9F-CF20-4533-8932-6A19A187D18F}" destId="{BA91FDA5-3226-47EC-B70E-A22700A0E743}" srcOrd="3" destOrd="0" presId="urn:microsoft.com/office/officeart/2005/8/layout/vList5"/>
    <dgm:cxn modelId="{47F020F1-56C0-4BB3-9DE3-4DAC220FFB13}" type="presParOf" srcId="{2840DC9F-CF20-4533-8932-6A19A187D18F}" destId="{E386B3B9-6B40-4D14-8AEB-38B1110C60F8}" srcOrd="4" destOrd="0" presId="urn:microsoft.com/office/officeart/2005/8/layout/vList5"/>
    <dgm:cxn modelId="{9BF5D0DD-204F-44F4-8C07-5A5451B6C298}" type="presParOf" srcId="{E386B3B9-6B40-4D14-8AEB-38B1110C60F8}" destId="{75B79DEC-66FC-4DBC-88ED-4A6278FF44CA}" srcOrd="0" destOrd="0" presId="urn:microsoft.com/office/officeart/2005/8/layout/vList5"/>
    <dgm:cxn modelId="{EE58B8B0-3628-4793-8848-56BC69ED6558}" type="presParOf" srcId="{2840DC9F-CF20-4533-8932-6A19A187D18F}" destId="{0CA62DC5-9D73-4C73-ADEA-0EE63F191270}" srcOrd="5" destOrd="0" presId="urn:microsoft.com/office/officeart/2005/8/layout/vList5"/>
    <dgm:cxn modelId="{4D47F64D-C1B0-401E-9FD9-6678887BF442}" type="presParOf" srcId="{2840DC9F-CF20-4533-8932-6A19A187D18F}" destId="{D0BBAE34-1113-4FA9-ABE3-9FE8240D072A}" srcOrd="6" destOrd="0" presId="urn:microsoft.com/office/officeart/2005/8/layout/vList5"/>
    <dgm:cxn modelId="{8B10E17D-6B0F-4CD3-9DF2-F9136FAA6C5F}" type="presParOf" srcId="{D0BBAE34-1113-4FA9-ABE3-9FE8240D072A}" destId="{E9A27EF4-FE6B-4BBA-B227-2A32DFB034D7}" srcOrd="0" destOrd="0" presId="urn:microsoft.com/office/officeart/2005/8/layout/vList5"/>
    <dgm:cxn modelId="{3BA5EDD8-DF9F-4C90-B2DD-DF93E4C8507D}" type="presParOf" srcId="{2840DC9F-CF20-4533-8932-6A19A187D18F}" destId="{6E06C351-9D6E-449D-89D4-94D89D2B9949}" srcOrd="7" destOrd="0" presId="urn:microsoft.com/office/officeart/2005/8/layout/vList5"/>
    <dgm:cxn modelId="{0C3B7292-B236-4E2F-9694-B95FC189253E}" type="presParOf" srcId="{2840DC9F-CF20-4533-8932-6A19A187D18F}" destId="{12BC73CC-C7B2-4EA9-A039-5666E913DF3E}" srcOrd="8" destOrd="0" presId="urn:microsoft.com/office/officeart/2005/8/layout/vList5"/>
    <dgm:cxn modelId="{4E7AA52B-F205-4931-8226-3BD0B38F1FD2}" type="presParOf" srcId="{12BC73CC-C7B2-4EA9-A039-5666E913DF3E}" destId="{85B6538F-A2D1-4F1D-8682-07BAE0AF64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A53EC-1050-46A1-879F-87598C52E2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333F503-B2CA-4E9B-9650-71A6EC5CC8B8}">
      <dgm:prSet/>
      <dgm:spPr/>
      <dgm:t>
        <a:bodyPr/>
        <a:lstStyle/>
        <a:p>
          <a:r>
            <a:rPr lang="es-MX" b="1"/>
            <a:t>Supabase + PostGIS</a:t>
          </a:r>
          <a:r>
            <a:rPr lang="es-MX"/>
            <a:t>: base de datos espacial.</a:t>
          </a:r>
          <a:endParaRPr lang="en-US"/>
        </a:p>
      </dgm:t>
    </dgm:pt>
    <dgm:pt modelId="{101C8E26-20DF-4058-85E4-AF7748CD6F09}" type="parTrans" cxnId="{9E3065FF-B1FB-4AF8-9BA9-86BD59EA8DD6}">
      <dgm:prSet/>
      <dgm:spPr/>
      <dgm:t>
        <a:bodyPr/>
        <a:lstStyle/>
        <a:p>
          <a:endParaRPr lang="en-US"/>
        </a:p>
      </dgm:t>
    </dgm:pt>
    <dgm:pt modelId="{20550F75-4A21-4C30-B053-BABDFD3649A7}" type="sibTrans" cxnId="{9E3065FF-B1FB-4AF8-9BA9-86BD59EA8DD6}">
      <dgm:prSet/>
      <dgm:spPr/>
      <dgm:t>
        <a:bodyPr/>
        <a:lstStyle/>
        <a:p>
          <a:endParaRPr lang="en-US"/>
        </a:p>
      </dgm:t>
    </dgm:pt>
    <dgm:pt modelId="{4B871642-9179-40BD-B789-3D56444B2650}">
      <dgm:prSet/>
      <dgm:spPr/>
      <dgm:t>
        <a:bodyPr/>
        <a:lstStyle/>
        <a:p>
          <a:r>
            <a:rPr lang="es-MX" b="1"/>
            <a:t>Leaflet.js</a:t>
          </a:r>
          <a:r>
            <a:rPr lang="es-MX"/>
            <a:t>: visualización del mapa.</a:t>
          </a:r>
          <a:endParaRPr lang="en-US"/>
        </a:p>
      </dgm:t>
    </dgm:pt>
    <dgm:pt modelId="{18CEF3C0-61BA-407C-81AD-8B7387D9B0DA}" type="parTrans" cxnId="{03CD67A5-A541-4635-90A7-AA506F02FF25}">
      <dgm:prSet/>
      <dgm:spPr/>
      <dgm:t>
        <a:bodyPr/>
        <a:lstStyle/>
        <a:p>
          <a:endParaRPr lang="en-US"/>
        </a:p>
      </dgm:t>
    </dgm:pt>
    <dgm:pt modelId="{BBEB1CF1-3EEA-4CDD-A0B0-877A6F3BA2BA}" type="sibTrans" cxnId="{03CD67A5-A541-4635-90A7-AA506F02FF25}">
      <dgm:prSet/>
      <dgm:spPr/>
      <dgm:t>
        <a:bodyPr/>
        <a:lstStyle/>
        <a:p>
          <a:endParaRPr lang="en-US"/>
        </a:p>
      </dgm:t>
    </dgm:pt>
    <dgm:pt modelId="{C9508E8B-1D5B-4836-84E9-8EEFAA9D6C45}">
      <dgm:prSet/>
      <dgm:spPr/>
      <dgm:t>
        <a:bodyPr/>
        <a:lstStyle/>
        <a:p>
          <a:r>
            <a:rPr lang="es-MX" b="1"/>
            <a:t>Turf.js</a:t>
          </a:r>
          <a:r>
            <a:rPr lang="es-MX"/>
            <a:t>: análisis geoespacial.</a:t>
          </a:r>
          <a:endParaRPr lang="en-US"/>
        </a:p>
      </dgm:t>
    </dgm:pt>
    <dgm:pt modelId="{EEADF605-F455-44F0-91A7-F22D3500FF32}" type="parTrans" cxnId="{1FA951CC-E322-479A-8819-4531352ED8D4}">
      <dgm:prSet/>
      <dgm:spPr/>
      <dgm:t>
        <a:bodyPr/>
        <a:lstStyle/>
        <a:p>
          <a:endParaRPr lang="en-US"/>
        </a:p>
      </dgm:t>
    </dgm:pt>
    <dgm:pt modelId="{5CE7B873-39AD-4E4A-8651-4B6EE79BFF95}" type="sibTrans" cxnId="{1FA951CC-E322-479A-8819-4531352ED8D4}">
      <dgm:prSet/>
      <dgm:spPr/>
      <dgm:t>
        <a:bodyPr/>
        <a:lstStyle/>
        <a:p>
          <a:endParaRPr lang="en-US"/>
        </a:p>
      </dgm:t>
    </dgm:pt>
    <dgm:pt modelId="{017D25EF-A3E4-4B0D-B0CC-B4807FF879F2}">
      <dgm:prSet/>
      <dgm:spPr/>
      <dgm:t>
        <a:bodyPr/>
        <a:lstStyle/>
        <a:p>
          <a:r>
            <a:rPr lang="es-MX" b="1"/>
            <a:t>HTML, CSS, JavaScript</a:t>
          </a:r>
          <a:r>
            <a:rPr lang="es-MX"/>
            <a:t>: interfaz y funcionalidades.</a:t>
          </a:r>
          <a:endParaRPr lang="en-US"/>
        </a:p>
      </dgm:t>
    </dgm:pt>
    <dgm:pt modelId="{8BF7DCF4-F04B-4576-B36C-43C29A5706D8}" type="parTrans" cxnId="{A0B77952-6A22-4F6F-A794-591AB56AA4F2}">
      <dgm:prSet/>
      <dgm:spPr/>
      <dgm:t>
        <a:bodyPr/>
        <a:lstStyle/>
        <a:p>
          <a:endParaRPr lang="en-US"/>
        </a:p>
      </dgm:t>
    </dgm:pt>
    <dgm:pt modelId="{B084D780-9EB4-4C17-A909-368548F73492}" type="sibTrans" cxnId="{A0B77952-6A22-4F6F-A794-591AB56AA4F2}">
      <dgm:prSet/>
      <dgm:spPr/>
      <dgm:t>
        <a:bodyPr/>
        <a:lstStyle/>
        <a:p>
          <a:endParaRPr lang="en-US"/>
        </a:p>
      </dgm:t>
    </dgm:pt>
    <dgm:pt modelId="{799D90E8-537B-4BE7-B23D-385A31E5F63C}" type="pres">
      <dgm:prSet presAssocID="{602A53EC-1050-46A1-879F-87598C52E203}" presName="root" presStyleCnt="0">
        <dgm:presLayoutVars>
          <dgm:dir/>
          <dgm:resizeHandles val="exact"/>
        </dgm:presLayoutVars>
      </dgm:prSet>
      <dgm:spPr/>
    </dgm:pt>
    <dgm:pt modelId="{595BF8C1-8E51-49AB-AC4F-F33DDFA1D4A7}" type="pres">
      <dgm:prSet presAssocID="{9333F503-B2CA-4E9B-9650-71A6EC5CC8B8}" presName="compNode" presStyleCnt="0"/>
      <dgm:spPr/>
    </dgm:pt>
    <dgm:pt modelId="{2218CE9C-DEC1-46D6-BB8B-A2EA939BC359}" type="pres">
      <dgm:prSet presAssocID="{9333F503-B2CA-4E9B-9650-71A6EC5CC8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AECF4393-934E-41AE-AB91-8B76DC441EF2}" type="pres">
      <dgm:prSet presAssocID="{9333F503-B2CA-4E9B-9650-71A6EC5CC8B8}" presName="spaceRect" presStyleCnt="0"/>
      <dgm:spPr/>
    </dgm:pt>
    <dgm:pt modelId="{1BCB5F40-5357-4F16-9685-FCDCCE68D135}" type="pres">
      <dgm:prSet presAssocID="{9333F503-B2CA-4E9B-9650-71A6EC5CC8B8}" presName="textRect" presStyleLbl="revTx" presStyleIdx="0" presStyleCnt="4">
        <dgm:presLayoutVars>
          <dgm:chMax val="1"/>
          <dgm:chPref val="1"/>
        </dgm:presLayoutVars>
      </dgm:prSet>
      <dgm:spPr/>
    </dgm:pt>
    <dgm:pt modelId="{C0D39C2E-6ABE-4352-B7D7-D974F626229E}" type="pres">
      <dgm:prSet presAssocID="{20550F75-4A21-4C30-B053-BABDFD3649A7}" presName="sibTrans" presStyleCnt="0"/>
      <dgm:spPr/>
    </dgm:pt>
    <dgm:pt modelId="{B9B90355-B6A4-4457-87B2-C42D41BF1363}" type="pres">
      <dgm:prSet presAssocID="{4B871642-9179-40BD-B789-3D56444B2650}" presName="compNode" presStyleCnt="0"/>
      <dgm:spPr/>
    </dgm:pt>
    <dgm:pt modelId="{51D31DF9-F001-4E61-B184-477A1B760919}" type="pres">
      <dgm:prSet presAssocID="{4B871642-9179-40BD-B789-3D56444B26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8DDD4EF-AC91-4658-8BF4-672C1EF35869}" type="pres">
      <dgm:prSet presAssocID="{4B871642-9179-40BD-B789-3D56444B2650}" presName="spaceRect" presStyleCnt="0"/>
      <dgm:spPr/>
    </dgm:pt>
    <dgm:pt modelId="{0930A322-38EA-4845-BD01-D263B288D0EF}" type="pres">
      <dgm:prSet presAssocID="{4B871642-9179-40BD-B789-3D56444B2650}" presName="textRect" presStyleLbl="revTx" presStyleIdx="1" presStyleCnt="4">
        <dgm:presLayoutVars>
          <dgm:chMax val="1"/>
          <dgm:chPref val="1"/>
        </dgm:presLayoutVars>
      </dgm:prSet>
      <dgm:spPr/>
    </dgm:pt>
    <dgm:pt modelId="{D37F76D3-4847-405D-B8B3-01F2005D90A0}" type="pres">
      <dgm:prSet presAssocID="{BBEB1CF1-3EEA-4CDD-A0B0-877A6F3BA2BA}" presName="sibTrans" presStyleCnt="0"/>
      <dgm:spPr/>
    </dgm:pt>
    <dgm:pt modelId="{66022246-7DC8-4D2E-AA08-23AC4E29CC5C}" type="pres">
      <dgm:prSet presAssocID="{C9508E8B-1D5B-4836-84E9-8EEFAA9D6C45}" presName="compNode" presStyleCnt="0"/>
      <dgm:spPr/>
    </dgm:pt>
    <dgm:pt modelId="{F656738F-96C7-4A37-BE1D-43EFE4336A93}" type="pres">
      <dgm:prSet presAssocID="{C9508E8B-1D5B-4836-84E9-8EEFAA9D6C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C4CFB18F-CD31-479F-AA31-DE0F83E09930}" type="pres">
      <dgm:prSet presAssocID="{C9508E8B-1D5B-4836-84E9-8EEFAA9D6C45}" presName="spaceRect" presStyleCnt="0"/>
      <dgm:spPr/>
    </dgm:pt>
    <dgm:pt modelId="{2B512B8B-13D2-4B9C-B1EB-67D803B47CCF}" type="pres">
      <dgm:prSet presAssocID="{C9508E8B-1D5B-4836-84E9-8EEFAA9D6C45}" presName="textRect" presStyleLbl="revTx" presStyleIdx="2" presStyleCnt="4">
        <dgm:presLayoutVars>
          <dgm:chMax val="1"/>
          <dgm:chPref val="1"/>
        </dgm:presLayoutVars>
      </dgm:prSet>
      <dgm:spPr/>
    </dgm:pt>
    <dgm:pt modelId="{F2E2B675-D81C-4FA8-B57C-60FB05427639}" type="pres">
      <dgm:prSet presAssocID="{5CE7B873-39AD-4E4A-8651-4B6EE79BFF95}" presName="sibTrans" presStyleCnt="0"/>
      <dgm:spPr/>
    </dgm:pt>
    <dgm:pt modelId="{D45E9D6A-C3AB-4620-A294-12959E4AF75A}" type="pres">
      <dgm:prSet presAssocID="{017D25EF-A3E4-4B0D-B0CC-B4807FF879F2}" presName="compNode" presStyleCnt="0"/>
      <dgm:spPr/>
    </dgm:pt>
    <dgm:pt modelId="{45439639-1B34-46C9-A19F-40E546C8B446}" type="pres">
      <dgm:prSet presAssocID="{017D25EF-A3E4-4B0D-B0CC-B4807FF879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20EA03-4DB2-4037-AAD9-CF6AEF4F42D7}" type="pres">
      <dgm:prSet presAssocID="{017D25EF-A3E4-4B0D-B0CC-B4807FF879F2}" presName="spaceRect" presStyleCnt="0"/>
      <dgm:spPr/>
    </dgm:pt>
    <dgm:pt modelId="{87F448E1-C847-4517-A795-AA6577868109}" type="pres">
      <dgm:prSet presAssocID="{017D25EF-A3E4-4B0D-B0CC-B4807FF879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2343635-E939-46D1-9DB1-6DAD402537CD}" type="presOf" srcId="{4B871642-9179-40BD-B789-3D56444B2650}" destId="{0930A322-38EA-4845-BD01-D263B288D0EF}" srcOrd="0" destOrd="0" presId="urn:microsoft.com/office/officeart/2018/2/layout/IconLabelList"/>
    <dgm:cxn modelId="{B8A4FA5B-0D6B-4EF8-A09D-F057884D259E}" type="presOf" srcId="{C9508E8B-1D5B-4836-84E9-8EEFAA9D6C45}" destId="{2B512B8B-13D2-4B9C-B1EB-67D803B47CCF}" srcOrd="0" destOrd="0" presId="urn:microsoft.com/office/officeart/2018/2/layout/IconLabelList"/>
    <dgm:cxn modelId="{E798E945-C9A2-477B-8119-49266CBB9733}" type="presOf" srcId="{602A53EC-1050-46A1-879F-87598C52E203}" destId="{799D90E8-537B-4BE7-B23D-385A31E5F63C}" srcOrd="0" destOrd="0" presId="urn:microsoft.com/office/officeart/2018/2/layout/IconLabelList"/>
    <dgm:cxn modelId="{0B51594C-FAB0-4ED9-BE21-0FE2FF071B1C}" type="presOf" srcId="{9333F503-B2CA-4E9B-9650-71A6EC5CC8B8}" destId="{1BCB5F40-5357-4F16-9685-FCDCCE68D135}" srcOrd="0" destOrd="0" presId="urn:microsoft.com/office/officeart/2018/2/layout/IconLabelList"/>
    <dgm:cxn modelId="{A0B77952-6A22-4F6F-A794-591AB56AA4F2}" srcId="{602A53EC-1050-46A1-879F-87598C52E203}" destId="{017D25EF-A3E4-4B0D-B0CC-B4807FF879F2}" srcOrd="3" destOrd="0" parTransId="{8BF7DCF4-F04B-4576-B36C-43C29A5706D8}" sibTransId="{B084D780-9EB4-4C17-A909-368548F73492}"/>
    <dgm:cxn modelId="{03CD67A5-A541-4635-90A7-AA506F02FF25}" srcId="{602A53EC-1050-46A1-879F-87598C52E203}" destId="{4B871642-9179-40BD-B789-3D56444B2650}" srcOrd="1" destOrd="0" parTransId="{18CEF3C0-61BA-407C-81AD-8B7387D9B0DA}" sibTransId="{BBEB1CF1-3EEA-4CDD-A0B0-877A6F3BA2BA}"/>
    <dgm:cxn modelId="{1FA951CC-E322-479A-8819-4531352ED8D4}" srcId="{602A53EC-1050-46A1-879F-87598C52E203}" destId="{C9508E8B-1D5B-4836-84E9-8EEFAA9D6C45}" srcOrd="2" destOrd="0" parTransId="{EEADF605-F455-44F0-91A7-F22D3500FF32}" sibTransId="{5CE7B873-39AD-4E4A-8651-4B6EE79BFF95}"/>
    <dgm:cxn modelId="{FA6E18FB-F6A0-4B33-9467-606341A64155}" type="presOf" srcId="{017D25EF-A3E4-4B0D-B0CC-B4807FF879F2}" destId="{87F448E1-C847-4517-A795-AA6577868109}" srcOrd="0" destOrd="0" presId="urn:microsoft.com/office/officeart/2018/2/layout/IconLabelList"/>
    <dgm:cxn modelId="{9E3065FF-B1FB-4AF8-9BA9-86BD59EA8DD6}" srcId="{602A53EC-1050-46A1-879F-87598C52E203}" destId="{9333F503-B2CA-4E9B-9650-71A6EC5CC8B8}" srcOrd="0" destOrd="0" parTransId="{101C8E26-20DF-4058-85E4-AF7748CD6F09}" sibTransId="{20550F75-4A21-4C30-B053-BABDFD3649A7}"/>
    <dgm:cxn modelId="{86126A86-23D7-4C75-A032-877B99BF012F}" type="presParOf" srcId="{799D90E8-537B-4BE7-B23D-385A31E5F63C}" destId="{595BF8C1-8E51-49AB-AC4F-F33DDFA1D4A7}" srcOrd="0" destOrd="0" presId="urn:microsoft.com/office/officeart/2018/2/layout/IconLabelList"/>
    <dgm:cxn modelId="{A8BEB157-2B6B-4793-8298-0C4F184DB2C5}" type="presParOf" srcId="{595BF8C1-8E51-49AB-AC4F-F33DDFA1D4A7}" destId="{2218CE9C-DEC1-46D6-BB8B-A2EA939BC359}" srcOrd="0" destOrd="0" presId="urn:microsoft.com/office/officeart/2018/2/layout/IconLabelList"/>
    <dgm:cxn modelId="{4BF69F04-8189-4A43-97BC-33BF715FA9DA}" type="presParOf" srcId="{595BF8C1-8E51-49AB-AC4F-F33DDFA1D4A7}" destId="{AECF4393-934E-41AE-AB91-8B76DC441EF2}" srcOrd="1" destOrd="0" presId="urn:microsoft.com/office/officeart/2018/2/layout/IconLabelList"/>
    <dgm:cxn modelId="{835D2D29-11F3-4373-B436-8BDEEB705845}" type="presParOf" srcId="{595BF8C1-8E51-49AB-AC4F-F33DDFA1D4A7}" destId="{1BCB5F40-5357-4F16-9685-FCDCCE68D135}" srcOrd="2" destOrd="0" presId="urn:microsoft.com/office/officeart/2018/2/layout/IconLabelList"/>
    <dgm:cxn modelId="{3C0EEB5E-97C3-4D34-A95E-28C126F3F731}" type="presParOf" srcId="{799D90E8-537B-4BE7-B23D-385A31E5F63C}" destId="{C0D39C2E-6ABE-4352-B7D7-D974F626229E}" srcOrd="1" destOrd="0" presId="urn:microsoft.com/office/officeart/2018/2/layout/IconLabelList"/>
    <dgm:cxn modelId="{C1D9A88B-9286-4587-A6CE-9829BA381276}" type="presParOf" srcId="{799D90E8-537B-4BE7-B23D-385A31E5F63C}" destId="{B9B90355-B6A4-4457-87B2-C42D41BF1363}" srcOrd="2" destOrd="0" presId="urn:microsoft.com/office/officeart/2018/2/layout/IconLabelList"/>
    <dgm:cxn modelId="{57BE4BDF-5786-4841-86F7-3367BAED93F6}" type="presParOf" srcId="{B9B90355-B6A4-4457-87B2-C42D41BF1363}" destId="{51D31DF9-F001-4E61-B184-477A1B760919}" srcOrd="0" destOrd="0" presId="urn:microsoft.com/office/officeart/2018/2/layout/IconLabelList"/>
    <dgm:cxn modelId="{03C8E7DE-9AD9-4335-8355-3707346D14D0}" type="presParOf" srcId="{B9B90355-B6A4-4457-87B2-C42D41BF1363}" destId="{D8DDD4EF-AC91-4658-8BF4-672C1EF35869}" srcOrd="1" destOrd="0" presId="urn:microsoft.com/office/officeart/2018/2/layout/IconLabelList"/>
    <dgm:cxn modelId="{E5A55C02-FCEA-478A-8C04-1C9BA11BCAD1}" type="presParOf" srcId="{B9B90355-B6A4-4457-87B2-C42D41BF1363}" destId="{0930A322-38EA-4845-BD01-D263B288D0EF}" srcOrd="2" destOrd="0" presId="urn:microsoft.com/office/officeart/2018/2/layout/IconLabelList"/>
    <dgm:cxn modelId="{0D8E8290-4CEE-44EC-92ED-D720E53D4746}" type="presParOf" srcId="{799D90E8-537B-4BE7-B23D-385A31E5F63C}" destId="{D37F76D3-4847-405D-B8B3-01F2005D90A0}" srcOrd="3" destOrd="0" presId="urn:microsoft.com/office/officeart/2018/2/layout/IconLabelList"/>
    <dgm:cxn modelId="{90987C8B-2F07-4DB8-9DA1-463F94565F87}" type="presParOf" srcId="{799D90E8-537B-4BE7-B23D-385A31E5F63C}" destId="{66022246-7DC8-4D2E-AA08-23AC4E29CC5C}" srcOrd="4" destOrd="0" presId="urn:microsoft.com/office/officeart/2018/2/layout/IconLabelList"/>
    <dgm:cxn modelId="{9437A690-BE25-4B71-A6FD-FB5CD8672C0B}" type="presParOf" srcId="{66022246-7DC8-4D2E-AA08-23AC4E29CC5C}" destId="{F656738F-96C7-4A37-BE1D-43EFE4336A93}" srcOrd="0" destOrd="0" presId="urn:microsoft.com/office/officeart/2018/2/layout/IconLabelList"/>
    <dgm:cxn modelId="{4F63A5CE-1215-41D8-B69D-DBE3BD65DFD4}" type="presParOf" srcId="{66022246-7DC8-4D2E-AA08-23AC4E29CC5C}" destId="{C4CFB18F-CD31-479F-AA31-DE0F83E09930}" srcOrd="1" destOrd="0" presId="urn:microsoft.com/office/officeart/2018/2/layout/IconLabelList"/>
    <dgm:cxn modelId="{1AD5ABF8-6B46-4EDA-8B14-C20580FCC71F}" type="presParOf" srcId="{66022246-7DC8-4D2E-AA08-23AC4E29CC5C}" destId="{2B512B8B-13D2-4B9C-B1EB-67D803B47CCF}" srcOrd="2" destOrd="0" presId="urn:microsoft.com/office/officeart/2018/2/layout/IconLabelList"/>
    <dgm:cxn modelId="{C26C6E8A-1A57-407E-AE39-7EE903383DA4}" type="presParOf" srcId="{799D90E8-537B-4BE7-B23D-385A31E5F63C}" destId="{F2E2B675-D81C-4FA8-B57C-60FB05427639}" srcOrd="5" destOrd="0" presId="urn:microsoft.com/office/officeart/2018/2/layout/IconLabelList"/>
    <dgm:cxn modelId="{8799D77B-A190-461B-BB71-B6D58F379033}" type="presParOf" srcId="{799D90E8-537B-4BE7-B23D-385A31E5F63C}" destId="{D45E9D6A-C3AB-4620-A294-12959E4AF75A}" srcOrd="6" destOrd="0" presId="urn:microsoft.com/office/officeart/2018/2/layout/IconLabelList"/>
    <dgm:cxn modelId="{74036478-429F-4975-8283-658852171752}" type="presParOf" srcId="{D45E9D6A-C3AB-4620-A294-12959E4AF75A}" destId="{45439639-1B34-46C9-A19F-40E546C8B446}" srcOrd="0" destOrd="0" presId="urn:microsoft.com/office/officeart/2018/2/layout/IconLabelList"/>
    <dgm:cxn modelId="{9C5D069A-B330-4706-8618-6E4F7737142C}" type="presParOf" srcId="{D45E9D6A-C3AB-4620-A294-12959E4AF75A}" destId="{5B20EA03-4DB2-4037-AAD9-CF6AEF4F42D7}" srcOrd="1" destOrd="0" presId="urn:microsoft.com/office/officeart/2018/2/layout/IconLabelList"/>
    <dgm:cxn modelId="{779DEB47-91FF-4068-BC3D-50685FF5AFF3}" type="presParOf" srcId="{D45E9D6A-C3AB-4620-A294-12959E4AF75A}" destId="{87F448E1-C847-4517-A795-AA65778681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4F7F08-5B04-4CEE-B3CF-E734E706F2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2459C0-D00B-4D83-8BD4-053BAEC8E7E5}">
      <dgm:prSet/>
      <dgm:spPr/>
      <dgm:t>
        <a:bodyPr/>
        <a:lstStyle/>
        <a:p>
          <a:r>
            <a:rPr lang="es-MX"/>
            <a:t>centros_salud: hospitales, bancos y clínicas con geolocalización.</a:t>
          </a:r>
          <a:endParaRPr lang="en-US"/>
        </a:p>
      </dgm:t>
    </dgm:pt>
    <dgm:pt modelId="{7D139497-2D84-4C90-A793-2D8A9B61A9D2}" type="parTrans" cxnId="{100E7EEE-E736-4C35-8D7A-7CE7878EFED3}">
      <dgm:prSet/>
      <dgm:spPr/>
      <dgm:t>
        <a:bodyPr/>
        <a:lstStyle/>
        <a:p>
          <a:endParaRPr lang="en-US"/>
        </a:p>
      </dgm:t>
    </dgm:pt>
    <dgm:pt modelId="{FF135B01-34FF-4C79-98EC-8E7642BC56C1}" type="sibTrans" cxnId="{100E7EEE-E736-4C35-8D7A-7CE7878EFED3}">
      <dgm:prSet/>
      <dgm:spPr/>
      <dgm:t>
        <a:bodyPr/>
        <a:lstStyle/>
        <a:p>
          <a:endParaRPr lang="en-US"/>
        </a:p>
      </dgm:t>
    </dgm:pt>
    <dgm:pt modelId="{73C43700-1724-4D3C-A42D-C0D5DEC3C9C6}">
      <dgm:prSet/>
      <dgm:spPr/>
      <dgm:t>
        <a:bodyPr/>
        <a:lstStyle/>
        <a:p>
          <a:r>
            <a:rPr lang="es-MX"/>
            <a:t>zonas_cobertura: áreas de atención y riesgo.</a:t>
          </a:r>
          <a:endParaRPr lang="en-US"/>
        </a:p>
      </dgm:t>
    </dgm:pt>
    <dgm:pt modelId="{C84C1DB6-6FBC-4F50-B136-37C7701C291C}" type="parTrans" cxnId="{B86CA275-227E-47B3-9E98-48D19051445B}">
      <dgm:prSet/>
      <dgm:spPr/>
      <dgm:t>
        <a:bodyPr/>
        <a:lstStyle/>
        <a:p>
          <a:endParaRPr lang="en-US"/>
        </a:p>
      </dgm:t>
    </dgm:pt>
    <dgm:pt modelId="{44383253-FFD0-4D68-8D95-EFB899AD0FFF}" type="sibTrans" cxnId="{B86CA275-227E-47B3-9E98-48D19051445B}">
      <dgm:prSet/>
      <dgm:spPr/>
      <dgm:t>
        <a:bodyPr/>
        <a:lstStyle/>
        <a:p>
          <a:endParaRPr lang="en-US"/>
        </a:p>
      </dgm:t>
    </dgm:pt>
    <dgm:pt modelId="{B56024D9-7135-4089-8416-DBB571D22F12}">
      <dgm:prSet/>
      <dgm:spPr/>
      <dgm:t>
        <a:bodyPr/>
        <a:lstStyle/>
        <a:p>
          <a:r>
            <a:rPr lang="es-MX"/>
            <a:t>campañas_donacion: eventos de donación.</a:t>
          </a:r>
          <a:endParaRPr lang="en-US"/>
        </a:p>
      </dgm:t>
    </dgm:pt>
    <dgm:pt modelId="{F30D07DC-CEAE-4FFD-A538-8876B5D2A29D}" type="parTrans" cxnId="{EFE4C74E-CB9D-4E17-BD62-A5F681BF4980}">
      <dgm:prSet/>
      <dgm:spPr/>
      <dgm:t>
        <a:bodyPr/>
        <a:lstStyle/>
        <a:p>
          <a:endParaRPr lang="en-US"/>
        </a:p>
      </dgm:t>
    </dgm:pt>
    <dgm:pt modelId="{43F2CB58-F1B9-4A61-8C5E-E65F4B7A4DD8}" type="sibTrans" cxnId="{EFE4C74E-CB9D-4E17-BD62-A5F681BF4980}">
      <dgm:prSet/>
      <dgm:spPr/>
      <dgm:t>
        <a:bodyPr/>
        <a:lstStyle/>
        <a:p>
          <a:endParaRPr lang="en-US"/>
        </a:p>
      </dgm:t>
    </dgm:pt>
    <dgm:pt modelId="{9AB29192-0D55-4EC1-A45C-9987B98DEB6C}" type="pres">
      <dgm:prSet presAssocID="{214F7F08-5B04-4CEE-B3CF-E734E706F2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857ABF-23EA-4C7B-87C8-ED127629B8FD}" type="pres">
      <dgm:prSet presAssocID="{F52459C0-D00B-4D83-8BD4-053BAEC8E7E5}" presName="hierRoot1" presStyleCnt="0"/>
      <dgm:spPr/>
    </dgm:pt>
    <dgm:pt modelId="{D0F2FC1B-66EB-4112-85E3-F73CB61E5E95}" type="pres">
      <dgm:prSet presAssocID="{F52459C0-D00B-4D83-8BD4-053BAEC8E7E5}" presName="composite" presStyleCnt="0"/>
      <dgm:spPr/>
    </dgm:pt>
    <dgm:pt modelId="{F3D84356-7A0A-48B1-B841-820953E15E4F}" type="pres">
      <dgm:prSet presAssocID="{F52459C0-D00B-4D83-8BD4-053BAEC8E7E5}" presName="background" presStyleLbl="node0" presStyleIdx="0" presStyleCnt="3"/>
      <dgm:spPr/>
    </dgm:pt>
    <dgm:pt modelId="{BB10BC25-518C-4D86-9114-880A5A41FB43}" type="pres">
      <dgm:prSet presAssocID="{F52459C0-D00B-4D83-8BD4-053BAEC8E7E5}" presName="text" presStyleLbl="fgAcc0" presStyleIdx="0" presStyleCnt="3">
        <dgm:presLayoutVars>
          <dgm:chPref val="3"/>
        </dgm:presLayoutVars>
      </dgm:prSet>
      <dgm:spPr/>
    </dgm:pt>
    <dgm:pt modelId="{565AD66F-1240-426E-A136-69ABF0035F01}" type="pres">
      <dgm:prSet presAssocID="{F52459C0-D00B-4D83-8BD4-053BAEC8E7E5}" presName="hierChild2" presStyleCnt="0"/>
      <dgm:spPr/>
    </dgm:pt>
    <dgm:pt modelId="{195B60A2-422A-4072-9EB9-DFF11E59D0AD}" type="pres">
      <dgm:prSet presAssocID="{73C43700-1724-4D3C-A42D-C0D5DEC3C9C6}" presName="hierRoot1" presStyleCnt="0"/>
      <dgm:spPr/>
    </dgm:pt>
    <dgm:pt modelId="{1D77F095-F4FA-47E4-BF59-7A968B0E4997}" type="pres">
      <dgm:prSet presAssocID="{73C43700-1724-4D3C-A42D-C0D5DEC3C9C6}" presName="composite" presStyleCnt="0"/>
      <dgm:spPr/>
    </dgm:pt>
    <dgm:pt modelId="{5DC8CC66-C4A8-4E74-85AB-6A1DCEEF1157}" type="pres">
      <dgm:prSet presAssocID="{73C43700-1724-4D3C-A42D-C0D5DEC3C9C6}" presName="background" presStyleLbl="node0" presStyleIdx="1" presStyleCnt="3"/>
      <dgm:spPr/>
    </dgm:pt>
    <dgm:pt modelId="{BEA9ECF7-D8E2-4E88-A1C9-F32BAFE0AC98}" type="pres">
      <dgm:prSet presAssocID="{73C43700-1724-4D3C-A42D-C0D5DEC3C9C6}" presName="text" presStyleLbl="fgAcc0" presStyleIdx="1" presStyleCnt="3">
        <dgm:presLayoutVars>
          <dgm:chPref val="3"/>
        </dgm:presLayoutVars>
      </dgm:prSet>
      <dgm:spPr/>
    </dgm:pt>
    <dgm:pt modelId="{A7910F0A-6307-4788-9EF6-5C9DB8CAFE8A}" type="pres">
      <dgm:prSet presAssocID="{73C43700-1724-4D3C-A42D-C0D5DEC3C9C6}" presName="hierChild2" presStyleCnt="0"/>
      <dgm:spPr/>
    </dgm:pt>
    <dgm:pt modelId="{A1A08706-D8F8-4A1A-8310-CD15A997F983}" type="pres">
      <dgm:prSet presAssocID="{B56024D9-7135-4089-8416-DBB571D22F12}" presName="hierRoot1" presStyleCnt="0"/>
      <dgm:spPr/>
    </dgm:pt>
    <dgm:pt modelId="{E89220EE-E114-4112-9096-24893F760DDA}" type="pres">
      <dgm:prSet presAssocID="{B56024D9-7135-4089-8416-DBB571D22F12}" presName="composite" presStyleCnt="0"/>
      <dgm:spPr/>
    </dgm:pt>
    <dgm:pt modelId="{8E400D61-F4AF-4890-80C2-CA35A1530DE0}" type="pres">
      <dgm:prSet presAssocID="{B56024D9-7135-4089-8416-DBB571D22F12}" presName="background" presStyleLbl="node0" presStyleIdx="2" presStyleCnt="3"/>
      <dgm:spPr/>
    </dgm:pt>
    <dgm:pt modelId="{0B16C965-C0C7-44CB-B7EA-67B670E0F92F}" type="pres">
      <dgm:prSet presAssocID="{B56024D9-7135-4089-8416-DBB571D22F12}" presName="text" presStyleLbl="fgAcc0" presStyleIdx="2" presStyleCnt="3">
        <dgm:presLayoutVars>
          <dgm:chPref val="3"/>
        </dgm:presLayoutVars>
      </dgm:prSet>
      <dgm:spPr/>
    </dgm:pt>
    <dgm:pt modelId="{93412B77-32C0-477E-B7F0-C1FA37DB390C}" type="pres">
      <dgm:prSet presAssocID="{B56024D9-7135-4089-8416-DBB571D22F12}" presName="hierChild2" presStyleCnt="0"/>
      <dgm:spPr/>
    </dgm:pt>
  </dgm:ptLst>
  <dgm:cxnLst>
    <dgm:cxn modelId="{EFE4C74E-CB9D-4E17-BD62-A5F681BF4980}" srcId="{214F7F08-5B04-4CEE-B3CF-E734E706F296}" destId="{B56024D9-7135-4089-8416-DBB571D22F12}" srcOrd="2" destOrd="0" parTransId="{F30D07DC-CEAE-4FFD-A538-8876B5D2A29D}" sibTransId="{43F2CB58-F1B9-4A61-8C5E-E65F4B7A4DD8}"/>
    <dgm:cxn modelId="{B86CA275-227E-47B3-9E98-48D19051445B}" srcId="{214F7F08-5B04-4CEE-B3CF-E734E706F296}" destId="{73C43700-1724-4D3C-A42D-C0D5DEC3C9C6}" srcOrd="1" destOrd="0" parTransId="{C84C1DB6-6FBC-4F50-B136-37C7701C291C}" sibTransId="{44383253-FFD0-4D68-8D95-EFB899AD0FFF}"/>
    <dgm:cxn modelId="{802D0E8B-63F1-4184-896B-1BD8E9F7A195}" type="presOf" srcId="{F52459C0-D00B-4D83-8BD4-053BAEC8E7E5}" destId="{BB10BC25-518C-4D86-9114-880A5A41FB43}" srcOrd="0" destOrd="0" presId="urn:microsoft.com/office/officeart/2005/8/layout/hierarchy1"/>
    <dgm:cxn modelId="{F3626CB0-DA6F-47A0-93B2-8E68BD7F8484}" type="presOf" srcId="{73C43700-1724-4D3C-A42D-C0D5DEC3C9C6}" destId="{BEA9ECF7-D8E2-4E88-A1C9-F32BAFE0AC98}" srcOrd="0" destOrd="0" presId="urn:microsoft.com/office/officeart/2005/8/layout/hierarchy1"/>
    <dgm:cxn modelId="{42CF3DB4-2561-4871-A5EB-11FFAE8D41FC}" type="presOf" srcId="{214F7F08-5B04-4CEE-B3CF-E734E706F296}" destId="{9AB29192-0D55-4EC1-A45C-9987B98DEB6C}" srcOrd="0" destOrd="0" presId="urn:microsoft.com/office/officeart/2005/8/layout/hierarchy1"/>
    <dgm:cxn modelId="{100E7EEE-E736-4C35-8D7A-7CE7878EFED3}" srcId="{214F7F08-5B04-4CEE-B3CF-E734E706F296}" destId="{F52459C0-D00B-4D83-8BD4-053BAEC8E7E5}" srcOrd="0" destOrd="0" parTransId="{7D139497-2D84-4C90-A793-2D8A9B61A9D2}" sibTransId="{FF135B01-34FF-4C79-98EC-8E7642BC56C1}"/>
    <dgm:cxn modelId="{76AF74FF-5A44-43CD-8C17-C0F623A6FA22}" type="presOf" srcId="{B56024D9-7135-4089-8416-DBB571D22F12}" destId="{0B16C965-C0C7-44CB-B7EA-67B670E0F92F}" srcOrd="0" destOrd="0" presId="urn:microsoft.com/office/officeart/2005/8/layout/hierarchy1"/>
    <dgm:cxn modelId="{6148B427-FE86-4372-B46E-DF0BF960BD07}" type="presParOf" srcId="{9AB29192-0D55-4EC1-A45C-9987B98DEB6C}" destId="{30857ABF-23EA-4C7B-87C8-ED127629B8FD}" srcOrd="0" destOrd="0" presId="urn:microsoft.com/office/officeart/2005/8/layout/hierarchy1"/>
    <dgm:cxn modelId="{01B16CC4-E550-45BE-B7EA-987E799C0D5E}" type="presParOf" srcId="{30857ABF-23EA-4C7B-87C8-ED127629B8FD}" destId="{D0F2FC1B-66EB-4112-85E3-F73CB61E5E95}" srcOrd="0" destOrd="0" presId="urn:microsoft.com/office/officeart/2005/8/layout/hierarchy1"/>
    <dgm:cxn modelId="{9F1D6CA3-DE55-462E-AA17-A1B5886EDBEE}" type="presParOf" srcId="{D0F2FC1B-66EB-4112-85E3-F73CB61E5E95}" destId="{F3D84356-7A0A-48B1-B841-820953E15E4F}" srcOrd="0" destOrd="0" presId="urn:microsoft.com/office/officeart/2005/8/layout/hierarchy1"/>
    <dgm:cxn modelId="{71E1F90D-4160-438D-9163-FFF764231C50}" type="presParOf" srcId="{D0F2FC1B-66EB-4112-85E3-F73CB61E5E95}" destId="{BB10BC25-518C-4D86-9114-880A5A41FB43}" srcOrd="1" destOrd="0" presId="urn:microsoft.com/office/officeart/2005/8/layout/hierarchy1"/>
    <dgm:cxn modelId="{E962A8DA-FD7B-44DF-AD8C-E7C1E3582ABB}" type="presParOf" srcId="{30857ABF-23EA-4C7B-87C8-ED127629B8FD}" destId="{565AD66F-1240-426E-A136-69ABF0035F01}" srcOrd="1" destOrd="0" presId="urn:microsoft.com/office/officeart/2005/8/layout/hierarchy1"/>
    <dgm:cxn modelId="{E271299B-72AC-4B06-B237-FDAE60697254}" type="presParOf" srcId="{9AB29192-0D55-4EC1-A45C-9987B98DEB6C}" destId="{195B60A2-422A-4072-9EB9-DFF11E59D0AD}" srcOrd="1" destOrd="0" presId="urn:microsoft.com/office/officeart/2005/8/layout/hierarchy1"/>
    <dgm:cxn modelId="{F6C018F8-F96E-4049-A0CF-C7FBE3B22A43}" type="presParOf" srcId="{195B60A2-422A-4072-9EB9-DFF11E59D0AD}" destId="{1D77F095-F4FA-47E4-BF59-7A968B0E4997}" srcOrd="0" destOrd="0" presId="urn:microsoft.com/office/officeart/2005/8/layout/hierarchy1"/>
    <dgm:cxn modelId="{6A9EED02-CB83-4527-ABBF-CD4BC7E418C5}" type="presParOf" srcId="{1D77F095-F4FA-47E4-BF59-7A968B0E4997}" destId="{5DC8CC66-C4A8-4E74-85AB-6A1DCEEF1157}" srcOrd="0" destOrd="0" presId="urn:microsoft.com/office/officeart/2005/8/layout/hierarchy1"/>
    <dgm:cxn modelId="{B9C2BD84-186E-4A6A-AD1E-5656EDE2B598}" type="presParOf" srcId="{1D77F095-F4FA-47E4-BF59-7A968B0E4997}" destId="{BEA9ECF7-D8E2-4E88-A1C9-F32BAFE0AC98}" srcOrd="1" destOrd="0" presId="urn:microsoft.com/office/officeart/2005/8/layout/hierarchy1"/>
    <dgm:cxn modelId="{B3E64FBF-E124-49B4-B7D6-ED6B0043EEF6}" type="presParOf" srcId="{195B60A2-422A-4072-9EB9-DFF11E59D0AD}" destId="{A7910F0A-6307-4788-9EF6-5C9DB8CAFE8A}" srcOrd="1" destOrd="0" presId="urn:microsoft.com/office/officeart/2005/8/layout/hierarchy1"/>
    <dgm:cxn modelId="{CD27F4E6-1FDE-421F-AD34-122DDA893A3F}" type="presParOf" srcId="{9AB29192-0D55-4EC1-A45C-9987B98DEB6C}" destId="{A1A08706-D8F8-4A1A-8310-CD15A997F983}" srcOrd="2" destOrd="0" presId="urn:microsoft.com/office/officeart/2005/8/layout/hierarchy1"/>
    <dgm:cxn modelId="{B77BECBA-9415-4EB1-8426-9F64D9EA3EB9}" type="presParOf" srcId="{A1A08706-D8F8-4A1A-8310-CD15A997F983}" destId="{E89220EE-E114-4112-9096-24893F760DDA}" srcOrd="0" destOrd="0" presId="urn:microsoft.com/office/officeart/2005/8/layout/hierarchy1"/>
    <dgm:cxn modelId="{55872B68-FC0F-4B69-9423-B7E7F22CA2C2}" type="presParOf" srcId="{E89220EE-E114-4112-9096-24893F760DDA}" destId="{8E400D61-F4AF-4890-80C2-CA35A1530DE0}" srcOrd="0" destOrd="0" presId="urn:microsoft.com/office/officeart/2005/8/layout/hierarchy1"/>
    <dgm:cxn modelId="{01E92D32-2C74-4A17-9029-DCC44EC58702}" type="presParOf" srcId="{E89220EE-E114-4112-9096-24893F760DDA}" destId="{0B16C965-C0C7-44CB-B7EA-67B670E0F92F}" srcOrd="1" destOrd="0" presId="urn:microsoft.com/office/officeart/2005/8/layout/hierarchy1"/>
    <dgm:cxn modelId="{11D80C19-2E37-4AEA-9313-F3140D271F71}" type="presParOf" srcId="{A1A08706-D8F8-4A1A-8310-CD15A997F983}" destId="{93412B77-32C0-477E-B7F0-C1FA37DB39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7181D4-0141-4A85-9035-DD5E3362B1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905193-737B-4693-BE5D-914A5997FB2F}">
      <dgm:prSet/>
      <dgm:spPr/>
      <dgm:t>
        <a:bodyPr/>
        <a:lstStyle/>
        <a:p>
          <a:r>
            <a:rPr lang="es-MX"/>
            <a:t>Filtros por tipo de centro, sangre y disponibilidad.</a:t>
          </a:r>
          <a:endParaRPr lang="en-US"/>
        </a:p>
      </dgm:t>
    </dgm:pt>
    <dgm:pt modelId="{01B7C48F-0764-4A0E-8724-15F8E1A14A05}" type="parTrans" cxnId="{A29FE0B2-A991-47F0-BF0B-FEB99282203A}">
      <dgm:prSet/>
      <dgm:spPr/>
      <dgm:t>
        <a:bodyPr/>
        <a:lstStyle/>
        <a:p>
          <a:endParaRPr lang="en-US"/>
        </a:p>
      </dgm:t>
    </dgm:pt>
    <dgm:pt modelId="{849A2EA3-BF34-4B06-A496-0B3311518DA7}" type="sibTrans" cxnId="{A29FE0B2-A991-47F0-BF0B-FEB99282203A}">
      <dgm:prSet/>
      <dgm:spPr/>
      <dgm:t>
        <a:bodyPr/>
        <a:lstStyle/>
        <a:p>
          <a:endParaRPr lang="en-US"/>
        </a:p>
      </dgm:t>
    </dgm:pt>
    <dgm:pt modelId="{1DC50607-3063-4786-9114-A9E355B4171C}">
      <dgm:prSet/>
      <dgm:spPr/>
      <dgm:t>
        <a:bodyPr/>
        <a:lstStyle/>
        <a:p>
          <a:r>
            <a:rPr lang="es-MX"/>
            <a:t>Pop-ups informativos y íconos personalizados.</a:t>
          </a:r>
          <a:endParaRPr lang="en-US"/>
        </a:p>
      </dgm:t>
    </dgm:pt>
    <dgm:pt modelId="{2012EAE1-DE4F-4CD2-883C-C4FB9606734D}" type="parTrans" cxnId="{2B1E5208-7226-4801-9CD5-0C9809396C84}">
      <dgm:prSet/>
      <dgm:spPr/>
      <dgm:t>
        <a:bodyPr/>
        <a:lstStyle/>
        <a:p>
          <a:endParaRPr lang="en-US"/>
        </a:p>
      </dgm:t>
    </dgm:pt>
    <dgm:pt modelId="{E5B15B37-7126-4E4E-8701-5A1BD16CE77A}" type="sibTrans" cxnId="{2B1E5208-7226-4801-9CD5-0C9809396C84}">
      <dgm:prSet/>
      <dgm:spPr/>
      <dgm:t>
        <a:bodyPr/>
        <a:lstStyle/>
        <a:p>
          <a:endParaRPr lang="en-US"/>
        </a:p>
      </dgm:t>
    </dgm:pt>
    <dgm:pt modelId="{1993E0B7-21F0-446E-BFF0-992FA0233ED6}">
      <dgm:prSet/>
      <dgm:spPr/>
      <dgm:t>
        <a:bodyPr/>
        <a:lstStyle/>
        <a:p>
          <a:r>
            <a:rPr lang="es-MX"/>
            <a:t>Listado de campañas activas.</a:t>
          </a:r>
          <a:endParaRPr lang="en-US"/>
        </a:p>
      </dgm:t>
    </dgm:pt>
    <dgm:pt modelId="{E407F1B8-0D1F-4DBA-A658-55664604CCB4}" type="parTrans" cxnId="{D83661D5-AE78-4198-A99C-63EBBD827561}">
      <dgm:prSet/>
      <dgm:spPr/>
      <dgm:t>
        <a:bodyPr/>
        <a:lstStyle/>
        <a:p>
          <a:endParaRPr lang="en-US"/>
        </a:p>
      </dgm:t>
    </dgm:pt>
    <dgm:pt modelId="{C8D7E7BB-D9EB-41CD-803D-B5D00D737DF8}" type="sibTrans" cxnId="{D83661D5-AE78-4198-A99C-63EBBD827561}">
      <dgm:prSet/>
      <dgm:spPr/>
      <dgm:t>
        <a:bodyPr/>
        <a:lstStyle/>
        <a:p>
          <a:endParaRPr lang="en-US"/>
        </a:p>
      </dgm:t>
    </dgm:pt>
    <dgm:pt modelId="{2B1C59FF-1D0A-47F8-9B26-BC49BD24A5CF}">
      <dgm:prSet/>
      <dgm:spPr/>
      <dgm:t>
        <a:bodyPr/>
        <a:lstStyle/>
        <a:p>
          <a:r>
            <a:rPr lang="es-MX"/>
            <a:t>Mapa interactivo y responsivo.</a:t>
          </a:r>
          <a:endParaRPr lang="en-US"/>
        </a:p>
      </dgm:t>
    </dgm:pt>
    <dgm:pt modelId="{F178EE7A-C427-4918-B05B-E4C165D2E247}" type="parTrans" cxnId="{9600D952-BE8C-4F69-A9E3-6387D42473B4}">
      <dgm:prSet/>
      <dgm:spPr/>
      <dgm:t>
        <a:bodyPr/>
        <a:lstStyle/>
        <a:p>
          <a:endParaRPr lang="en-US"/>
        </a:p>
      </dgm:t>
    </dgm:pt>
    <dgm:pt modelId="{FE5B77A2-DAE1-48E4-A1B4-EC5EA34CAF15}" type="sibTrans" cxnId="{9600D952-BE8C-4F69-A9E3-6387D42473B4}">
      <dgm:prSet/>
      <dgm:spPr/>
      <dgm:t>
        <a:bodyPr/>
        <a:lstStyle/>
        <a:p>
          <a:endParaRPr lang="en-US"/>
        </a:p>
      </dgm:t>
    </dgm:pt>
    <dgm:pt modelId="{E07FDC18-332B-4C21-AA11-F7CD4CFCEC6E}" type="pres">
      <dgm:prSet presAssocID="{F67181D4-0141-4A85-9035-DD5E3362B1BC}" presName="root" presStyleCnt="0">
        <dgm:presLayoutVars>
          <dgm:dir/>
          <dgm:resizeHandles val="exact"/>
        </dgm:presLayoutVars>
      </dgm:prSet>
      <dgm:spPr/>
    </dgm:pt>
    <dgm:pt modelId="{30FC2CD3-A8C7-4CD7-B8C2-1C0ADE24AC81}" type="pres">
      <dgm:prSet presAssocID="{16905193-737B-4693-BE5D-914A5997FB2F}" presName="compNode" presStyleCnt="0"/>
      <dgm:spPr/>
    </dgm:pt>
    <dgm:pt modelId="{E40635A0-677C-47F4-91A4-763AD4EC6D02}" type="pres">
      <dgm:prSet presAssocID="{16905193-737B-4693-BE5D-914A5997FB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2D9B2702-2986-4670-B2E4-2F76FF1DD5FE}" type="pres">
      <dgm:prSet presAssocID="{16905193-737B-4693-BE5D-914A5997FB2F}" presName="spaceRect" presStyleCnt="0"/>
      <dgm:spPr/>
    </dgm:pt>
    <dgm:pt modelId="{6417755A-7FF1-4FAC-98B8-443ECB853BEC}" type="pres">
      <dgm:prSet presAssocID="{16905193-737B-4693-BE5D-914A5997FB2F}" presName="textRect" presStyleLbl="revTx" presStyleIdx="0" presStyleCnt="4">
        <dgm:presLayoutVars>
          <dgm:chMax val="1"/>
          <dgm:chPref val="1"/>
        </dgm:presLayoutVars>
      </dgm:prSet>
      <dgm:spPr/>
    </dgm:pt>
    <dgm:pt modelId="{C5ED64D6-3B55-469E-8ABB-09B98729A762}" type="pres">
      <dgm:prSet presAssocID="{849A2EA3-BF34-4B06-A496-0B3311518DA7}" presName="sibTrans" presStyleCnt="0"/>
      <dgm:spPr/>
    </dgm:pt>
    <dgm:pt modelId="{69DE39E8-A595-4A27-A5D5-C81DED1BE2C2}" type="pres">
      <dgm:prSet presAssocID="{1DC50607-3063-4786-9114-A9E355B4171C}" presName="compNode" presStyleCnt="0"/>
      <dgm:spPr/>
    </dgm:pt>
    <dgm:pt modelId="{41943FF4-06AD-4997-B967-F3CDF2A7AB4D}" type="pres">
      <dgm:prSet presAssocID="{1DC50607-3063-4786-9114-A9E355B417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28044E49-759F-4305-AE57-85819D65CEAA}" type="pres">
      <dgm:prSet presAssocID="{1DC50607-3063-4786-9114-A9E355B4171C}" presName="spaceRect" presStyleCnt="0"/>
      <dgm:spPr/>
    </dgm:pt>
    <dgm:pt modelId="{D51750E6-68A7-45B2-A604-68BB8D6A0AD9}" type="pres">
      <dgm:prSet presAssocID="{1DC50607-3063-4786-9114-A9E355B4171C}" presName="textRect" presStyleLbl="revTx" presStyleIdx="1" presStyleCnt="4">
        <dgm:presLayoutVars>
          <dgm:chMax val="1"/>
          <dgm:chPref val="1"/>
        </dgm:presLayoutVars>
      </dgm:prSet>
      <dgm:spPr/>
    </dgm:pt>
    <dgm:pt modelId="{1C087CCF-7C07-4358-AD45-C28C8D24F5FA}" type="pres">
      <dgm:prSet presAssocID="{E5B15B37-7126-4E4E-8701-5A1BD16CE77A}" presName="sibTrans" presStyleCnt="0"/>
      <dgm:spPr/>
    </dgm:pt>
    <dgm:pt modelId="{781AA7C8-9195-49B7-8007-9EBDAB286263}" type="pres">
      <dgm:prSet presAssocID="{1993E0B7-21F0-446E-BFF0-992FA0233ED6}" presName="compNode" presStyleCnt="0"/>
      <dgm:spPr/>
    </dgm:pt>
    <dgm:pt modelId="{83E9A69D-BD92-4916-8AEF-C33FD9236493}" type="pres">
      <dgm:prSet presAssocID="{1993E0B7-21F0-446E-BFF0-992FA0233E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gar"/>
        </a:ext>
      </dgm:extLst>
    </dgm:pt>
    <dgm:pt modelId="{C9495B18-DB3B-4570-97AE-F8FF1F4220DA}" type="pres">
      <dgm:prSet presAssocID="{1993E0B7-21F0-446E-BFF0-992FA0233ED6}" presName="spaceRect" presStyleCnt="0"/>
      <dgm:spPr/>
    </dgm:pt>
    <dgm:pt modelId="{DCC78C6C-D8C5-4027-A0C0-CBED267C2562}" type="pres">
      <dgm:prSet presAssocID="{1993E0B7-21F0-446E-BFF0-992FA0233ED6}" presName="textRect" presStyleLbl="revTx" presStyleIdx="2" presStyleCnt="4">
        <dgm:presLayoutVars>
          <dgm:chMax val="1"/>
          <dgm:chPref val="1"/>
        </dgm:presLayoutVars>
      </dgm:prSet>
      <dgm:spPr/>
    </dgm:pt>
    <dgm:pt modelId="{0D0E18F7-19F5-487A-A4FA-90EF60315B36}" type="pres">
      <dgm:prSet presAssocID="{C8D7E7BB-D9EB-41CD-803D-B5D00D737DF8}" presName="sibTrans" presStyleCnt="0"/>
      <dgm:spPr/>
    </dgm:pt>
    <dgm:pt modelId="{3968BE53-6173-4F57-969A-844081B03AAE}" type="pres">
      <dgm:prSet presAssocID="{2B1C59FF-1D0A-47F8-9B26-BC49BD24A5CF}" presName="compNode" presStyleCnt="0"/>
      <dgm:spPr/>
    </dgm:pt>
    <dgm:pt modelId="{4C883743-82DA-43D5-9E1A-D621D03E6C69}" type="pres">
      <dgm:prSet presAssocID="{2B1C59FF-1D0A-47F8-9B26-BC49BD24A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B109A2B-DC8C-413E-AC3D-243919663012}" type="pres">
      <dgm:prSet presAssocID="{2B1C59FF-1D0A-47F8-9B26-BC49BD24A5CF}" presName="spaceRect" presStyleCnt="0"/>
      <dgm:spPr/>
    </dgm:pt>
    <dgm:pt modelId="{946B4B9D-AB6F-4285-AEF0-7BB8A6B4B6A1}" type="pres">
      <dgm:prSet presAssocID="{2B1C59FF-1D0A-47F8-9B26-BC49BD24A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1E5208-7226-4801-9CD5-0C9809396C84}" srcId="{F67181D4-0141-4A85-9035-DD5E3362B1BC}" destId="{1DC50607-3063-4786-9114-A9E355B4171C}" srcOrd="1" destOrd="0" parTransId="{2012EAE1-DE4F-4CD2-883C-C4FB9606734D}" sibTransId="{E5B15B37-7126-4E4E-8701-5A1BD16CE77A}"/>
    <dgm:cxn modelId="{90D2951E-430D-43BD-8914-1F8E7D5C28B2}" type="presOf" srcId="{2B1C59FF-1D0A-47F8-9B26-BC49BD24A5CF}" destId="{946B4B9D-AB6F-4285-AEF0-7BB8A6B4B6A1}" srcOrd="0" destOrd="0" presId="urn:microsoft.com/office/officeart/2018/2/layout/IconLabelList"/>
    <dgm:cxn modelId="{9600D952-BE8C-4F69-A9E3-6387D42473B4}" srcId="{F67181D4-0141-4A85-9035-DD5E3362B1BC}" destId="{2B1C59FF-1D0A-47F8-9B26-BC49BD24A5CF}" srcOrd="3" destOrd="0" parTransId="{F178EE7A-C427-4918-B05B-E4C165D2E247}" sibTransId="{FE5B77A2-DAE1-48E4-A1B4-EC5EA34CAF15}"/>
    <dgm:cxn modelId="{A3B2A683-4E1B-49B9-A824-8D43FEC23318}" type="presOf" srcId="{1DC50607-3063-4786-9114-A9E355B4171C}" destId="{D51750E6-68A7-45B2-A604-68BB8D6A0AD9}" srcOrd="0" destOrd="0" presId="urn:microsoft.com/office/officeart/2018/2/layout/IconLabelList"/>
    <dgm:cxn modelId="{BB5E05A7-530B-4A11-883C-5CBA298C2D90}" type="presOf" srcId="{1993E0B7-21F0-446E-BFF0-992FA0233ED6}" destId="{DCC78C6C-D8C5-4027-A0C0-CBED267C2562}" srcOrd="0" destOrd="0" presId="urn:microsoft.com/office/officeart/2018/2/layout/IconLabelList"/>
    <dgm:cxn modelId="{A29FE0B2-A991-47F0-BF0B-FEB99282203A}" srcId="{F67181D4-0141-4A85-9035-DD5E3362B1BC}" destId="{16905193-737B-4693-BE5D-914A5997FB2F}" srcOrd="0" destOrd="0" parTransId="{01B7C48F-0764-4A0E-8724-15F8E1A14A05}" sibTransId="{849A2EA3-BF34-4B06-A496-0B3311518DA7}"/>
    <dgm:cxn modelId="{D83661D5-AE78-4198-A99C-63EBBD827561}" srcId="{F67181D4-0141-4A85-9035-DD5E3362B1BC}" destId="{1993E0B7-21F0-446E-BFF0-992FA0233ED6}" srcOrd="2" destOrd="0" parTransId="{E407F1B8-0D1F-4DBA-A658-55664604CCB4}" sibTransId="{C8D7E7BB-D9EB-41CD-803D-B5D00D737DF8}"/>
    <dgm:cxn modelId="{2B558BF3-1D33-42E8-887E-41AB8CD9B30D}" type="presOf" srcId="{16905193-737B-4693-BE5D-914A5997FB2F}" destId="{6417755A-7FF1-4FAC-98B8-443ECB853BEC}" srcOrd="0" destOrd="0" presId="urn:microsoft.com/office/officeart/2018/2/layout/IconLabelList"/>
    <dgm:cxn modelId="{9C7A69F5-1297-43F2-8774-2479302FDF42}" type="presOf" srcId="{F67181D4-0141-4A85-9035-DD5E3362B1BC}" destId="{E07FDC18-332B-4C21-AA11-F7CD4CFCEC6E}" srcOrd="0" destOrd="0" presId="urn:microsoft.com/office/officeart/2018/2/layout/IconLabelList"/>
    <dgm:cxn modelId="{E1868183-4CB6-40D9-AA1B-F99FF44447DD}" type="presParOf" srcId="{E07FDC18-332B-4C21-AA11-F7CD4CFCEC6E}" destId="{30FC2CD3-A8C7-4CD7-B8C2-1C0ADE24AC81}" srcOrd="0" destOrd="0" presId="urn:microsoft.com/office/officeart/2018/2/layout/IconLabelList"/>
    <dgm:cxn modelId="{1ECAE047-A771-4604-9438-CB4CBAA3F3F2}" type="presParOf" srcId="{30FC2CD3-A8C7-4CD7-B8C2-1C0ADE24AC81}" destId="{E40635A0-677C-47F4-91A4-763AD4EC6D02}" srcOrd="0" destOrd="0" presId="urn:microsoft.com/office/officeart/2018/2/layout/IconLabelList"/>
    <dgm:cxn modelId="{9CE44835-7C02-4B28-A4AD-DD42171781BA}" type="presParOf" srcId="{30FC2CD3-A8C7-4CD7-B8C2-1C0ADE24AC81}" destId="{2D9B2702-2986-4670-B2E4-2F76FF1DD5FE}" srcOrd="1" destOrd="0" presId="urn:microsoft.com/office/officeart/2018/2/layout/IconLabelList"/>
    <dgm:cxn modelId="{A2A204F5-8728-4420-B330-4307A5141B71}" type="presParOf" srcId="{30FC2CD3-A8C7-4CD7-B8C2-1C0ADE24AC81}" destId="{6417755A-7FF1-4FAC-98B8-443ECB853BEC}" srcOrd="2" destOrd="0" presId="urn:microsoft.com/office/officeart/2018/2/layout/IconLabelList"/>
    <dgm:cxn modelId="{B75B854C-F6A5-43AA-96FD-0FDEE1D4ADBF}" type="presParOf" srcId="{E07FDC18-332B-4C21-AA11-F7CD4CFCEC6E}" destId="{C5ED64D6-3B55-469E-8ABB-09B98729A762}" srcOrd="1" destOrd="0" presId="urn:microsoft.com/office/officeart/2018/2/layout/IconLabelList"/>
    <dgm:cxn modelId="{FC8094A8-4ABB-451B-90B9-72DF89D1CE13}" type="presParOf" srcId="{E07FDC18-332B-4C21-AA11-F7CD4CFCEC6E}" destId="{69DE39E8-A595-4A27-A5D5-C81DED1BE2C2}" srcOrd="2" destOrd="0" presId="urn:microsoft.com/office/officeart/2018/2/layout/IconLabelList"/>
    <dgm:cxn modelId="{6809CFDD-BCE1-4C5A-94D4-ADFEAE86117F}" type="presParOf" srcId="{69DE39E8-A595-4A27-A5D5-C81DED1BE2C2}" destId="{41943FF4-06AD-4997-B967-F3CDF2A7AB4D}" srcOrd="0" destOrd="0" presId="urn:microsoft.com/office/officeart/2018/2/layout/IconLabelList"/>
    <dgm:cxn modelId="{6265EF4F-24DD-414C-9389-4F3E1D128F45}" type="presParOf" srcId="{69DE39E8-A595-4A27-A5D5-C81DED1BE2C2}" destId="{28044E49-759F-4305-AE57-85819D65CEAA}" srcOrd="1" destOrd="0" presId="urn:microsoft.com/office/officeart/2018/2/layout/IconLabelList"/>
    <dgm:cxn modelId="{1F3EA748-13F5-47F0-B36E-368475E5C73B}" type="presParOf" srcId="{69DE39E8-A595-4A27-A5D5-C81DED1BE2C2}" destId="{D51750E6-68A7-45B2-A604-68BB8D6A0AD9}" srcOrd="2" destOrd="0" presId="urn:microsoft.com/office/officeart/2018/2/layout/IconLabelList"/>
    <dgm:cxn modelId="{7F0128A2-0039-4192-87FB-62EAD560368A}" type="presParOf" srcId="{E07FDC18-332B-4C21-AA11-F7CD4CFCEC6E}" destId="{1C087CCF-7C07-4358-AD45-C28C8D24F5FA}" srcOrd="3" destOrd="0" presId="urn:microsoft.com/office/officeart/2018/2/layout/IconLabelList"/>
    <dgm:cxn modelId="{856397CF-8FC6-4543-88BC-318C2D0CE77B}" type="presParOf" srcId="{E07FDC18-332B-4C21-AA11-F7CD4CFCEC6E}" destId="{781AA7C8-9195-49B7-8007-9EBDAB286263}" srcOrd="4" destOrd="0" presId="urn:microsoft.com/office/officeart/2018/2/layout/IconLabelList"/>
    <dgm:cxn modelId="{10847E7D-B098-43F5-B4E5-89A404745C1A}" type="presParOf" srcId="{781AA7C8-9195-49B7-8007-9EBDAB286263}" destId="{83E9A69D-BD92-4916-8AEF-C33FD9236493}" srcOrd="0" destOrd="0" presId="urn:microsoft.com/office/officeart/2018/2/layout/IconLabelList"/>
    <dgm:cxn modelId="{59FE8154-3EFD-4CC9-AAEF-9D34DD489ED4}" type="presParOf" srcId="{781AA7C8-9195-49B7-8007-9EBDAB286263}" destId="{C9495B18-DB3B-4570-97AE-F8FF1F4220DA}" srcOrd="1" destOrd="0" presId="urn:microsoft.com/office/officeart/2018/2/layout/IconLabelList"/>
    <dgm:cxn modelId="{3FBC5ADD-DBDC-4997-86E6-D0A174FBD399}" type="presParOf" srcId="{781AA7C8-9195-49B7-8007-9EBDAB286263}" destId="{DCC78C6C-D8C5-4027-A0C0-CBED267C2562}" srcOrd="2" destOrd="0" presId="urn:microsoft.com/office/officeart/2018/2/layout/IconLabelList"/>
    <dgm:cxn modelId="{59252E9A-68DF-4B26-B1D9-A5B754618E20}" type="presParOf" srcId="{E07FDC18-332B-4C21-AA11-F7CD4CFCEC6E}" destId="{0D0E18F7-19F5-487A-A4FA-90EF60315B36}" srcOrd="5" destOrd="0" presId="urn:microsoft.com/office/officeart/2018/2/layout/IconLabelList"/>
    <dgm:cxn modelId="{17E49459-8E85-43F8-8FE1-F6EADE974785}" type="presParOf" srcId="{E07FDC18-332B-4C21-AA11-F7CD4CFCEC6E}" destId="{3968BE53-6173-4F57-969A-844081B03AAE}" srcOrd="6" destOrd="0" presId="urn:microsoft.com/office/officeart/2018/2/layout/IconLabelList"/>
    <dgm:cxn modelId="{B697F3F3-929C-40C1-AB10-024C0D8DFF0E}" type="presParOf" srcId="{3968BE53-6173-4F57-969A-844081B03AAE}" destId="{4C883743-82DA-43D5-9E1A-D621D03E6C69}" srcOrd="0" destOrd="0" presId="urn:microsoft.com/office/officeart/2018/2/layout/IconLabelList"/>
    <dgm:cxn modelId="{EA3D380D-BAD7-499B-9503-276FD523A09B}" type="presParOf" srcId="{3968BE53-6173-4F57-969A-844081B03AAE}" destId="{DB109A2B-DC8C-413E-AC3D-243919663012}" srcOrd="1" destOrd="0" presId="urn:microsoft.com/office/officeart/2018/2/layout/IconLabelList"/>
    <dgm:cxn modelId="{3CDD4691-AF05-4974-9F95-09FAB102D46E}" type="presParOf" srcId="{3968BE53-6173-4F57-969A-844081B03AAE}" destId="{946B4B9D-AB6F-4285-AEF0-7BB8A6B4B6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F028CB-C739-4815-AA66-EA70D6BDA56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2CBB01-74AF-4FC6-8D86-8921BB3721CF}">
      <dgm:prSet/>
      <dgm:spPr/>
      <dgm:t>
        <a:bodyPr/>
        <a:lstStyle/>
        <a:p>
          <a:r>
            <a:rPr lang="es-MX"/>
            <a:t>Mejora en la logística de donación.</a:t>
          </a:r>
          <a:endParaRPr lang="en-US"/>
        </a:p>
      </dgm:t>
    </dgm:pt>
    <dgm:pt modelId="{4E6BE182-82F4-4587-A33F-AD53EE48E918}" type="parTrans" cxnId="{FD625D6E-1E02-445C-BA03-5FCD1CC93A13}">
      <dgm:prSet/>
      <dgm:spPr/>
      <dgm:t>
        <a:bodyPr/>
        <a:lstStyle/>
        <a:p>
          <a:endParaRPr lang="en-US"/>
        </a:p>
      </dgm:t>
    </dgm:pt>
    <dgm:pt modelId="{B22A5A95-E8E1-4C62-BC85-13C36DE49C99}" type="sibTrans" cxnId="{FD625D6E-1E02-445C-BA03-5FCD1CC93A13}">
      <dgm:prSet/>
      <dgm:spPr/>
      <dgm:t>
        <a:bodyPr/>
        <a:lstStyle/>
        <a:p>
          <a:endParaRPr lang="en-US"/>
        </a:p>
      </dgm:t>
    </dgm:pt>
    <dgm:pt modelId="{85DB4E37-0F89-48DC-96E4-DD831A2E0A04}">
      <dgm:prSet/>
      <dgm:spPr/>
      <dgm:t>
        <a:bodyPr/>
        <a:lstStyle/>
        <a:p>
          <a:r>
            <a:rPr lang="es-MX"/>
            <a:t>Información accesible y visual para ciudadanos.</a:t>
          </a:r>
          <a:endParaRPr lang="en-US"/>
        </a:p>
      </dgm:t>
    </dgm:pt>
    <dgm:pt modelId="{E3F48168-38C2-426A-B5A2-F0CFFD4A656D}" type="parTrans" cxnId="{BB9E29F0-369F-4A1F-BBDD-2C8DB76F1CAE}">
      <dgm:prSet/>
      <dgm:spPr/>
      <dgm:t>
        <a:bodyPr/>
        <a:lstStyle/>
        <a:p>
          <a:endParaRPr lang="en-US"/>
        </a:p>
      </dgm:t>
    </dgm:pt>
    <dgm:pt modelId="{DB9A2F83-EFEB-4CE5-A31C-8855AC807271}" type="sibTrans" cxnId="{BB9E29F0-369F-4A1F-BBDD-2C8DB76F1CAE}">
      <dgm:prSet/>
      <dgm:spPr/>
      <dgm:t>
        <a:bodyPr/>
        <a:lstStyle/>
        <a:p>
          <a:endParaRPr lang="en-US"/>
        </a:p>
      </dgm:t>
    </dgm:pt>
    <dgm:pt modelId="{C1EFB2AD-9033-4686-A3B8-21D40A557DD1}">
      <dgm:prSet/>
      <dgm:spPr/>
      <dgm:t>
        <a:bodyPr/>
        <a:lstStyle/>
        <a:p>
          <a:r>
            <a:rPr lang="es-MX"/>
            <a:t>Herramienta efectiva para planificación de salud pública.</a:t>
          </a:r>
          <a:endParaRPr lang="en-US"/>
        </a:p>
      </dgm:t>
    </dgm:pt>
    <dgm:pt modelId="{A4E38FF7-2DB7-4EC4-B4E1-0ADF7A3ECAD9}" type="parTrans" cxnId="{5B5A1C75-7F60-4AC8-AF90-55EC2D1DD1F9}">
      <dgm:prSet/>
      <dgm:spPr/>
      <dgm:t>
        <a:bodyPr/>
        <a:lstStyle/>
        <a:p>
          <a:endParaRPr lang="en-US"/>
        </a:p>
      </dgm:t>
    </dgm:pt>
    <dgm:pt modelId="{9C009FA5-0736-4B2C-A767-BFAFE2093775}" type="sibTrans" cxnId="{5B5A1C75-7F60-4AC8-AF90-55EC2D1DD1F9}">
      <dgm:prSet/>
      <dgm:spPr/>
      <dgm:t>
        <a:bodyPr/>
        <a:lstStyle/>
        <a:p>
          <a:endParaRPr lang="en-US"/>
        </a:p>
      </dgm:t>
    </dgm:pt>
    <dgm:pt modelId="{4755C213-D26A-4F90-ADB8-F98209570ED0}">
      <dgm:prSet/>
      <dgm:spPr/>
      <dgm:t>
        <a:bodyPr/>
        <a:lstStyle/>
        <a:p>
          <a:r>
            <a:rPr lang="es-MX"/>
            <a:t>Posibilidad de escalar a otras ciudades o países.</a:t>
          </a:r>
          <a:endParaRPr lang="en-US"/>
        </a:p>
      </dgm:t>
    </dgm:pt>
    <dgm:pt modelId="{47686FD3-5F4D-45F2-9695-DF7829151160}" type="parTrans" cxnId="{287DC151-8043-445F-AFCC-A3563033874E}">
      <dgm:prSet/>
      <dgm:spPr/>
      <dgm:t>
        <a:bodyPr/>
        <a:lstStyle/>
        <a:p>
          <a:endParaRPr lang="en-US"/>
        </a:p>
      </dgm:t>
    </dgm:pt>
    <dgm:pt modelId="{6E8DB706-184D-4E91-9BC9-52F78699821B}" type="sibTrans" cxnId="{287DC151-8043-445F-AFCC-A3563033874E}">
      <dgm:prSet/>
      <dgm:spPr/>
      <dgm:t>
        <a:bodyPr/>
        <a:lstStyle/>
        <a:p>
          <a:endParaRPr lang="en-US"/>
        </a:p>
      </dgm:t>
    </dgm:pt>
    <dgm:pt modelId="{9FC07D9A-275B-43D8-9DF7-7CBBCBCF7207}" type="pres">
      <dgm:prSet presAssocID="{FAF028CB-C739-4815-AA66-EA70D6BDA56A}" presName="matrix" presStyleCnt="0">
        <dgm:presLayoutVars>
          <dgm:chMax val="1"/>
          <dgm:dir/>
          <dgm:resizeHandles val="exact"/>
        </dgm:presLayoutVars>
      </dgm:prSet>
      <dgm:spPr/>
    </dgm:pt>
    <dgm:pt modelId="{E7A79618-D0C5-40B3-8B12-2D2D296F612E}" type="pres">
      <dgm:prSet presAssocID="{FAF028CB-C739-4815-AA66-EA70D6BDA56A}" presName="diamond" presStyleLbl="bgShp" presStyleIdx="0" presStyleCnt="1"/>
      <dgm:spPr/>
    </dgm:pt>
    <dgm:pt modelId="{3FE06A6A-443E-46AD-9BAE-35ED7B358B11}" type="pres">
      <dgm:prSet presAssocID="{FAF028CB-C739-4815-AA66-EA70D6BDA56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69E681-7D14-4C4A-ABDB-0B910E2575CF}" type="pres">
      <dgm:prSet presAssocID="{FAF028CB-C739-4815-AA66-EA70D6BDA56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EE452C-9CAE-47AE-A009-B966399A03FF}" type="pres">
      <dgm:prSet presAssocID="{FAF028CB-C739-4815-AA66-EA70D6BDA56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3BFEB31-6852-4156-B89A-A54EC10251A0}" type="pres">
      <dgm:prSet presAssocID="{FAF028CB-C739-4815-AA66-EA70D6BDA56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A02301D-DC1F-42AB-830C-15AD1599C959}" type="presOf" srcId="{F92CBB01-74AF-4FC6-8D86-8921BB3721CF}" destId="{3FE06A6A-443E-46AD-9BAE-35ED7B358B11}" srcOrd="0" destOrd="0" presId="urn:microsoft.com/office/officeart/2005/8/layout/matrix3"/>
    <dgm:cxn modelId="{FD625D6E-1E02-445C-BA03-5FCD1CC93A13}" srcId="{FAF028CB-C739-4815-AA66-EA70D6BDA56A}" destId="{F92CBB01-74AF-4FC6-8D86-8921BB3721CF}" srcOrd="0" destOrd="0" parTransId="{4E6BE182-82F4-4587-A33F-AD53EE48E918}" sibTransId="{B22A5A95-E8E1-4C62-BC85-13C36DE49C99}"/>
    <dgm:cxn modelId="{287DC151-8043-445F-AFCC-A3563033874E}" srcId="{FAF028CB-C739-4815-AA66-EA70D6BDA56A}" destId="{4755C213-D26A-4F90-ADB8-F98209570ED0}" srcOrd="3" destOrd="0" parTransId="{47686FD3-5F4D-45F2-9695-DF7829151160}" sibTransId="{6E8DB706-184D-4E91-9BC9-52F78699821B}"/>
    <dgm:cxn modelId="{F27ACA71-A782-4C35-BDD1-06B18C6CDC05}" type="presOf" srcId="{85DB4E37-0F89-48DC-96E4-DD831A2E0A04}" destId="{A369E681-7D14-4C4A-ABDB-0B910E2575CF}" srcOrd="0" destOrd="0" presId="urn:microsoft.com/office/officeart/2005/8/layout/matrix3"/>
    <dgm:cxn modelId="{5B5A1C75-7F60-4AC8-AF90-55EC2D1DD1F9}" srcId="{FAF028CB-C739-4815-AA66-EA70D6BDA56A}" destId="{C1EFB2AD-9033-4686-A3B8-21D40A557DD1}" srcOrd="2" destOrd="0" parTransId="{A4E38FF7-2DB7-4EC4-B4E1-0ADF7A3ECAD9}" sibTransId="{9C009FA5-0736-4B2C-A767-BFAFE2093775}"/>
    <dgm:cxn modelId="{15962975-FDCA-4C0E-83BA-A9BCFFADA8BD}" type="presOf" srcId="{FAF028CB-C739-4815-AA66-EA70D6BDA56A}" destId="{9FC07D9A-275B-43D8-9DF7-7CBBCBCF7207}" srcOrd="0" destOrd="0" presId="urn:microsoft.com/office/officeart/2005/8/layout/matrix3"/>
    <dgm:cxn modelId="{D083D1AA-BC76-401E-9E80-974CC18DEF50}" type="presOf" srcId="{4755C213-D26A-4F90-ADB8-F98209570ED0}" destId="{E3BFEB31-6852-4156-B89A-A54EC10251A0}" srcOrd="0" destOrd="0" presId="urn:microsoft.com/office/officeart/2005/8/layout/matrix3"/>
    <dgm:cxn modelId="{5F3682D5-6451-43D3-9161-09BD1FC1A0AB}" type="presOf" srcId="{C1EFB2AD-9033-4686-A3B8-21D40A557DD1}" destId="{0FEE452C-9CAE-47AE-A009-B966399A03FF}" srcOrd="0" destOrd="0" presId="urn:microsoft.com/office/officeart/2005/8/layout/matrix3"/>
    <dgm:cxn modelId="{BB9E29F0-369F-4A1F-BBDD-2C8DB76F1CAE}" srcId="{FAF028CB-C739-4815-AA66-EA70D6BDA56A}" destId="{85DB4E37-0F89-48DC-96E4-DD831A2E0A04}" srcOrd="1" destOrd="0" parTransId="{E3F48168-38C2-426A-B5A2-F0CFFD4A656D}" sibTransId="{DB9A2F83-EFEB-4CE5-A31C-8855AC807271}"/>
    <dgm:cxn modelId="{960A9425-192C-4CDC-985D-F8C8469F4CD0}" type="presParOf" srcId="{9FC07D9A-275B-43D8-9DF7-7CBBCBCF7207}" destId="{E7A79618-D0C5-40B3-8B12-2D2D296F612E}" srcOrd="0" destOrd="0" presId="urn:microsoft.com/office/officeart/2005/8/layout/matrix3"/>
    <dgm:cxn modelId="{C98CEB81-87C3-427A-9736-4354F8C669AC}" type="presParOf" srcId="{9FC07D9A-275B-43D8-9DF7-7CBBCBCF7207}" destId="{3FE06A6A-443E-46AD-9BAE-35ED7B358B11}" srcOrd="1" destOrd="0" presId="urn:microsoft.com/office/officeart/2005/8/layout/matrix3"/>
    <dgm:cxn modelId="{4D1089E6-16A5-4CD3-AD35-EB63C42E7443}" type="presParOf" srcId="{9FC07D9A-275B-43D8-9DF7-7CBBCBCF7207}" destId="{A369E681-7D14-4C4A-ABDB-0B910E2575CF}" srcOrd="2" destOrd="0" presId="urn:microsoft.com/office/officeart/2005/8/layout/matrix3"/>
    <dgm:cxn modelId="{0B1F7362-850A-416A-A7E9-DECA0A205FA4}" type="presParOf" srcId="{9FC07D9A-275B-43D8-9DF7-7CBBCBCF7207}" destId="{0FEE452C-9CAE-47AE-A009-B966399A03FF}" srcOrd="3" destOrd="0" presId="urn:microsoft.com/office/officeart/2005/8/layout/matrix3"/>
    <dgm:cxn modelId="{BAE6DF28-46E3-4A3E-BF23-6D47291C00E4}" type="presParOf" srcId="{9FC07D9A-275B-43D8-9DF7-7CBBCBCF7207}" destId="{E3BFEB31-6852-4156-B89A-A54EC10251A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3BC3-F404-47F3-A033-C6C637A34DBD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Conectar donadores con centros cercanos.</a:t>
          </a:r>
          <a:endParaRPr lang="en-US" sz="1800" kern="1200"/>
        </a:p>
      </dsp:txBody>
      <dsp:txXfrm>
        <a:off x="3405805" y="42725"/>
        <a:ext cx="3703990" cy="754434"/>
      </dsp:txXfrm>
    </dsp:sp>
    <dsp:sp modelId="{716C8B00-3E0D-44FF-88E5-A5BC323EB69D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Mostrar campañas de donación activas.</a:t>
          </a:r>
          <a:endParaRPr lang="en-US" sz="1800" kern="1200"/>
        </a:p>
      </dsp:txBody>
      <dsp:txXfrm>
        <a:off x="3405805" y="920588"/>
        <a:ext cx="3703990" cy="754434"/>
      </dsp:txXfrm>
    </dsp:sp>
    <dsp:sp modelId="{75B79DEC-66FC-4DBC-88ED-4A6278FF44CA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Identificar zonas de riesgo sin cobertura.</a:t>
          </a:r>
          <a:endParaRPr lang="en-US" sz="1800" kern="1200"/>
        </a:p>
      </dsp:txBody>
      <dsp:txXfrm>
        <a:off x="3405805" y="1798451"/>
        <a:ext cx="3703990" cy="754434"/>
      </dsp:txXfrm>
    </dsp:sp>
    <dsp:sp modelId="{E9A27EF4-FE6B-4BBA-B227-2A32DFB034D7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Visualizar y analizar espacialmente la distribución de servicios.</a:t>
          </a:r>
          <a:endParaRPr lang="en-US" sz="1800" kern="1200"/>
        </a:p>
      </dsp:txBody>
      <dsp:txXfrm>
        <a:off x="3405805" y="2676315"/>
        <a:ext cx="3703990" cy="754434"/>
      </dsp:txXfrm>
    </dsp:sp>
    <dsp:sp modelId="{85B6538F-A2D1-4F1D-8682-07BAE0AF6463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Proveer una herramienta para planificación sanitaria.</a:t>
          </a:r>
          <a:endParaRPr lang="en-US" sz="1800" kern="1200"/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CE9C-DEC1-46D6-BB8B-A2EA939BC35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5F40-5357-4F16-9685-FCDCCE68D135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Supabase + PostGIS</a:t>
          </a:r>
          <a:r>
            <a:rPr lang="es-MX" sz="1700" kern="1200"/>
            <a:t>: base de datos espacial.</a:t>
          </a:r>
          <a:endParaRPr lang="en-US" sz="1700" kern="1200"/>
        </a:p>
      </dsp:txBody>
      <dsp:txXfrm>
        <a:off x="569079" y="2427788"/>
        <a:ext cx="2072362" cy="720000"/>
      </dsp:txXfrm>
    </dsp:sp>
    <dsp:sp modelId="{51D31DF9-F001-4E61-B184-477A1B76091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A322-38EA-4845-BD01-D263B288D0EF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Leaflet.js</a:t>
          </a:r>
          <a:r>
            <a:rPr lang="es-MX" sz="1700" kern="1200"/>
            <a:t>: visualización del mapa.</a:t>
          </a:r>
          <a:endParaRPr lang="en-US" sz="1700" kern="1200"/>
        </a:p>
      </dsp:txBody>
      <dsp:txXfrm>
        <a:off x="3004105" y="2427788"/>
        <a:ext cx="2072362" cy="720000"/>
      </dsp:txXfrm>
    </dsp:sp>
    <dsp:sp modelId="{F656738F-96C7-4A37-BE1D-43EFE4336A93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12B8B-13D2-4B9C-B1EB-67D803B47CCF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Turf.js</a:t>
          </a:r>
          <a:r>
            <a:rPr lang="es-MX" sz="1700" kern="1200"/>
            <a:t>: análisis geoespacial.</a:t>
          </a:r>
          <a:endParaRPr lang="en-US" sz="1700" kern="1200"/>
        </a:p>
      </dsp:txBody>
      <dsp:txXfrm>
        <a:off x="5439131" y="2427788"/>
        <a:ext cx="2072362" cy="720000"/>
      </dsp:txXfrm>
    </dsp:sp>
    <dsp:sp modelId="{45439639-1B34-46C9-A19F-40E546C8B44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48E1-C847-4517-A795-AA6577868109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HTML, CSS, JavaScript</a:t>
          </a:r>
          <a:r>
            <a:rPr lang="es-MX" sz="1700" kern="1200"/>
            <a:t>: interfaz y funcionalidades.</a:t>
          </a:r>
          <a:endParaRPr lang="en-US" sz="1700" kern="120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84356-7A0A-48B1-B841-820953E15E4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0BC25-518C-4D86-9114-880A5A41FB4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centros_salud: hospitales, bancos y clínicas con geolocalización.</a:t>
          </a:r>
          <a:endParaRPr lang="en-US" sz="2200" kern="1200"/>
        </a:p>
      </dsp:txBody>
      <dsp:txXfrm>
        <a:off x="378614" y="886531"/>
        <a:ext cx="2810360" cy="1744948"/>
      </dsp:txXfrm>
    </dsp:sp>
    <dsp:sp modelId="{5DC8CC66-C4A8-4E74-85AB-6A1DCEEF115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9ECF7-D8E2-4E88-A1C9-F32BAFE0AC9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zonas_cobertura: áreas de atención y riesgo.</a:t>
          </a:r>
          <a:endParaRPr lang="en-US" sz="2200" kern="1200"/>
        </a:p>
      </dsp:txBody>
      <dsp:txXfrm>
        <a:off x="3946203" y="886531"/>
        <a:ext cx="2810360" cy="1744948"/>
      </dsp:txXfrm>
    </dsp:sp>
    <dsp:sp modelId="{8E400D61-F4AF-4890-80C2-CA35A1530DE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6C965-C0C7-44CB-B7EA-67B670E0F92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campañas_donacion: eventos de donación.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635A0-677C-47F4-91A4-763AD4EC6D02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7755A-7FF1-4FAC-98B8-443ECB853BEC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Filtros por tipo de centro, sangre y disponibilidad.</a:t>
          </a:r>
          <a:endParaRPr lang="en-US" sz="1700" kern="1200"/>
        </a:p>
      </dsp:txBody>
      <dsp:txXfrm>
        <a:off x="510197" y="1855936"/>
        <a:ext cx="2068076" cy="720000"/>
      </dsp:txXfrm>
    </dsp:sp>
    <dsp:sp modelId="{41943FF4-06AD-4997-B967-F3CDF2A7AB4D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750E6-68A7-45B2-A604-68BB8D6A0AD9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Pop-ups informativos y íconos personalizados.</a:t>
          </a:r>
          <a:endParaRPr lang="en-US" sz="1700" kern="1200"/>
        </a:p>
      </dsp:txBody>
      <dsp:txXfrm>
        <a:off x="2940187" y="1855936"/>
        <a:ext cx="2068076" cy="720000"/>
      </dsp:txXfrm>
    </dsp:sp>
    <dsp:sp modelId="{83E9A69D-BD92-4916-8AEF-C33FD9236493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78C6C-D8C5-4027-A0C0-CBED267C2562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Listado de campañas activas.</a:t>
          </a:r>
          <a:endParaRPr lang="en-US" sz="1700" kern="1200"/>
        </a:p>
      </dsp:txBody>
      <dsp:txXfrm>
        <a:off x="5370176" y="1855936"/>
        <a:ext cx="2068076" cy="720000"/>
      </dsp:txXfrm>
    </dsp:sp>
    <dsp:sp modelId="{4C883743-82DA-43D5-9E1A-D621D03E6C69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B4B9D-AB6F-4285-AEF0-7BB8A6B4B6A1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Mapa interactivo y responsivo.</a:t>
          </a:r>
          <a:endParaRPr lang="en-US" sz="1700" kern="1200"/>
        </a:p>
      </dsp:txBody>
      <dsp:txXfrm>
        <a:off x="7800166" y="1855936"/>
        <a:ext cx="2068076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9618-D0C5-40B3-8B12-2D2D296F612E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06A6A-443E-46AD-9BAE-35ED7B358B11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Mejora en la logística de donación.</a:t>
          </a:r>
          <a:endParaRPr lang="en-US" sz="1900" kern="1200"/>
        </a:p>
      </dsp:txBody>
      <dsp:txXfrm>
        <a:off x="3578350" y="496219"/>
        <a:ext cx="1531337" cy="1531337"/>
      </dsp:txXfrm>
    </dsp:sp>
    <dsp:sp modelId="{A369E681-7D14-4C4A-ABDB-0B910E2575CF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Información accesible y visual para ciudadanos.</a:t>
          </a:r>
          <a:endParaRPr lang="en-US" sz="1900" kern="1200"/>
        </a:p>
      </dsp:txBody>
      <dsp:txXfrm>
        <a:off x="5405912" y="496219"/>
        <a:ext cx="1531337" cy="1531337"/>
      </dsp:txXfrm>
    </dsp:sp>
    <dsp:sp modelId="{0FEE452C-9CAE-47AE-A009-B966399A03FF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Herramienta efectiva para planificación de salud pública.</a:t>
          </a:r>
          <a:endParaRPr lang="en-US" sz="1900" kern="1200"/>
        </a:p>
      </dsp:txBody>
      <dsp:txXfrm>
        <a:off x="3578350" y="2323781"/>
        <a:ext cx="1531337" cy="1531337"/>
      </dsp:txXfrm>
    </dsp:sp>
    <dsp:sp modelId="{E3BFEB31-6852-4156-B89A-A54EC10251A0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Posibilidad de escalar a otras ciudades o países.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7D7C-3AE3-8D77-9D27-62D89DBE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9B260D-75EC-F5D5-5782-95F0E68C3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91498-815B-0AF9-A9FC-0A342786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9D1B0-0B76-ED75-F45E-153AD67F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43013-52BB-5C82-B2AE-BBF3950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38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33279-0B2C-B546-2C70-47461E38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C5C0A5-4E2D-44CB-228C-03EED5AE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FBD36-6DFE-E101-B338-3F3CC04F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2FF7D-DD37-B834-DA5B-97856B4E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1E417-7CB1-D252-9C74-C8E5FA0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8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F8FF4-348F-D0C9-F77A-C403385D3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30BD1A-C04B-3EC9-15D1-FFDA206C5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14192-CCCF-CA5E-8CF0-889BFEF3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DD820-75CD-87D4-D823-56A2B230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B283D-1261-3D7C-C508-8EE871BE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0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7B94D-1C80-D7B1-82A1-0B109D0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D6CC1-1B72-4124-B859-6F2CDF26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9C868-01BC-1950-8BFF-1892D03C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EFE5E-2F5E-A059-0FAB-55AA41F0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A8297-1503-D208-9E93-273C5E7B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49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75FF-9778-3BE4-9D14-E3478B06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72C44-80D8-42C9-F5C7-B12F767F0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7DEB7-99AD-0E51-7EA1-A6AD86F1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0BF41-35C5-7B01-35DA-5416A09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5982E5-5551-FE94-E452-9E67845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46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B7729-19CE-6B4A-F3EA-3834F54A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1B26D-701B-656E-4F87-E38F6547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EC6A5-F2DC-B472-284B-EEB4B506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8C671C-DD1D-BD04-18CF-7225E1FD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38E0-E6C7-4E3A-AA1D-B968AD9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7FE5CC-C740-BAE2-DA2A-431BAA9F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95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6A0C9-B766-A664-8BC5-DFFF2E25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E0A4C-7F94-31B3-BA47-946F3624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85AB11-24BC-463D-6839-4A6C89C8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F7EB16-7FFF-32FA-5339-7530CF69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52533C-1833-036B-E025-FA2210B8A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7F7B5C-5024-AFF5-3DFA-2CF9F7DC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A1C777-18FD-E7BA-16C9-0E699A4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632A6-527F-67C5-FE4C-3D1B444A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84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6EF4-50F1-8FD7-CC71-8EB925CC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6DED17-4562-C180-3A90-86F42F30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3CEBC5-78EE-1241-C17D-D20D4953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3AA34C-EDC9-B84C-C4D3-950494A8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C1A1BA-D755-B96D-91CD-59DD269C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DD76A3-1D93-DF3B-3584-4304DFC5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8E79A4-5F1F-3BF6-B61E-A3E81146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75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8CF3-F893-9982-4A6E-C5219822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99B2E-DF9B-BC78-7F7C-F60F34C4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880308-EADB-E72E-6FB3-7B23A0B57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1FDEF4-D14A-08C7-2D66-3FBAABF0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773B17-6AB2-151A-8137-E1834DF0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BA7EE9-171F-9B8F-1B95-206B633C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25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39DCC-020C-410C-E621-DC90F106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DC1A06-212F-70E6-9B3C-FBFEA22C6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6D5D97-0229-A3CC-2252-A308F096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B7D487-18FD-F298-F523-551D160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6767DE-E127-E904-AB53-D52A5FC4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D2289-AC01-8EAB-EF7C-2000E09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34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B77D6D-D670-53F9-448D-AB214AC7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F4210-4B1A-03C4-8AA4-007A0494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4C374-915C-6E79-837B-D36A7780F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C896A-215B-40B5-8B9B-88C49546E7E0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C4089-33A6-6DF7-0C3B-E4064D95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5F4B2-31A6-EA73-0D01-797A8E840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C8E93-66D4-499A-B8CB-9FDA1062E9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5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bos de ensayo con muestras en un bastidor de tubos de ensayo">
            <a:extLst>
              <a:ext uri="{FF2B5EF4-FFF2-40B4-BE49-F238E27FC236}">
                <a16:creationId xmlns:a16="http://schemas.microsoft.com/office/drawing/2014/main" id="{D1A086B0-D886-5445-2FCB-D216D2F1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118" b="16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3879D6-67B3-6843-D33D-1C9EDAD86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Donación de sangre activa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BAEF6-191D-E495-D977-63822A3A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 sz="1700">
                <a:solidFill>
                  <a:srgbClr val="FFFFFF"/>
                </a:solidFill>
              </a:rPr>
              <a:t>Diego Camarena Gutiérrez</a:t>
            </a:r>
          </a:p>
          <a:p>
            <a:r>
              <a:rPr lang="es-MX" sz="1700">
                <a:solidFill>
                  <a:srgbClr val="FFFFFF"/>
                </a:solidFill>
              </a:rPr>
              <a:t>Uriel Mendoza Rodríguez</a:t>
            </a:r>
          </a:p>
          <a:p>
            <a:r>
              <a:rPr lang="es-MX" sz="1700">
                <a:solidFill>
                  <a:srgbClr val="FFFFFF"/>
                </a:solidFill>
              </a:rPr>
              <a:t>Ivan Vivas García</a:t>
            </a:r>
          </a:p>
        </p:txBody>
      </p:sp>
    </p:spTree>
    <p:extLst>
      <p:ext uri="{BB962C8B-B14F-4D97-AF65-F5344CB8AC3E}">
        <p14:creationId xmlns:p14="http://schemas.microsoft.com/office/powerpoint/2010/main" val="85050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93DEB-C97F-374A-D7E5-749158DF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MX" sz="4000" b="1"/>
              <a:t>Justificación</a:t>
            </a:r>
            <a:br>
              <a:rPr lang="es-MX" sz="4000"/>
            </a:b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B5D24-1DAB-50FC-9A2F-E83CA8C42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2000"/>
              <a:t>La disponibilidad de sangre es crítica para hospitales y pacientes. Las dificultades para movilizar donadores, planificar campañas y ubicar centros con capacidad de transfusión generan riesgos innecesarios.</a:t>
            </a:r>
          </a:p>
          <a:p>
            <a:r>
              <a:rPr lang="es-MX" sz="2000"/>
              <a:t>Este proyecto propone una solución basada en mapas interactivos, filtros y análisis geoespaciales que conectan donadores con centros de salud y permiten detectar áreas sin cobertura.</a:t>
            </a:r>
          </a:p>
          <a:p>
            <a:endParaRPr lang="es-MX" sz="2000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6011C549-7F13-016F-DF28-D08DE12E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98" r="660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5AB5C7-8982-F3FD-D936-4761BD28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5826F-7934-D0BA-8C6E-07A3F94F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/>
              <a:t>Objetivos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32CFDEA-92CE-0BA2-1F88-0BD2A5E7A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729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97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CEDEFC-935B-EDB5-024A-1E1CDCC6E7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2FE9A-641E-89A5-CCB7-DA041F9E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/>
              <a:t>Tecnologías empleadas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3C5E17-EA48-8CF8-D8E8-82270C56A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5634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3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1B64C-3AAB-314F-B8AE-954BA8CE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/>
              <a:t>Estructura de la base de datos</a:t>
            </a:r>
            <a:endParaRPr lang="es-MX" sz="4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A23341F-1F8D-A435-5FA3-863CD8DDB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01135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7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E1E45-DCFB-11FB-EFB0-376ED98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/>
              <a:t>Funciones principales del sistema</a:t>
            </a:r>
            <a:endParaRPr lang="es-MX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2F01ED3-6F54-5CF1-35A8-B1AE95C2B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928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4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D0446-990A-BCC8-4F30-E08836B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MX" sz="4000" b="1"/>
              <a:t>Análisis con Turf.js</a:t>
            </a:r>
            <a:endParaRPr lang="es-MX" sz="400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CF321DF0-C188-C5C5-E967-46825DFE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b="1"/>
              <a:t>Buffer de 1 km</a:t>
            </a:r>
            <a:r>
              <a:rPr lang="es-MX" sz="2000"/>
              <a:t> desde punto seleccionado.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/>
              <a:t>Cálculo de distancia</a:t>
            </a:r>
            <a:r>
              <a:rPr lang="es-MX" sz="2000"/>
              <a:t> al centro más cercano.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/>
              <a:t>Zonas sin cobertura</a:t>
            </a:r>
            <a:r>
              <a:rPr lang="es-MX" sz="2000"/>
              <a:t> (sin centros a 3 km).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DA297-1CE5-A0E4-0A13-F0DEB363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4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399B-4AE9-4904-6522-D5062C3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Resultados y beneficios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6071262-6F87-1450-C14A-60134CF392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21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276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Donación de sangre activa</vt:lpstr>
      <vt:lpstr>Justificación </vt:lpstr>
      <vt:lpstr>Objetivos</vt:lpstr>
      <vt:lpstr>Tecnologías empleadas</vt:lpstr>
      <vt:lpstr>Estructura de la base de datos</vt:lpstr>
      <vt:lpstr>Funciones principales del sistema</vt:lpstr>
      <vt:lpstr>Análisis con Turf.js</vt:lpstr>
      <vt:lpstr>Resultados y beneficios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Camarena Gutiérrez</dc:creator>
  <cp:lastModifiedBy>Diego Camarena Gutiérrez</cp:lastModifiedBy>
  <cp:revision>1</cp:revision>
  <dcterms:created xsi:type="dcterms:W3CDTF">2025-05-13T02:19:11Z</dcterms:created>
  <dcterms:modified xsi:type="dcterms:W3CDTF">2025-05-13T02:24:01Z</dcterms:modified>
</cp:coreProperties>
</file>