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64" r:id="rId3"/>
    <p:sldId id="347" r:id="rId4"/>
    <p:sldId id="301" r:id="rId5"/>
    <p:sldId id="359" r:id="rId6"/>
    <p:sldId id="341" r:id="rId7"/>
    <p:sldId id="340" r:id="rId8"/>
  </p:sldIdLst>
  <p:sldSz cx="9144000" cy="5143500" type="screen16x9"/>
  <p:notesSz cx="6980238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 autoAdjust="0"/>
    <p:restoredTop sz="95455" autoAdjust="0"/>
  </p:normalViewPr>
  <p:slideViewPr>
    <p:cSldViewPr>
      <p:cViewPr>
        <p:scale>
          <a:sx n="125" d="100"/>
          <a:sy n="125" d="100"/>
        </p:scale>
        <p:origin x="-102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18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54463" y="0"/>
            <a:ext cx="302418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2B454-374C-4BD7-9486-4F35199C1B1B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98500" y="4400550"/>
            <a:ext cx="5583238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02418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54463" y="8685213"/>
            <a:ext cx="302418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4A15D-3C38-4BE7-8654-F67BBD2D0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188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CD3E5-A19A-489F-AC93-7D4128F951C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26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061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803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5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174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93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86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937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21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1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93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50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D3F1-F595-4CB8-92F7-C0BFF9759148}" type="datetimeFigureOut">
              <a:rPr lang="es-CO" smtClean="0"/>
              <a:t>12/02/2019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3C8D-9A64-4F24-97A5-D325519DD0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0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microsoft.com/office/2007/relationships/hdphoto" Target="../media/hdphoto5.wdp"/><Relationship Id="rId10" Type="http://schemas.microsoft.com/office/2007/relationships/hdphoto" Target="../media/hdphoto3.wdp"/><Relationship Id="rId19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Documentación </a:t>
            </a:r>
            <a:r>
              <a:rPr lang="es-CO" dirty="0" err="1" smtClean="0"/>
              <a:t>BizAgi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Administración de Ambientes y Versiones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96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Arquitectura Integración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Alto </a:t>
            </a:r>
            <a:r>
              <a:rPr lang="es-CO" dirty="0" smtClean="0"/>
              <a:t>Nivel </a:t>
            </a:r>
            <a:r>
              <a:rPr lang="es-CO" dirty="0" err="1" smtClean="0"/>
              <a:t>BizAgi</a:t>
            </a:r>
            <a:r>
              <a:rPr lang="es-CO" dirty="0" smtClean="0"/>
              <a:t> - Producción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90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/>
          <p:nvPr/>
        </p:nvSpPr>
        <p:spPr>
          <a:xfrm>
            <a:off x="251520" y="212383"/>
            <a:ext cx="1929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DIAGRAMA RED</a:t>
            </a:r>
          </a:p>
        </p:txBody>
      </p:sp>
      <p:sp>
        <p:nvSpPr>
          <p:cNvPr id="4" name="6 CuadroTexto"/>
          <p:cNvSpPr txBox="1"/>
          <p:nvPr/>
        </p:nvSpPr>
        <p:spPr>
          <a:xfrm>
            <a:off x="395536" y="2067694"/>
            <a:ext cx="1929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Solicitar A Seguridad</a:t>
            </a:r>
          </a:p>
        </p:txBody>
      </p:sp>
    </p:spTree>
    <p:extLst>
      <p:ext uri="{BB962C8B-B14F-4D97-AF65-F5344CB8AC3E}">
        <p14:creationId xmlns:p14="http://schemas.microsoft.com/office/powerpoint/2010/main" val="31096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Arquitectura Integración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Intranet -</a:t>
            </a:r>
            <a:r>
              <a:rPr lang="es-ES" dirty="0" err="1" smtClean="0"/>
              <a:t>BizAgi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05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6" y="1366664"/>
            <a:ext cx="299624" cy="29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9" name="Rectángulo 428"/>
          <p:cNvSpPr/>
          <p:nvPr/>
        </p:nvSpPr>
        <p:spPr>
          <a:xfrm>
            <a:off x="5469142" y="795558"/>
            <a:ext cx="972332" cy="14755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smtClean="0">
                <a:solidFill>
                  <a:schemeClr val="tx1"/>
                </a:solidFill>
              </a:rPr>
              <a:t>DB </a:t>
            </a:r>
            <a:r>
              <a:rPr lang="es-CO" sz="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BUS</a:t>
            </a:r>
          </a:p>
          <a:p>
            <a:pPr algn="r"/>
            <a:endParaRPr lang="es-CO" sz="800" b="1" dirty="0" smtClean="0">
              <a:solidFill>
                <a:schemeClr val="tx1"/>
              </a:solidFill>
            </a:endParaRPr>
          </a:p>
          <a:p>
            <a:pPr algn="r"/>
            <a:endParaRPr lang="es-CO" sz="800" b="1" dirty="0">
              <a:solidFill>
                <a:schemeClr val="tx1"/>
              </a:solidFill>
            </a:endParaRPr>
          </a:p>
          <a:p>
            <a:pPr algn="r"/>
            <a:endParaRPr lang="es-CO" sz="800" b="1" dirty="0" smtClean="0">
              <a:solidFill>
                <a:schemeClr val="tx1"/>
              </a:solidFill>
            </a:endParaRPr>
          </a:p>
          <a:p>
            <a:pPr algn="r"/>
            <a:endParaRPr lang="es-CO" sz="800" b="1" dirty="0">
              <a:solidFill>
                <a:schemeClr val="tx1"/>
              </a:solidFill>
            </a:endParaRPr>
          </a:p>
          <a:p>
            <a:pPr algn="r"/>
            <a:endParaRPr lang="es-CO" sz="800" b="1" dirty="0" smtClean="0">
              <a:solidFill>
                <a:schemeClr val="tx1"/>
              </a:solidFill>
            </a:endParaRPr>
          </a:p>
          <a:p>
            <a:endParaRPr lang="es-CO" sz="800" b="1" dirty="0">
              <a:solidFill>
                <a:schemeClr val="tx1"/>
              </a:solidFill>
            </a:endParaRPr>
          </a:p>
          <a:p>
            <a:pPr algn="r"/>
            <a:endParaRPr lang="es-CO" sz="800" b="1" dirty="0" smtClean="0">
              <a:solidFill>
                <a:schemeClr val="tx1"/>
              </a:solidFill>
            </a:endParaRPr>
          </a:p>
        </p:txBody>
      </p:sp>
      <p:grpSp>
        <p:nvGrpSpPr>
          <p:cNvPr id="440" name="Grupo 439"/>
          <p:cNvGrpSpPr/>
          <p:nvPr/>
        </p:nvGrpSpPr>
        <p:grpSpPr>
          <a:xfrm>
            <a:off x="5487134" y="1076725"/>
            <a:ext cx="936307" cy="446276"/>
            <a:chOff x="6076297" y="1613688"/>
            <a:chExt cx="936307" cy="446276"/>
          </a:xfrm>
        </p:grpSpPr>
        <p:grpSp>
          <p:nvGrpSpPr>
            <p:cNvPr id="441" name="Grupo 440"/>
            <p:cNvGrpSpPr/>
            <p:nvPr/>
          </p:nvGrpSpPr>
          <p:grpSpPr>
            <a:xfrm>
              <a:off x="6076297" y="1613688"/>
              <a:ext cx="936307" cy="446276"/>
              <a:chOff x="1800785" y="1759138"/>
              <a:chExt cx="936307" cy="446276"/>
            </a:xfrm>
          </p:grpSpPr>
          <p:sp>
            <p:nvSpPr>
              <p:cNvPr id="443" name="Rectángulo redondeado 442"/>
              <p:cNvSpPr/>
              <p:nvPr/>
            </p:nvSpPr>
            <p:spPr>
              <a:xfrm>
                <a:off x="1800785" y="1782072"/>
                <a:ext cx="865305" cy="272089"/>
              </a:xfrm>
              <a:prstGeom prst="roundRect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4" name="CuadroTexto 443"/>
              <p:cNvSpPr txBox="1"/>
              <p:nvPr/>
            </p:nvSpPr>
            <p:spPr>
              <a:xfrm>
                <a:off x="1912102" y="1759138"/>
                <a:ext cx="82499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800" b="1" dirty="0">
                    <a:ln w="6350">
                      <a:noFill/>
                    </a:ln>
                  </a:rPr>
                  <a:t>BPM-PSDB-QA</a:t>
                </a:r>
                <a:endParaRPr lang="es-CO" sz="800" b="1" dirty="0" smtClean="0">
                  <a:ln w="6350">
                    <a:noFill/>
                  </a:ln>
                </a:endParaRPr>
              </a:p>
              <a:p>
                <a:r>
                  <a:rPr lang="es-CO" sz="700" dirty="0" smtClean="0"/>
                  <a:t>192.168.2.139</a:t>
                </a:r>
                <a:endParaRPr lang="es-CO" sz="800" b="1" dirty="0">
                  <a:ln w="6350">
                    <a:noFill/>
                  </a:ln>
                </a:endParaRPr>
              </a:p>
            </p:txBody>
          </p:sp>
        </p:grpSp>
        <p:pic>
          <p:nvPicPr>
            <p:cNvPr id="442" name="Imagen 44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8193" y1="90132" x2="48193" y2="78289"/>
                          <a14:foregroundMark x1="96386" y1="92763" x2="3012" y2="92105"/>
                          <a14:foregroundMark x1="49398" y1="60526" x2="53012" y2="34211"/>
                          <a14:foregroundMark x1="18072" y1="53289" x2="83133" y2="53289"/>
                          <a14:foregroundMark x1="78916" y1="11184" x2="80723" y2="664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99369" y="1705082"/>
              <a:ext cx="160089" cy="146588"/>
            </a:xfrm>
            <a:prstGeom prst="rect">
              <a:avLst/>
            </a:prstGeom>
          </p:spPr>
        </p:pic>
      </p:grpSp>
      <p:sp>
        <p:nvSpPr>
          <p:cNvPr id="416" name="Rectángulo 415"/>
          <p:cNvSpPr/>
          <p:nvPr/>
        </p:nvSpPr>
        <p:spPr>
          <a:xfrm>
            <a:off x="4716016" y="795559"/>
            <a:ext cx="727791" cy="14755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err="1" smtClean="0">
                <a:solidFill>
                  <a:schemeClr val="tx1"/>
                </a:solidFill>
              </a:rPr>
              <a:t>Broker</a:t>
            </a:r>
            <a:endParaRPr lang="es-CO" sz="800" b="1" dirty="0">
              <a:solidFill>
                <a:schemeClr val="tx1"/>
              </a:solidFill>
            </a:endParaRPr>
          </a:p>
        </p:txBody>
      </p:sp>
      <p:grpSp>
        <p:nvGrpSpPr>
          <p:cNvPr id="417" name="Grupo 416"/>
          <p:cNvGrpSpPr/>
          <p:nvPr/>
        </p:nvGrpSpPr>
        <p:grpSpPr>
          <a:xfrm>
            <a:off x="4732604" y="1090451"/>
            <a:ext cx="777001" cy="323165"/>
            <a:chOff x="1791694" y="1743871"/>
            <a:chExt cx="777001" cy="323165"/>
          </a:xfrm>
        </p:grpSpPr>
        <p:sp>
          <p:nvSpPr>
            <p:cNvPr id="418" name="Rectángulo redondeado 417"/>
            <p:cNvSpPr/>
            <p:nvPr/>
          </p:nvSpPr>
          <p:spPr>
            <a:xfrm>
              <a:off x="1791694" y="1762264"/>
              <a:ext cx="700034" cy="272089"/>
            </a:xfrm>
            <a:prstGeom prst="round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9" name="CuadroTexto 418"/>
            <p:cNvSpPr txBox="1"/>
            <p:nvPr/>
          </p:nvSpPr>
          <p:spPr>
            <a:xfrm>
              <a:off x="1848695" y="1743871"/>
              <a:ext cx="720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b="1" dirty="0" err="1">
                  <a:ln w="6350">
                    <a:noFill/>
                  </a:ln>
                </a:rPr>
                <a:t>IIBactPrueb</a:t>
              </a:r>
              <a:endParaRPr lang="es-CO" sz="800" b="1" dirty="0" smtClean="0">
                <a:ln w="6350">
                  <a:noFill/>
                </a:ln>
              </a:endParaRPr>
            </a:p>
            <a:p>
              <a:r>
                <a:rPr lang="es-CO" sz="700" dirty="0" smtClean="0"/>
                <a:t>10.160.88.150</a:t>
              </a:r>
              <a:endParaRPr lang="es-CO" sz="800" b="1" dirty="0">
                <a:ln w="6350">
                  <a:noFill/>
                </a:ln>
              </a:endParaRPr>
            </a:p>
          </p:txBody>
        </p:sp>
      </p:grpSp>
      <p:cxnSp>
        <p:nvCxnSpPr>
          <p:cNvPr id="424" name="Conector angular 423"/>
          <p:cNvCxnSpPr>
            <a:stCxn id="426" idx="2"/>
            <a:endCxn id="435" idx="1"/>
          </p:cNvCxnSpPr>
          <p:nvPr/>
        </p:nvCxnSpPr>
        <p:spPr>
          <a:xfrm rot="16200000" flipH="1">
            <a:off x="4957515" y="1174097"/>
            <a:ext cx="476748" cy="774399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6" name="Imagen 4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1150518"/>
            <a:ext cx="172405" cy="172405"/>
          </a:xfrm>
          <a:prstGeom prst="rect">
            <a:avLst/>
          </a:prstGeom>
        </p:spPr>
      </p:pic>
      <p:pic>
        <p:nvPicPr>
          <p:cNvPr id="428" name="Imagen 4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220" y="1227437"/>
            <a:ext cx="112855" cy="112855"/>
          </a:xfrm>
          <a:prstGeom prst="rect">
            <a:avLst/>
          </a:prstGeom>
        </p:spPr>
      </p:pic>
      <p:cxnSp>
        <p:nvCxnSpPr>
          <p:cNvPr id="430" name="Conector recto de flecha 429"/>
          <p:cNvCxnSpPr>
            <a:stCxn id="443" idx="2"/>
            <a:endCxn id="435" idx="0"/>
          </p:cNvCxnSpPr>
          <p:nvPr/>
        </p:nvCxnSpPr>
        <p:spPr>
          <a:xfrm>
            <a:off x="5919787" y="1371748"/>
            <a:ext cx="869" cy="212017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" name="Grupo 430"/>
          <p:cNvGrpSpPr/>
          <p:nvPr/>
        </p:nvGrpSpPr>
        <p:grpSpPr>
          <a:xfrm>
            <a:off x="5583089" y="1583765"/>
            <a:ext cx="711971" cy="447732"/>
            <a:chOff x="8361363" y="1940143"/>
            <a:chExt cx="711971" cy="447732"/>
          </a:xfrm>
        </p:grpSpPr>
        <p:grpSp>
          <p:nvGrpSpPr>
            <p:cNvPr id="432" name="Grupo 431"/>
            <p:cNvGrpSpPr/>
            <p:nvPr/>
          </p:nvGrpSpPr>
          <p:grpSpPr>
            <a:xfrm>
              <a:off x="8361363" y="1940143"/>
              <a:ext cx="675133" cy="431811"/>
              <a:chOff x="6140411" y="2067694"/>
              <a:chExt cx="675133" cy="431811"/>
            </a:xfrm>
          </p:grpSpPr>
          <p:pic>
            <p:nvPicPr>
              <p:cNvPr id="434" name="Imagen 433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4762" b="100000" l="0" r="100000">
                            <a14:foregroundMark x1="32558" y1="16667" x2="58140" y2="1666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34480" y="2095576"/>
                <a:ext cx="154003" cy="150422"/>
              </a:xfrm>
              <a:prstGeom prst="rect">
                <a:avLst/>
              </a:prstGeom>
              <a:ln>
                <a:tailEnd type="triangle" w="sm" len="sm"/>
              </a:ln>
            </p:spPr>
          </p:pic>
          <p:sp>
            <p:nvSpPr>
              <p:cNvPr id="435" name="Rectángulo redondeado 434"/>
              <p:cNvSpPr/>
              <p:nvPr/>
            </p:nvSpPr>
            <p:spPr>
              <a:xfrm>
                <a:off x="6140411" y="2067694"/>
                <a:ext cx="675133" cy="431811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CO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3" name="Rectángulo 432"/>
            <p:cNvSpPr/>
            <p:nvPr/>
          </p:nvSpPr>
          <p:spPr>
            <a:xfrm>
              <a:off x="8369944" y="1941599"/>
              <a:ext cx="70339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500" b="1" dirty="0"/>
                <a:t>BUS</a:t>
              </a:r>
            </a:p>
            <a:p>
              <a:r>
                <a:rPr lang="es-CO" sz="500" b="1" dirty="0"/>
                <a:t>db2isor</a:t>
              </a:r>
            </a:p>
            <a:p>
              <a:r>
                <a:rPr lang="es-CO" sz="500" b="1" dirty="0"/>
                <a:t>50000</a:t>
              </a:r>
            </a:p>
            <a:p>
              <a:r>
                <a:rPr lang="es-CO" sz="400" dirty="0"/>
                <a:t>/</a:t>
              </a:r>
              <a:r>
                <a:rPr lang="es-CO" sz="400" dirty="0" err="1"/>
                <a:t>var</a:t>
              </a:r>
              <a:r>
                <a:rPr lang="es-CO" sz="400" dirty="0"/>
                <a:t>/home/db2isor/db2isor/NODE0000/BUS</a:t>
              </a:r>
            </a:p>
          </p:txBody>
        </p:sp>
      </p:grpSp>
      <p:sp>
        <p:nvSpPr>
          <p:cNvPr id="436" name="CuadroTexto 435"/>
          <p:cNvSpPr txBox="1"/>
          <p:nvPr/>
        </p:nvSpPr>
        <p:spPr>
          <a:xfrm>
            <a:off x="5104925" y="1665065"/>
            <a:ext cx="409650" cy="15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50000</a:t>
            </a:r>
            <a:endParaRPr lang="es-CO" sz="600" dirty="0"/>
          </a:p>
        </p:txBody>
      </p:sp>
      <p:sp>
        <p:nvSpPr>
          <p:cNvPr id="73" name="Rectángulo 72"/>
          <p:cNvSpPr/>
          <p:nvPr/>
        </p:nvSpPr>
        <p:spPr>
          <a:xfrm>
            <a:off x="6512455" y="787932"/>
            <a:ext cx="987179" cy="14755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smtClean="0">
                <a:solidFill>
                  <a:schemeClr val="tx1"/>
                </a:solidFill>
              </a:rPr>
              <a:t>REGISTRY/DB2</a:t>
            </a:r>
            <a:endParaRPr lang="es-CO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141" name="Tabla 140"/>
          <p:cNvGraphicFramePr>
            <a:graphicFrameLocks noGrp="1"/>
          </p:cNvGraphicFramePr>
          <p:nvPr>
            <p:extLst/>
          </p:nvPr>
        </p:nvGraphicFramePr>
        <p:xfrm>
          <a:off x="-5079" y="4888652"/>
          <a:ext cx="3122132" cy="2700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5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05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0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05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0088"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" name="Estrella de 5 puntas 180"/>
          <p:cNvSpPr/>
          <p:nvPr/>
        </p:nvSpPr>
        <p:spPr>
          <a:xfrm>
            <a:off x="793676" y="4912525"/>
            <a:ext cx="193693" cy="18887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182" name="CuadroTexto 181"/>
          <p:cNvSpPr txBox="1"/>
          <p:nvPr/>
        </p:nvSpPr>
        <p:spPr>
          <a:xfrm>
            <a:off x="954325" y="4913686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/>
              <a:t>Cambios</a:t>
            </a:r>
            <a:endParaRPr lang="es-CO" sz="800" dirty="0"/>
          </a:p>
        </p:txBody>
      </p:sp>
      <p:sp>
        <p:nvSpPr>
          <p:cNvPr id="184" name="Flecha derecha 183"/>
          <p:cNvSpPr/>
          <p:nvPr/>
        </p:nvSpPr>
        <p:spPr>
          <a:xfrm>
            <a:off x="27876" y="4966083"/>
            <a:ext cx="177245" cy="1335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185" name="CuadroTexto 184"/>
          <p:cNvSpPr txBox="1"/>
          <p:nvPr/>
        </p:nvSpPr>
        <p:spPr>
          <a:xfrm>
            <a:off x="123814" y="491033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/>
              <a:t>Permisos</a:t>
            </a:r>
            <a:endParaRPr lang="es-CO" sz="800" dirty="0"/>
          </a:p>
        </p:txBody>
      </p:sp>
      <p:pic>
        <p:nvPicPr>
          <p:cNvPr id="238" name="Imagen 2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13" y="4930358"/>
            <a:ext cx="181755" cy="181755"/>
          </a:xfrm>
          <a:prstGeom prst="rect">
            <a:avLst/>
          </a:prstGeom>
        </p:spPr>
      </p:pic>
      <p:sp>
        <p:nvSpPr>
          <p:cNvPr id="241" name="CuadroTexto 240"/>
          <p:cNvSpPr txBox="1"/>
          <p:nvPr/>
        </p:nvSpPr>
        <p:spPr>
          <a:xfrm>
            <a:off x="1682071" y="4910197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/>
              <a:t>Certificados</a:t>
            </a:r>
            <a:endParaRPr lang="es-CO" sz="800" dirty="0"/>
          </a:p>
        </p:txBody>
      </p:sp>
      <p:sp>
        <p:nvSpPr>
          <p:cNvPr id="284" name="Señal de prohibido 283"/>
          <p:cNvSpPr/>
          <p:nvPr/>
        </p:nvSpPr>
        <p:spPr>
          <a:xfrm>
            <a:off x="2360544" y="4950427"/>
            <a:ext cx="149512" cy="164463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>
              <a:solidFill>
                <a:schemeClr val="tx1"/>
              </a:solidFill>
            </a:endParaRPr>
          </a:p>
        </p:txBody>
      </p:sp>
      <p:sp>
        <p:nvSpPr>
          <p:cNvPr id="286" name="CuadroTexto 285"/>
          <p:cNvSpPr txBox="1"/>
          <p:nvPr/>
        </p:nvSpPr>
        <p:spPr>
          <a:xfrm>
            <a:off x="2450501" y="485314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/>
              <a:t>Negación </a:t>
            </a:r>
          </a:p>
          <a:p>
            <a:r>
              <a:rPr lang="es-CO" sz="800" dirty="0" smtClean="0"/>
              <a:t>Servicio</a:t>
            </a:r>
            <a:endParaRPr lang="es-CO" sz="8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7697442" y="10942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Ambientes de Calidad</a:t>
            </a:r>
            <a:endParaRPr lang="es-CO" sz="1100" dirty="0"/>
          </a:p>
        </p:txBody>
      </p:sp>
      <p:sp>
        <p:nvSpPr>
          <p:cNvPr id="164" name="Rectángulo 163"/>
          <p:cNvSpPr/>
          <p:nvPr/>
        </p:nvSpPr>
        <p:spPr>
          <a:xfrm>
            <a:off x="7526519" y="792403"/>
            <a:ext cx="993800" cy="14755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>
                <a:solidFill>
                  <a:schemeClr val="tx1"/>
                </a:solidFill>
              </a:rPr>
              <a:t>WAS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7646616" y="1635310"/>
            <a:ext cx="612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 smtClean="0"/>
              <a:t>60000</a:t>
            </a:r>
            <a:endParaRPr lang="es-CO" sz="700" dirty="0"/>
          </a:p>
        </p:txBody>
      </p:sp>
      <p:grpSp>
        <p:nvGrpSpPr>
          <p:cNvPr id="392" name="Grupo 391"/>
          <p:cNvGrpSpPr/>
          <p:nvPr/>
        </p:nvGrpSpPr>
        <p:grpSpPr>
          <a:xfrm>
            <a:off x="6635590" y="1091378"/>
            <a:ext cx="858095" cy="323165"/>
            <a:chOff x="7701627" y="438600"/>
            <a:chExt cx="858095" cy="323165"/>
          </a:xfrm>
        </p:grpSpPr>
        <p:grpSp>
          <p:nvGrpSpPr>
            <p:cNvPr id="393" name="Grupo 392"/>
            <p:cNvGrpSpPr/>
            <p:nvPr/>
          </p:nvGrpSpPr>
          <p:grpSpPr>
            <a:xfrm>
              <a:off x="7701627" y="438600"/>
              <a:ext cx="858095" cy="323165"/>
              <a:chOff x="1809927" y="1760242"/>
              <a:chExt cx="858095" cy="323165"/>
            </a:xfrm>
          </p:grpSpPr>
          <p:sp>
            <p:nvSpPr>
              <p:cNvPr id="395" name="Rectángulo redondeado 394"/>
              <p:cNvSpPr/>
              <p:nvPr/>
            </p:nvSpPr>
            <p:spPr>
              <a:xfrm>
                <a:off x="1809927" y="1782072"/>
                <a:ext cx="735081" cy="272089"/>
              </a:xfrm>
              <a:prstGeom prst="roundRect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6" name="CuadroTexto 395"/>
              <p:cNvSpPr txBox="1"/>
              <p:nvPr/>
            </p:nvSpPr>
            <p:spPr>
              <a:xfrm>
                <a:off x="1918031" y="1760242"/>
                <a:ext cx="749991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O" sz="800" b="1" dirty="0" err="1">
                    <a:ln w="6350">
                      <a:noFill/>
                    </a:ln>
                  </a:rPr>
                  <a:t>WSRRgob</a:t>
                </a:r>
                <a:endParaRPr lang="es-CO" sz="800" b="1" dirty="0" smtClean="0">
                  <a:ln w="6350">
                    <a:noFill/>
                  </a:ln>
                </a:endParaRPr>
              </a:p>
              <a:p>
                <a:r>
                  <a:rPr lang="es-CO" sz="700" dirty="0" smtClean="0"/>
                  <a:t>10.16.92.151 </a:t>
                </a:r>
                <a:endParaRPr lang="es-CO" sz="800" b="1" dirty="0">
                  <a:ln w="6350">
                    <a:noFill/>
                  </a:ln>
                </a:endParaRPr>
              </a:p>
            </p:txBody>
          </p:sp>
        </p:grpSp>
        <p:pic>
          <p:nvPicPr>
            <p:cNvPr id="394" name="Imagen 17"/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12673" y="502568"/>
              <a:ext cx="208386" cy="210425"/>
            </a:xfrm>
            <a:prstGeom prst="rect">
              <a:avLst/>
            </a:prstGeom>
          </p:spPr>
        </p:pic>
      </p:grpSp>
      <p:grpSp>
        <p:nvGrpSpPr>
          <p:cNvPr id="49" name="Grupo 48"/>
          <p:cNvGrpSpPr/>
          <p:nvPr/>
        </p:nvGrpSpPr>
        <p:grpSpPr>
          <a:xfrm>
            <a:off x="7654709" y="1099737"/>
            <a:ext cx="858095" cy="323165"/>
            <a:chOff x="5822034" y="1656833"/>
            <a:chExt cx="858095" cy="323165"/>
          </a:xfrm>
        </p:grpSpPr>
        <p:grpSp>
          <p:nvGrpSpPr>
            <p:cNvPr id="398" name="Grupo 397"/>
            <p:cNvGrpSpPr/>
            <p:nvPr/>
          </p:nvGrpSpPr>
          <p:grpSpPr>
            <a:xfrm>
              <a:off x="5822034" y="1656833"/>
              <a:ext cx="858095" cy="323165"/>
              <a:chOff x="1809927" y="1770995"/>
              <a:chExt cx="858095" cy="323165"/>
            </a:xfrm>
          </p:grpSpPr>
          <p:sp>
            <p:nvSpPr>
              <p:cNvPr id="400" name="Rectángulo redondeado 399"/>
              <p:cNvSpPr/>
              <p:nvPr/>
            </p:nvSpPr>
            <p:spPr>
              <a:xfrm>
                <a:off x="1809927" y="1782072"/>
                <a:ext cx="735081" cy="272089"/>
              </a:xfrm>
              <a:prstGeom prst="roundRect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1" name="CuadroTexto 400"/>
              <p:cNvSpPr txBox="1"/>
              <p:nvPr/>
            </p:nvSpPr>
            <p:spPr>
              <a:xfrm>
                <a:off x="1918031" y="1770995"/>
                <a:ext cx="749991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O" sz="800" b="1" dirty="0" err="1">
                    <a:ln w="6350">
                      <a:noFill/>
                    </a:ln>
                  </a:rPr>
                  <a:t>WSRRPrueb</a:t>
                </a:r>
                <a:endParaRPr lang="es-CO" sz="800" b="1" dirty="0" smtClean="0">
                  <a:ln w="6350">
                    <a:noFill/>
                  </a:ln>
                </a:endParaRPr>
              </a:p>
              <a:p>
                <a:r>
                  <a:rPr lang="es-CO" sz="700" dirty="0" smtClean="0"/>
                  <a:t>10.16.92.152</a:t>
                </a:r>
                <a:endParaRPr lang="es-CO" sz="800" b="1" dirty="0">
                  <a:ln w="6350">
                    <a:noFill/>
                  </a:ln>
                </a:endParaRPr>
              </a:p>
            </p:txBody>
          </p:sp>
        </p:grpSp>
        <p:pic>
          <p:nvPicPr>
            <p:cNvPr id="402" name="Imagen 40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8193" y1="90132" x2="48193" y2="78289"/>
                          <a14:foregroundMark x1="96386" y1="92763" x2="3012" y2="92105"/>
                          <a14:foregroundMark x1="49398" y1="60526" x2="53012" y2="34211"/>
                          <a14:foregroundMark x1="18072" y1="53289" x2="83133" y2="53289"/>
                          <a14:foregroundMark x1="78916" y1="11184" x2="80723" y2="664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50093" y="1745588"/>
              <a:ext cx="160089" cy="146588"/>
            </a:xfrm>
            <a:prstGeom prst="rect">
              <a:avLst/>
            </a:prstGeom>
          </p:spPr>
        </p:pic>
      </p:grpSp>
      <p:grpSp>
        <p:nvGrpSpPr>
          <p:cNvPr id="408" name="Grupo 407"/>
          <p:cNvGrpSpPr/>
          <p:nvPr/>
        </p:nvGrpSpPr>
        <p:grpSpPr>
          <a:xfrm>
            <a:off x="6594074" y="1634577"/>
            <a:ext cx="870531" cy="461718"/>
            <a:chOff x="8356164" y="1940143"/>
            <a:chExt cx="703390" cy="499314"/>
          </a:xfrm>
        </p:grpSpPr>
        <p:grpSp>
          <p:nvGrpSpPr>
            <p:cNvPr id="409" name="Grupo 408"/>
            <p:cNvGrpSpPr/>
            <p:nvPr/>
          </p:nvGrpSpPr>
          <p:grpSpPr>
            <a:xfrm>
              <a:off x="8361363" y="1940143"/>
              <a:ext cx="675133" cy="431811"/>
              <a:chOff x="6140411" y="2067694"/>
              <a:chExt cx="675133" cy="431811"/>
            </a:xfrm>
          </p:grpSpPr>
          <p:pic>
            <p:nvPicPr>
              <p:cNvPr id="411" name="Imagen 410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4762" b="100000" l="0" r="100000">
                            <a14:foregroundMark x1="32558" y1="16667" x2="58140" y2="1666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85860" y="2141364"/>
                <a:ext cx="189259" cy="184858"/>
              </a:xfrm>
              <a:prstGeom prst="rect">
                <a:avLst/>
              </a:prstGeom>
              <a:ln>
                <a:tailEnd type="triangle" w="sm" len="sm"/>
              </a:ln>
            </p:spPr>
          </p:pic>
          <p:sp>
            <p:nvSpPr>
              <p:cNvPr id="412" name="Rectángulo redondeado 411"/>
              <p:cNvSpPr/>
              <p:nvPr/>
            </p:nvSpPr>
            <p:spPr>
              <a:xfrm>
                <a:off x="6140411" y="2067694"/>
                <a:ext cx="675133" cy="431811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CO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0" name="Rectángulo 409"/>
            <p:cNvSpPr/>
            <p:nvPr/>
          </p:nvSpPr>
          <p:spPr>
            <a:xfrm>
              <a:off x="8356164" y="1941599"/>
              <a:ext cx="703390" cy="4978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500" b="1" dirty="0"/>
                <a:t>GOBWSRR</a:t>
              </a:r>
            </a:p>
            <a:p>
              <a:r>
                <a:rPr lang="es-CO" sz="500" b="1" dirty="0"/>
                <a:t>db2igob</a:t>
              </a:r>
            </a:p>
            <a:p>
              <a:r>
                <a:rPr lang="es-CO" sz="500" b="1" dirty="0" smtClean="0"/>
                <a:t>60000</a:t>
              </a:r>
              <a:endParaRPr lang="es-CO" sz="500" b="1" dirty="0"/>
            </a:p>
          </p:txBody>
        </p:sp>
      </p:grpSp>
      <p:cxnSp>
        <p:nvCxnSpPr>
          <p:cNvPr id="413" name="Conector recto de flecha 412"/>
          <p:cNvCxnSpPr/>
          <p:nvPr/>
        </p:nvCxnSpPr>
        <p:spPr>
          <a:xfrm flipH="1">
            <a:off x="7003130" y="1385297"/>
            <a:ext cx="1985" cy="22635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400" idx="2"/>
            <a:endCxn id="412" idx="3"/>
          </p:cNvCxnSpPr>
          <p:nvPr/>
        </p:nvCxnSpPr>
        <p:spPr>
          <a:xfrm rot="5400000">
            <a:off x="7474930" y="1249379"/>
            <a:ext cx="413797" cy="680844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angular 414"/>
          <p:cNvCxnSpPr>
            <a:stCxn id="73" idx="0"/>
            <a:endCxn id="416" idx="0"/>
          </p:cNvCxnSpPr>
          <p:nvPr/>
        </p:nvCxnSpPr>
        <p:spPr>
          <a:xfrm rot="16200000" flipH="1" flipV="1">
            <a:off x="6039165" y="-171322"/>
            <a:ext cx="7627" cy="1926133"/>
          </a:xfrm>
          <a:prstGeom prst="bentConnector3">
            <a:avLst>
              <a:gd name="adj1" fmla="val -2997247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>
            <a:stCxn id="395" idx="0"/>
            <a:endCxn id="400" idx="0"/>
          </p:cNvCxnSpPr>
          <p:nvPr/>
        </p:nvCxnSpPr>
        <p:spPr>
          <a:xfrm rot="5400000" flipH="1" flipV="1">
            <a:off x="7511493" y="602452"/>
            <a:ext cx="2394" cy="1019119"/>
          </a:xfrm>
          <a:prstGeom prst="bentConnector3">
            <a:avLst>
              <a:gd name="adj1" fmla="val 4343776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Imagen 207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60156" y1="92188" x2="61719" y2="89063"/>
                        <a14:foregroundMark x1="21094" y1="94531" x2="28906" y2="93750"/>
                        <a14:foregroundMark x1="83594" y1="94531" x2="75000" y2="93750"/>
                        <a14:foregroundMark x1="52632" y1="13158" x2="55263" y2="71053"/>
                        <a14:foregroundMark x1="86842" y1="52632" x2="65789" y2="73684"/>
                        <a14:foregroundMark x1="92105" y1="55263" x2="78947" y2="78947"/>
                        <a14:foregroundMark x1="57895" y1="13158" x2="57895" y2="55263"/>
                        <a14:foregroundMark x1="39474" y1="7895" x2="50000" y2="5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0" y="43213"/>
            <a:ext cx="304732" cy="304732"/>
          </a:xfrm>
          <a:prstGeom prst="rect">
            <a:avLst/>
          </a:prstGeom>
        </p:spPr>
      </p:pic>
      <p:pic>
        <p:nvPicPr>
          <p:cNvPr id="212" name="Imagen 211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33594" y1="30469" x2="57031" y2="30469"/>
                        <a14:foregroundMark x1="33594" y1="39063" x2="49219" y2="39063"/>
                        <a14:foregroundMark x1="36719" y1="83594" x2="61719" y2="82031"/>
                        <a14:foregroundMark x1="75781" y1="39063" x2="63281" y2="52344"/>
                        <a14:foregroundMark x1="32813" y1="17188" x2="65625" y2="19531"/>
                        <a14:backgroundMark x1="64063" y1="33594" x2="38281" y2="65625"/>
                        <a14:backgroundMark x1="35156" y1="25000" x2="61719" y2="26563"/>
                        <a14:backgroundMark x1="33594" y1="34375" x2="54688" y2="34375"/>
                        <a14:backgroundMark x1="75781" y1="49219" x2="78906" y2="59375"/>
                      </a14:backgroundRemoval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3" y="699750"/>
            <a:ext cx="410679" cy="394977"/>
          </a:xfrm>
          <a:prstGeom prst="rect">
            <a:avLst/>
          </a:prstGeom>
        </p:spPr>
      </p:pic>
      <p:cxnSp>
        <p:nvCxnSpPr>
          <p:cNvPr id="213" name="Conector angular 212"/>
          <p:cNvCxnSpPr>
            <a:stCxn id="208" idx="2"/>
            <a:endCxn id="212" idx="0"/>
          </p:cNvCxnSpPr>
          <p:nvPr/>
        </p:nvCxnSpPr>
        <p:spPr>
          <a:xfrm rot="5400000">
            <a:off x="387798" y="366251"/>
            <a:ext cx="351805" cy="315193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r 213"/>
          <p:cNvCxnSpPr>
            <a:stCxn id="208" idx="2"/>
            <a:endCxn id="217" idx="0"/>
          </p:cNvCxnSpPr>
          <p:nvPr/>
        </p:nvCxnSpPr>
        <p:spPr>
          <a:xfrm rot="16200000" flipH="1">
            <a:off x="737350" y="331890"/>
            <a:ext cx="254652" cy="286761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r 214"/>
          <p:cNvCxnSpPr>
            <a:stCxn id="217" idx="2"/>
            <a:endCxn id="220" idx="0"/>
          </p:cNvCxnSpPr>
          <p:nvPr/>
        </p:nvCxnSpPr>
        <p:spPr>
          <a:xfrm rot="5400000">
            <a:off x="705757" y="1064364"/>
            <a:ext cx="356832" cy="247769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angular 215"/>
          <p:cNvCxnSpPr>
            <a:stCxn id="212" idx="2"/>
            <a:endCxn id="220" idx="0"/>
          </p:cNvCxnSpPr>
          <p:nvPr/>
        </p:nvCxnSpPr>
        <p:spPr>
          <a:xfrm rot="16200000" flipH="1">
            <a:off x="447227" y="1053602"/>
            <a:ext cx="271937" cy="354185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Imagen 2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39" y="602597"/>
            <a:ext cx="407235" cy="407235"/>
          </a:xfrm>
          <a:prstGeom prst="rect">
            <a:avLst/>
          </a:prstGeom>
          <a:ln>
            <a:tailEnd type="oval"/>
          </a:ln>
        </p:spPr>
      </p:pic>
      <p:pic>
        <p:nvPicPr>
          <p:cNvPr id="222" name="Imagen 2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83058" y="902881"/>
            <a:ext cx="115896" cy="1216913"/>
          </a:xfrm>
          <a:prstGeom prst="rect">
            <a:avLst/>
          </a:prstGeom>
        </p:spPr>
      </p:pic>
      <p:sp>
        <p:nvSpPr>
          <p:cNvPr id="224" name="Rectángulo 223"/>
          <p:cNvSpPr/>
          <p:nvPr/>
        </p:nvSpPr>
        <p:spPr>
          <a:xfrm>
            <a:off x="2033168" y="797545"/>
            <a:ext cx="1481129" cy="1476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err="1" smtClean="0">
                <a:solidFill>
                  <a:schemeClr val="tx1"/>
                </a:solidFill>
              </a:rPr>
              <a:t>BizAgi</a:t>
            </a:r>
            <a:r>
              <a:rPr lang="es-CO" sz="800" b="1" dirty="0" smtClean="0">
                <a:solidFill>
                  <a:schemeClr val="tx1"/>
                </a:solidFill>
              </a:rPr>
              <a:t> - </a:t>
            </a:r>
            <a:r>
              <a:rPr lang="es-CO" sz="800" b="1" dirty="0" err="1" smtClean="0">
                <a:solidFill>
                  <a:schemeClr val="tx1"/>
                </a:solidFill>
              </a:rPr>
              <a:t>Engine</a:t>
            </a:r>
            <a:endParaRPr lang="es-CO" sz="1000" b="1" dirty="0">
              <a:solidFill>
                <a:schemeClr val="tx1"/>
              </a:solidFill>
            </a:endParaRPr>
          </a:p>
        </p:txBody>
      </p:sp>
      <p:grpSp>
        <p:nvGrpSpPr>
          <p:cNvPr id="225" name="Grupo 224"/>
          <p:cNvGrpSpPr/>
          <p:nvPr/>
        </p:nvGrpSpPr>
        <p:grpSpPr>
          <a:xfrm>
            <a:off x="2084197" y="1091784"/>
            <a:ext cx="725631" cy="307777"/>
            <a:chOff x="5192" y="1647050"/>
            <a:chExt cx="725631" cy="307777"/>
          </a:xfrm>
        </p:grpSpPr>
        <p:grpSp>
          <p:nvGrpSpPr>
            <p:cNvPr id="226" name="Grupo 225"/>
            <p:cNvGrpSpPr/>
            <p:nvPr/>
          </p:nvGrpSpPr>
          <p:grpSpPr>
            <a:xfrm>
              <a:off x="14398" y="1647050"/>
              <a:ext cx="716425" cy="307777"/>
              <a:chOff x="1845738" y="1750428"/>
              <a:chExt cx="716425" cy="307777"/>
            </a:xfrm>
          </p:grpSpPr>
          <p:sp>
            <p:nvSpPr>
              <p:cNvPr id="229" name="Rectángulo redondeado 228"/>
              <p:cNvSpPr/>
              <p:nvPr/>
            </p:nvSpPr>
            <p:spPr>
              <a:xfrm>
                <a:off x="1845738" y="1762264"/>
                <a:ext cx="636395" cy="272089"/>
              </a:xfrm>
              <a:prstGeom prst="roundRect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0" name="CuadroTexto 229"/>
              <p:cNvSpPr txBox="1"/>
              <p:nvPr/>
            </p:nvSpPr>
            <p:spPr>
              <a:xfrm>
                <a:off x="1907618" y="1750428"/>
                <a:ext cx="654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CO" sz="700" b="1" dirty="0">
                  <a:ln w="6350">
                    <a:noFill/>
                  </a:ln>
                </a:endParaRPr>
              </a:p>
              <a:p>
                <a:r>
                  <a:rPr lang="es-CO" sz="700" dirty="0" smtClean="0">
                    <a:solidFill>
                      <a:srgbClr val="FF0000"/>
                    </a:solidFill>
                  </a:rPr>
                  <a:t>10.160.88.68</a:t>
                </a:r>
                <a:endParaRPr lang="es-CO" sz="800" b="1" dirty="0">
                  <a:ln w="6350">
                    <a:noFill/>
                  </a:ln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27" name="Imagen 22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8193" y1="90132" x2="48193" y2="78289"/>
                          <a14:foregroundMark x1="96386" y1="92763" x2="3012" y2="92105"/>
                          <a14:foregroundMark x1="49398" y1="60526" x2="53012" y2="34211"/>
                          <a14:foregroundMark x1="18072" y1="53289" x2="83133" y2="53289"/>
                          <a14:foregroundMark x1="78916" y1="11184" x2="80723" y2="664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2" y="1728457"/>
              <a:ext cx="160089" cy="146588"/>
            </a:xfrm>
            <a:prstGeom prst="rect">
              <a:avLst/>
            </a:prstGeom>
          </p:spPr>
        </p:pic>
        <p:pic>
          <p:nvPicPr>
            <p:cNvPr id="228" name="Imagen 2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" y="1804029"/>
              <a:ext cx="112855" cy="112855"/>
            </a:xfrm>
            <a:prstGeom prst="rect">
              <a:avLst/>
            </a:prstGeom>
          </p:spPr>
        </p:pic>
      </p:grpSp>
      <p:grpSp>
        <p:nvGrpSpPr>
          <p:cNvPr id="231" name="Grupo 230"/>
          <p:cNvGrpSpPr/>
          <p:nvPr/>
        </p:nvGrpSpPr>
        <p:grpSpPr>
          <a:xfrm>
            <a:off x="2084197" y="1887692"/>
            <a:ext cx="722866" cy="318121"/>
            <a:chOff x="1608" y="2246264"/>
            <a:chExt cx="722866" cy="318121"/>
          </a:xfrm>
        </p:grpSpPr>
        <p:grpSp>
          <p:nvGrpSpPr>
            <p:cNvPr id="232" name="Grupo 231"/>
            <p:cNvGrpSpPr/>
            <p:nvPr/>
          </p:nvGrpSpPr>
          <p:grpSpPr>
            <a:xfrm>
              <a:off x="12811" y="2246264"/>
              <a:ext cx="711663" cy="318121"/>
              <a:chOff x="1845738" y="1762264"/>
              <a:chExt cx="711663" cy="318121"/>
            </a:xfrm>
          </p:grpSpPr>
          <p:sp>
            <p:nvSpPr>
              <p:cNvPr id="237" name="Rectángulo redondeado 236"/>
              <p:cNvSpPr/>
              <p:nvPr/>
            </p:nvSpPr>
            <p:spPr>
              <a:xfrm>
                <a:off x="1845738" y="1762264"/>
                <a:ext cx="636395" cy="27208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0" name="CuadroTexto 239"/>
              <p:cNvSpPr txBox="1"/>
              <p:nvPr/>
            </p:nvSpPr>
            <p:spPr>
              <a:xfrm>
                <a:off x="1902856" y="1772608"/>
                <a:ext cx="654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CO" sz="700" b="1" dirty="0">
                  <a:ln w="6350">
                    <a:noFill/>
                  </a:ln>
                </a:endParaRPr>
              </a:p>
              <a:p>
                <a:r>
                  <a:rPr lang="es-CO" sz="700" dirty="0" smtClean="0">
                    <a:solidFill>
                      <a:srgbClr val="FF0000"/>
                    </a:solidFill>
                  </a:rPr>
                  <a:t>10.160.88.69</a:t>
                </a:r>
                <a:endParaRPr lang="es-CO" sz="800" b="1" dirty="0">
                  <a:ln w="6350">
                    <a:noFill/>
                  </a:ln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33" name="Imagen 23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8193" y1="90132" x2="48193" y2="78289"/>
                          <a14:foregroundMark x1="96386" y1="92763" x2="3012" y2="92105"/>
                          <a14:foregroundMark x1="49398" y1="60526" x2="53012" y2="34211"/>
                          <a14:foregroundMark x1="18072" y1="53289" x2="83133" y2="53289"/>
                          <a14:foregroundMark x1="78916" y1="11184" x2="80723" y2="664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" y="2305513"/>
              <a:ext cx="160089" cy="146588"/>
            </a:xfrm>
            <a:prstGeom prst="rect">
              <a:avLst/>
            </a:prstGeom>
          </p:spPr>
        </p:pic>
        <p:pic>
          <p:nvPicPr>
            <p:cNvPr id="236" name="Imagen 2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9" y="2381085"/>
              <a:ext cx="112855" cy="112855"/>
            </a:xfrm>
            <a:prstGeom prst="rect">
              <a:avLst/>
            </a:prstGeom>
          </p:spPr>
        </p:pic>
      </p:grpSp>
      <p:cxnSp>
        <p:nvCxnSpPr>
          <p:cNvPr id="242" name="Conector angular 241"/>
          <p:cNvCxnSpPr>
            <a:stCxn id="289" idx="0"/>
            <a:endCxn id="354" idx="2"/>
          </p:cNvCxnSpPr>
          <p:nvPr/>
        </p:nvCxnSpPr>
        <p:spPr>
          <a:xfrm rot="5400000" flipH="1" flipV="1">
            <a:off x="2918600" y="1643168"/>
            <a:ext cx="418881" cy="3676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angular 242"/>
          <p:cNvCxnSpPr>
            <a:stCxn id="237" idx="0"/>
            <a:endCxn id="354" idx="2"/>
          </p:cNvCxnSpPr>
          <p:nvPr/>
        </p:nvCxnSpPr>
        <p:spPr>
          <a:xfrm rot="5400000" flipH="1" flipV="1">
            <a:off x="2545675" y="1303489"/>
            <a:ext cx="452127" cy="716280"/>
          </a:xfrm>
          <a:prstGeom prst="bentConnector3">
            <a:avLst>
              <a:gd name="adj1" fmla="val 71067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243"/>
          <p:cNvCxnSpPr>
            <a:stCxn id="229" idx="2"/>
            <a:endCxn id="237" idx="0"/>
          </p:cNvCxnSpPr>
          <p:nvPr/>
        </p:nvCxnSpPr>
        <p:spPr>
          <a:xfrm>
            <a:off x="2411601" y="1375709"/>
            <a:ext cx="1997" cy="51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upo 244"/>
          <p:cNvGrpSpPr/>
          <p:nvPr/>
        </p:nvGrpSpPr>
        <p:grpSpPr>
          <a:xfrm>
            <a:off x="2759159" y="1846960"/>
            <a:ext cx="796179" cy="252011"/>
            <a:chOff x="2230529" y="1631516"/>
            <a:chExt cx="796179" cy="461797"/>
          </a:xfrm>
        </p:grpSpPr>
        <p:grpSp>
          <p:nvGrpSpPr>
            <p:cNvPr id="246" name="Grupo 245"/>
            <p:cNvGrpSpPr/>
            <p:nvPr/>
          </p:nvGrpSpPr>
          <p:grpSpPr>
            <a:xfrm>
              <a:off x="2230529" y="1631516"/>
              <a:ext cx="796179" cy="461797"/>
              <a:chOff x="2692459" y="-723949"/>
              <a:chExt cx="796179" cy="461797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2780722" y="-723949"/>
                <a:ext cx="707916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600" dirty="0" err="1">
                    <a:ln w="6350">
                      <a:noFill/>
                    </a:ln>
                  </a:rPr>
                  <a:t>BizAgin</a:t>
                </a:r>
                <a:r>
                  <a:rPr lang="es-CO" sz="600" dirty="0">
                    <a:ln w="6350">
                      <a:noFill/>
                    </a:ln>
                  </a:rPr>
                  <a:t> </a:t>
                </a:r>
                <a:r>
                  <a:rPr lang="es-CO" sz="600" dirty="0" err="1" smtClean="0">
                    <a:ln w="6350">
                      <a:noFill/>
                    </a:ln>
                  </a:rPr>
                  <a:t>Engine</a:t>
                </a:r>
                <a:endParaRPr lang="es-CO" sz="600" dirty="0">
                  <a:ln w="6350">
                    <a:noFill/>
                  </a:ln>
                </a:endParaRPr>
              </a:p>
            </p:txBody>
          </p:sp>
          <p:sp>
            <p:nvSpPr>
              <p:cNvPr id="289" name="Rectángulo redondeado 288"/>
              <p:cNvSpPr/>
              <p:nvPr/>
            </p:nvSpPr>
            <p:spPr>
              <a:xfrm>
                <a:off x="2692459" y="-710232"/>
                <a:ext cx="734086" cy="448080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464" y="1661393"/>
              <a:ext cx="142484" cy="142484"/>
            </a:xfrm>
            <a:prstGeom prst="rect">
              <a:avLst/>
            </a:prstGeom>
          </p:spPr>
        </p:pic>
      </p:grpSp>
      <p:grpSp>
        <p:nvGrpSpPr>
          <p:cNvPr id="290" name="Grupo 289"/>
          <p:cNvGrpSpPr/>
          <p:nvPr/>
        </p:nvGrpSpPr>
        <p:grpSpPr>
          <a:xfrm>
            <a:off x="2763058" y="1166671"/>
            <a:ext cx="867372" cy="268894"/>
            <a:chOff x="2230976" y="2443437"/>
            <a:chExt cx="867372" cy="268894"/>
          </a:xfrm>
        </p:grpSpPr>
        <p:grpSp>
          <p:nvGrpSpPr>
            <p:cNvPr id="291" name="Grupo 290"/>
            <p:cNvGrpSpPr/>
            <p:nvPr/>
          </p:nvGrpSpPr>
          <p:grpSpPr>
            <a:xfrm>
              <a:off x="2230976" y="2443437"/>
              <a:ext cx="867372" cy="268894"/>
              <a:chOff x="2692906" y="-201144"/>
              <a:chExt cx="867372" cy="268894"/>
            </a:xfrm>
          </p:grpSpPr>
          <p:sp>
            <p:nvSpPr>
              <p:cNvPr id="348" name="Rectángulo 347"/>
              <p:cNvSpPr/>
              <p:nvPr/>
            </p:nvSpPr>
            <p:spPr>
              <a:xfrm>
                <a:off x="2764897" y="-194619"/>
                <a:ext cx="795381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600" dirty="0" err="1" smtClean="0">
                    <a:ln w="6350">
                      <a:noFill/>
                    </a:ln>
                  </a:rPr>
                  <a:t>BizAgin</a:t>
                </a:r>
                <a:r>
                  <a:rPr lang="es-CO" sz="600" dirty="0" smtClean="0">
                    <a:ln w="6350">
                      <a:noFill/>
                    </a:ln>
                  </a:rPr>
                  <a:t> </a:t>
                </a:r>
                <a:r>
                  <a:rPr lang="es-CO" sz="600" dirty="0" err="1" smtClean="0">
                    <a:ln w="6350">
                      <a:noFill/>
                    </a:ln>
                  </a:rPr>
                  <a:t>Engine</a:t>
                </a:r>
                <a:endParaRPr lang="es-CO" sz="600" dirty="0" smtClean="0">
                  <a:ln w="6350">
                    <a:noFill/>
                  </a:ln>
                </a:endParaRPr>
              </a:p>
            </p:txBody>
          </p:sp>
          <p:sp>
            <p:nvSpPr>
              <p:cNvPr id="354" name="Rectángulo redondeado 353"/>
              <p:cNvSpPr/>
              <p:nvPr/>
            </p:nvSpPr>
            <p:spPr>
              <a:xfrm>
                <a:off x="2692906" y="-201144"/>
                <a:ext cx="733639" cy="268894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pic>
          <p:nvPicPr>
            <p:cNvPr id="292" name="Imagen 291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226" y="2511338"/>
              <a:ext cx="142484" cy="142484"/>
            </a:xfrm>
            <a:prstGeom prst="rect">
              <a:avLst/>
            </a:prstGeom>
          </p:spPr>
        </p:pic>
      </p:grpSp>
      <p:sp>
        <p:nvSpPr>
          <p:cNvPr id="355" name="Estrella de 5 puntas 354"/>
          <p:cNvSpPr/>
          <p:nvPr/>
        </p:nvSpPr>
        <p:spPr>
          <a:xfrm>
            <a:off x="2582323" y="1082688"/>
            <a:ext cx="145525" cy="14190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sp>
        <p:nvSpPr>
          <p:cNvPr id="356" name="81 Rectángulo"/>
          <p:cNvSpPr/>
          <p:nvPr/>
        </p:nvSpPr>
        <p:spPr>
          <a:xfrm>
            <a:off x="330036" y="2652566"/>
            <a:ext cx="1484325" cy="299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200" b="1" dirty="0">
                <a:solidFill>
                  <a:schemeClr val="tx1"/>
                </a:solidFill>
              </a:rPr>
              <a:t>CORREO:sv-0017</a:t>
            </a:r>
            <a:r>
              <a:rPr lang="es-CO" sz="1000" b="1" dirty="0">
                <a:solidFill>
                  <a:schemeClr val="tx1"/>
                </a:solidFill>
              </a:rPr>
              <a:t>       </a:t>
            </a:r>
            <a:r>
              <a:rPr lang="es-CO" sz="900" dirty="0">
                <a:solidFill>
                  <a:schemeClr val="tx1"/>
                </a:solidFill>
              </a:rPr>
              <a:t>192.168.8.125</a:t>
            </a:r>
          </a:p>
        </p:txBody>
      </p:sp>
      <p:pic>
        <p:nvPicPr>
          <p:cNvPr id="357" name="Imagen 35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0" y="2703460"/>
            <a:ext cx="211977" cy="211977"/>
          </a:xfrm>
          <a:prstGeom prst="rect">
            <a:avLst/>
          </a:prstGeom>
        </p:spPr>
      </p:pic>
      <p:sp>
        <p:nvSpPr>
          <p:cNvPr id="358" name="81 Rectángulo"/>
          <p:cNvSpPr/>
          <p:nvPr/>
        </p:nvSpPr>
        <p:spPr>
          <a:xfrm>
            <a:off x="330018" y="2977016"/>
            <a:ext cx="1484340" cy="299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200" b="1" dirty="0" smtClean="0">
                <a:solidFill>
                  <a:schemeClr val="tx1"/>
                </a:solidFill>
              </a:rPr>
              <a:t>AD:S-40079  </a:t>
            </a:r>
          </a:p>
          <a:p>
            <a:pPr algn="r"/>
            <a:r>
              <a:rPr lang="es-CO" sz="900" dirty="0">
                <a:solidFill>
                  <a:schemeClr val="tx1"/>
                </a:solidFill>
              </a:rPr>
              <a:t>192.168.8.100</a:t>
            </a:r>
          </a:p>
        </p:txBody>
      </p:sp>
      <p:pic>
        <p:nvPicPr>
          <p:cNvPr id="359" name="Imagen 3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5" y="3027910"/>
            <a:ext cx="211977" cy="211977"/>
          </a:xfrm>
          <a:prstGeom prst="rect">
            <a:avLst/>
          </a:prstGeom>
        </p:spPr>
      </p:pic>
      <p:sp>
        <p:nvSpPr>
          <p:cNvPr id="360" name="81 Rectángulo"/>
          <p:cNvSpPr/>
          <p:nvPr/>
        </p:nvSpPr>
        <p:spPr>
          <a:xfrm>
            <a:off x="5783418" y="3493353"/>
            <a:ext cx="1623695" cy="299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200" b="1" dirty="0">
                <a:solidFill>
                  <a:schemeClr val="tx1"/>
                </a:solidFill>
              </a:rPr>
              <a:t>Master Documental  </a:t>
            </a:r>
            <a:r>
              <a:rPr lang="es-CO" sz="900" dirty="0">
                <a:solidFill>
                  <a:schemeClr val="tx1"/>
                </a:solidFill>
              </a:rPr>
              <a:t> 192.168.8.93</a:t>
            </a:r>
            <a:endParaRPr lang="es-CO" sz="1200" b="1" dirty="0">
              <a:solidFill>
                <a:schemeClr val="tx1"/>
              </a:solidFill>
            </a:endParaRPr>
          </a:p>
        </p:txBody>
      </p:sp>
      <p:pic>
        <p:nvPicPr>
          <p:cNvPr id="361" name="Imagen 36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38" y="3544247"/>
            <a:ext cx="211977" cy="211977"/>
          </a:xfrm>
          <a:prstGeom prst="rect">
            <a:avLst/>
          </a:prstGeom>
        </p:spPr>
      </p:pic>
      <p:sp>
        <p:nvSpPr>
          <p:cNvPr id="362" name="81 Rectángulo"/>
          <p:cNvSpPr/>
          <p:nvPr/>
        </p:nvSpPr>
        <p:spPr>
          <a:xfrm>
            <a:off x="5781658" y="3814151"/>
            <a:ext cx="1623695" cy="299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200" b="1" dirty="0">
                <a:solidFill>
                  <a:schemeClr val="tx1"/>
                </a:solidFill>
              </a:rPr>
              <a:t>VUC </a:t>
            </a:r>
            <a:endParaRPr lang="es-CO" sz="1200" b="1" dirty="0" smtClean="0">
              <a:solidFill>
                <a:schemeClr val="tx1"/>
              </a:solidFill>
            </a:endParaRPr>
          </a:p>
          <a:p>
            <a:pPr algn="r"/>
            <a:r>
              <a:rPr lang="es-CO" sz="900" dirty="0">
                <a:solidFill>
                  <a:schemeClr val="tx1"/>
                </a:solidFill>
              </a:rPr>
              <a:t>10.160.92.11</a:t>
            </a:r>
          </a:p>
        </p:txBody>
      </p:sp>
      <p:pic>
        <p:nvPicPr>
          <p:cNvPr id="381" name="Imagen 38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778" y="3865045"/>
            <a:ext cx="211977" cy="211977"/>
          </a:xfrm>
          <a:prstGeom prst="rect">
            <a:avLst/>
          </a:prstGeom>
        </p:spPr>
      </p:pic>
      <p:sp>
        <p:nvSpPr>
          <p:cNvPr id="382" name="81 Rectángulo"/>
          <p:cNvSpPr/>
          <p:nvPr/>
        </p:nvSpPr>
        <p:spPr>
          <a:xfrm>
            <a:off x="5782226" y="3176076"/>
            <a:ext cx="1623695" cy="299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200" b="1" dirty="0">
                <a:solidFill>
                  <a:schemeClr val="tx1"/>
                </a:solidFill>
              </a:rPr>
              <a:t>Centrales  </a:t>
            </a:r>
            <a:endParaRPr lang="es-CO" sz="1200" b="1" dirty="0" smtClean="0">
              <a:solidFill>
                <a:schemeClr val="tx1"/>
              </a:solidFill>
            </a:endParaRPr>
          </a:p>
          <a:p>
            <a:pPr algn="r"/>
            <a:r>
              <a:rPr lang="es-CO" sz="900" dirty="0" smtClean="0">
                <a:solidFill>
                  <a:schemeClr val="tx1"/>
                </a:solidFill>
              </a:rPr>
              <a:t>192.168.4.9</a:t>
            </a:r>
            <a:endParaRPr lang="es-CO" sz="1200" b="1" dirty="0">
              <a:solidFill>
                <a:schemeClr val="tx1"/>
              </a:solidFill>
            </a:endParaRPr>
          </a:p>
        </p:txBody>
      </p:sp>
      <p:pic>
        <p:nvPicPr>
          <p:cNvPr id="383" name="Imagen 38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46" y="3226970"/>
            <a:ext cx="211977" cy="211977"/>
          </a:xfrm>
          <a:prstGeom prst="rect">
            <a:avLst/>
          </a:prstGeom>
        </p:spPr>
      </p:pic>
      <p:sp>
        <p:nvSpPr>
          <p:cNvPr id="384" name="81 Rectángulo"/>
          <p:cNvSpPr/>
          <p:nvPr/>
        </p:nvSpPr>
        <p:spPr>
          <a:xfrm>
            <a:off x="5780736" y="4135088"/>
            <a:ext cx="1623695" cy="299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200" b="1" dirty="0">
                <a:solidFill>
                  <a:schemeClr val="tx1"/>
                </a:solidFill>
              </a:rPr>
              <a:t>AS400 </a:t>
            </a:r>
            <a:endParaRPr lang="es-CO" sz="1200" b="1" dirty="0" smtClean="0">
              <a:solidFill>
                <a:schemeClr val="tx1"/>
              </a:solidFill>
            </a:endParaRPr>
          </a:p>
          <a:p>
            <a:pPr algn="r"/>
            <a:r>
              <a:rPr lang="es-CO" sz="800" dirty="0" smtClean="0">
                <a:solidFill>
                  <a:schemeClr val="tx1"/>
                </a:solidFill>
              </a:rPr>
              <a:t>10.160.88.100 </a:t>
            </a:r>
            <a:endParaRPr lang="es-CO" sz="900" dirty="0">
              <a:solidFill>
                <a:schemeClr val="tx1"/>
              </a:solidFill>
            </a:endParaRPr>
          </a:p>
        </p:txBody>
      </p:sp>
      <p:pic>
        <p:nvPicPr>
          <p:cNvPr id="385" name="Imagen 38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856" y="4147882"/>
            <a:ext cx="211977" cy="211977"/>
          </a:xfrm>
          <a:prstGeom prst="rect">
            <a:avLst/>
          </a:prstGeom>
        </p:spPr>
      </p:pic>
      <p:cxnSp>
        <p:nvCxnSpPr>
          <p:cNvPr id="387" name="Conector angular 386"/>
          <p:cNvCxnSpPr>
            <a:stCxn id="416" idx="2"/>
            <a:endCxn id="382" idx="1"/>
          </p:cNvCxnSpPr>
          <p:nvPr/>
        </p:nvCxnSpPr>
        <p:spPr>
          <a:xfrm rot="16200000" flipH="1">
            <a:off x="4903772" y="2447295"/>
            <a:ext cx="1054594" cy="702314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angular 398"/>
          <p:cNvCxnSpPr>
            <a:stCxn id="224" idx="3"/>
            <a:endCxn id="416" idx="1"/>
          </p:cNvCxnSpPr>
          <p:nvPr/>
        </p:nvCxnSpPr>
        <p:spPr>
          <a:xfrm flipV="1">
            <a:off x="3514297" y="1533357"/>
            <a:ext cx="1201719" cy="2618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ángulo 402"/>
          <p:cNvSpPr/>
          <p:nvPr/>
        </p:nvSpPr>
        <p:spPr>
          <a:xfrm>
            <a:off x="3060645" y="2673776"/>
            <a:ext cx="1582264" cy="103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smtClean="0">
                <a:solidFill>
                  <a:schemeClr val="tx1"/>
                </a:solidFill>
              </a:rPr>
              <a:t>DB </a:t>
            </a:r>
            <a:r>
              <a:rPr lang="es-CO" sz="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– </a:t>
            </a:r>
            <a:r>
              <a:rPr lang="es-CO" sz="800" b="1" dirty="0" smtClean="0">
                <a:solidFill>
                  <a:schemeClr val="tx1"/>
                </a:solidFill>
              </a:rPr>
              <a:t>CLUSQLHABZIQA</a:t>
            </a:r>
            <a:endParaRPr lang="es-CO" sz="8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grpSp>
        <p:nvGrpSpPr>
          <p:cNvPr id="404" name="Grupo 403"/>
          <p:cNvGrpSpPr/>
          <p:nvPr/>
        </p:nvGrpSpPr>
        <p:grpSpPr>
          <a:xfrm>
            <a:off x="3765590" y="2931790"/>
            <a:ext cx="827265" cy="307777"/>
            <a:chOff x="3288914" y="1735666"/>
            <a:chExt cx="827265" cy="307777"/>
          </a:xfrm>
        </p:grpSpPr>
        <p:grpSp>
          <p:nvGrpSpPr>
            <p:cNvPr id="405" name="Grupo 404"/>
            <p:cNvGrpSpPr/>
            <p:nvPr/>
          </p:nvGrpSpPr>
          <p:grpSpPr>
            <a:xfrm>
              <a:off x="3288914" y="1735666"/>
              <a:ext cx="827265" cy="307777"/>
              <a:chOff x="1801217" y="1759954"/>
              <a:chExt cx="827265" cy="307777"/>
            </a:xfrm>
          </p:grpSpPr>
          <p:sp>
            <p:nvSpPr>
              <p:cNvPr id="407" name="Rectángulo redondeado 406"/>
              <p:cNvSpPr/>
              <p:nvPr/>
            </p:nvSpPr>
            <p:spPr>
              <a:xfrm>
                <a:off x="1801217" y="1762264"/>
                <a:ext cx="792033" cy="272089"/>
              </a:xfrm>
              <a:prstGeom prst="roundRect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4" name="CuadroTexto 413"/>
              <p:cNvSpPr txBox="1"/>
              <p:nvPr/>
            </p:nvSpPr>
            <p:spPr>
              <a:xfrm>
                <a:off x="1908482" y="1759954"/>
                <a:ext cx="72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700" b="1" dirty="0" smtClean="0">
                    <a:ln w="6350">
                      <a:noFill/>
                    </a:ln>
                  </a:rPr>
                  <a:t>SV-0211 10.160.88.65</a:t>
                </a:r>
                <a:endParaRPr lang="es-CO" sz="700" b="1" dirty="0">
                  <a:ln w="6350">
                    <a:noFill/>
                  </a:ln>
                </a:endParaRPr>
              </a:p>
            </p:txBody>
          </p:sp>
        </p:grpSp>
        <p:pic>
          <p:nvPicPr>
            <p:cNvPr id="406" name="Imagen 405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762" b="100000" l="0" r="100000">
                          <a14:foregroundMark x1="32558" y1="16667" x2="58140" y2="1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24171" y="1802523"/>
              <a:ext cx="154003" cy="150422"/>
            </a:xfrm>
            <a:prstGeom prst="rect">
              <a:avLst/>
            </a:prstGeom>
            <a:ln>
              <a:tailEnd type="triangle" w="sm" len="sm"/>
            </a:ln>
          </p:spPr>
        </p:pic>
      </p:grpSp>
      <p:cxnSp>
        <p:nvCxnSpPr>
          <p:cNvPr id="427" name="Conector angular 426"/>
          <p:cNvCxnSpPr>
            <a:stCxn id="448" idx="0"/>
            <a:endCxn id="407" idx="1"/>
          </p:cNvCxnSpPr>
          <p:nvPr/>
        </p:nvCxnSpPr>
        <p:spPr>
          <a:xfrm rot="5400000" flipH="1" flipV="1">
            <a:off x="3535311" y="2941619"/>
            <a:ext cx="101753" cy="358806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8" name="Grupo 437"/>
          <p:cNvGrpSpPr/>
          <p:nvPr/>
        </p:nvGrpSpPr>
        <p:grpSpPr>
          <a:xfrm>
            <a:off x="3096221" y="3171898"/>
            <a:ext cx="588623" cy="259849"/>
            <a:chOff x="3023090" y="2082041"/>
            <a:chExt cx="588623" cy="259849"/>
          </a:xfrm>
        </p:grpSpPr>
        <p:grpSp>
          <p:nvGrpSpPr>
            <p:cNvPr id="439" name="Grupo 438"/>
            <p:cNvGrpSpPr/>
            <p:nvPr/>
          </p:nvGrpSpPr>
          <p:grpSpPr>
            <a:xfrm>
              <a:off x="3023090" y="2082041"/>
              <a:ext cx="588623" cy="259849"/>
              <a:chOff x="4004444" y="2112048"/>
              <a:chExt cx="588623" cy="259849"/>
            </a:xfrm>
          </p:grpSpPr>
          <p:sp>
            <p:nvSpPr>
              <p:cNvPr id="447" name="CuadroTexto 446"/>
              <p:cNvSpPr txBox="1"/>
              <p:nvPr/>
            </p:nvSpPr>
            <p:spPr>
              <a:xfrm>
                <a:off x="4004444" y="2187231"/>
                <a:ext cx="58862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600" dirty="0"/>
                  <a:t>10.160.88.72</a:t>
                </a:r>
                <a:endParaRPr lang="es-CO" sz="600" dirty="0" smtClean="0"/>
              </a:p>
            </p:txBody>
          </p:sp>
          <p:sp>
            <p:nvSpPr>
              <p:cNvPr id="448" name="Rectángulo redondeado 447"/>
              <p:cNvSpPr/>
              <p:nvPr/>
            </p:nvSpPr>
            <p:spPr>
              <a:xfrm>
                <a:off x="4078823" y="2112048"/>
                <a:ext cx="472367" cy="211280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pic>
          <p:nvPicPr>
            <p:cNvPr id="446" name="Imagen 445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125" y="2098050"/>
              <a:ext cx="241605" cy="120803"/>
            </a:xfrm>
            <a:prstGeom prst="rect">
              <a:avLst/>
            </a:prstGeom>
          </p:spPr>
        </p:pic>
      </p:grpSp>
      <p:cxnSp>
        <p:nvCxnSpPr>
          <p:cNvPr id="450" name="Conector angular 449"/>
          <p:cNvCxnSpPr>
            <a:stCxn id="224" idx="2"/>
            <a:endCxn id="448" idx="1"/>
          </p:cNvCxnSpPr>
          <p:nvPr/>
        </p:nvCxnSpPr>
        <p:spPr>
          <a:xfrm rot="16200000" flipH="1">
            <a:off x="2470599" y="2577537"/>
            <a:ext cx="1003134" cy="396867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>
            <a:stCxn id="224" idx="2"/>
            <a:endCxn id="356" idx="3"/>
          </p:cNvCxnSpPr>
          <p:nvPr/>
        </p:nvCxnSpPr>
        <p:spPr>
          <a:xfrm rot="5400000">
            <a:off x="2030130" y="2058635"/>
            <a:ext cx="527835" cy="959372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angular 451"/>
          <p:cNvCxnSpPr>
            <a:stCxn id="224" idx="2"/>
            <a:endCxn id="358" idx="3"/>
          </p:cNvCxnSpPr>
          <p:nvPr/>
        </p:nvCxnSpPr>
        <p:spPr>
          <a:xfrm rot="5400000">
            <a:off x="1867904" y="2220859"/>
            <a:ext cx="852285" cy="959375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 angular 452"/>
          <p:cNvCxnSpPr>
            <a:stCxn id="220" idx="3"/>
            <a:endCxn id="222" idx="1"/>
          </p:cNvCxnSpPr>
          <p:nvPr/>
        </p:nvCxnSpPr>
        <p:spPr>
          <a:xfrm flipV="1">
            <a:off x="910100" y="1511338"/>
            <a:ext cx="872958" cy="5139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upo 453"/>
          <p:cNvGrpSpPr/>
          <p:nvPr/>
        </p:nvGrpSpPr>
        <p:grpSpPr>
          <a:xfrm>
            <a:off x="3765590" y="3311575"/>
            <a:ext cx="827265" cy="307777"/>
            <a:chOff x="3288914" y="1735666"/>
            <a:chExt cx="827265" cy="307777"/>
          </a:xfrm>
        </p:grpSpPr>
        <p:grpSp>
          <p:nvGrpSpPr>
            <p:cNvPr id="455" name="Grupo 454"/>
            <p:cNvGrpSpPr/>
            <p:nvPr/>
          </p:nvGrpSpPr>
          <p:grpSpPr>
            <a:xfrm>
              <a:off x="3288914" y="1735666"/>
              <a:ext cx="827265" cy="307777"/>
              <a:chOff x="1801217" y="1759954"/>
              <a:chExt cx="827265" cy="307777"/>
            </a:xfrm>
          </p:grpSpPr>
          <p:sp>
            <p:nvSpPr>
              <p:cNvPr id="457" name="Rectángulo redondeado 456"/>
              <p:cNvSpPr/>
              <p:nvPr/>
            </p:nvSpPr>
            <p:spPr>
              <a:xfrm>
                <a:off x="1801217" y="1762264"/>
                <a:ext cx="792033" cy="272089"/>
              </a:xfrm>
              <a:prstGeom prst="roundRect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58" name="CuadroTexto 457"/>
              <p:cNvSpPr txBox="1"/>
              <p:nvPr/>
            </p:nvSpPr>
            <p:spPr>
              <a:xfrm>
                <a:off x="1908482" y="1759954"/>
                <a:ext cx="72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700" b="1" dirty="0" smtClean="0">
                    <a:ln w="6350">
                      <a:noFill/>
                    </a:ln>
                  </a:rPr>
                  <a:t>SV-0212 10.160.88.66</a:t>
                </a:r>
                <a:endParaRPr lang="es-CO" sz="700" b="1" dirty="0">
                  <a:ln w="6350">
                    <a:noFill/>
                  </a:ln>
                </a:endParaRPr>
              </a:p>
            </p:txBody>
          </p:sp>
        </p:grpSp>
        <p:pic>
          <p:nvPicPr>
            <p:cNvPr id="456" name="Imagen 455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762" b="100000" l="0" r="100000">
                          <a14:foregroundMark x1="32558" y1="16667" x2="58140" y2="1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24171" y="1802523"/>
              <a:ext cx="154003" cy="150422"/>
            </a:xfrm>
            <a:prstGeom prst="rect">
              <a:avLst/>
            </a:prstGeom>
            <a:ln>
              <a:tailEnd type="triangle" w="sm" len="sm"/>
            </a:ln>
          </p:spPr>
        </p:pic>
      </p:grpSp>
      <p:cxnSp>
        <p:nvCxnSpPr>
          <p:cNvPr id="437" name="Conector angular 436"/>
          <p:cNvCxnSpPr>
            <a:stCxn id="448" idx="2"/>
            <a:endCxn id="457" idx="1"/>
          </p:cNvCxnSpPr>
          <p:nvPr/>
        </p:nvCxnSpPr>
        <p:spPr>
          <a:xfrm rot="16200000" flipH="1">
            <a:off x="3552811" y="3237151"/>
            <a:ext cx="66752" cy="358806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81 Rectángulo"/>
          <p:cNvSpPr/>
          <p:nvPr/>
        </p:nvSpPr>
        <p:spPr>
          <a:xfrm>
            <a:off x="330036" y="3315939"/>
            <a:ext cx="1484325" cy="299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200" b="1" dirty="0" err="1">
                <a:solidFill>
                  <a:schemeClr val="tx1"/>
                </a:solidFill>
              </a:rPr>
              <a:t>GFILanGuard</a:t>
            </a:r>
            <a:r>
              <a:rPr lang="es-CO" sz="1200" b="1" dirty="0">
                <a:solidFill>
                  <a:schemeClr val="tx1"/>
                </a:solidFill>
              </a:rPr>
              <a:t>       </a:t>
            </a:r>
            <a:r>
              <a:rPr lang="es-CO" sz="900" dirty="0">
                <a:solidFill>
                  <a:schemeClr val="tx1"/>
                </a:solidFill>
              </a:rPr>
              <a:t>192.168.7.27</a:t>
            </a:r>
            <a:endParaRPr lang="es-CO" sz="1200" b="1" dirty="0">
              <a:solidFill>
                <a:schemeClr val="tx1"/>
              </a:solidFill>
            </a:endParaRPr>
          </a:p>
        </p:txBody>
      </p:sp>
      <p:pic>
        <p:nvPicPr>
          <p:cNvPr id="460" name="Imagen 45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0" y="3366833"/>
            <a:ext cx="211977" cy="211977"/>
          </a:xfrm>
          <a:prstGeom prst="rect">
            <a:avLst/>
          </a:prstGeom>
        </p:spPr>
      </p:pic>
      <p:sp>
        <p:nvSpPr>
          <p:cNvPr id="461" name="81 Rectángulo"/>
          <p:cNvSpPr/>
          <p:nvPr/>
        </p:nvSpPr>
        <p:spPr>
          <a:xfrm>
            <a:off x="330018" y="3640389"/>
            <a:ext cx="1484340" cy="299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200" b="1" dirty="0">
                <a:solidFill>
                  <a:schemeClr val="tx1"/>
                </a:solidFill>
              </a:rPr>
              <a:t>Antivirus  </a:t>
            </a:r>
            <a:endParaRPr lang="es-CO" sz="1200" b="1" dirty="0" smtClean="0">
              <a:solidFill>
                <a:schemeClr val="tx1"/>
              </a:solidFill>
            </a:endParaRPr>
          </a:p>
          <a:p>
            <a:pPr algn="r"/>
            <a:r>
              <a:rPr lang="es-CO" sz="900" dirty="0">
                <a:solidFill>
                  <a:schemeClr val="tx1"/>
                </a:solidFill>
              </a:rPr>
              <a:t>192.168.7.8</a:t>
            </a:r>
          </a:p>
        </p:txBody>
      </p:sp>
      <p:pic>
        <p:nvPicPr>
          <p:cNvPr id="462" name="Imagen 46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5" y="3691283"/>
            <a:ext cx="211977" cy="211977"/>
          </a:xfrm>
          <a:prstGeom prst="rect">
            <a:avLst/>
          </a:prstGeom>
        </p:spPr>
      </p:pic>
      <p:sp>
        <p:nvSpPr>
          <p:cNvPr id="52" name="Rectángulo 51"/>
          <p:cNvSpPr/>
          <p:nvPr/>
        </p:nvSpPr>
        <p:spPr>
          <a:xfrm>
            <a:off x="5054025" y="2998258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 smtClean="0"/>
              <a:t>8080</a:t>
            </a:r>
            <a:endParaRPr lang="es-CO" sz="1200" dirty="0"/>
          </a:p>
        </p:txBody>
      </p:sp>
      <p:cxnSp>
        <p:nvCxnSpPr>
          <p:cNvPr id="467" name="Conector angular 466"/>
          <p:cNvCxnSpPr>
            <a:stCxn id="416" idx="2"/>
            <a:endCxn id="360" idx="1"/>
          </p:cNvCxnSpPr>
          <p:nvPr/>
        </p:nvCxnSpPr>
        <p:spPr>
          <a:xfrm rot="16200000" flipH="1">
            <a:off x="4745730" y="2605337"/>
            <a:ext cx="1371871" cy="703506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angular 467"/>
          <p:cNvCxnSpPr>
            <a:stCxn id="416" idx="2"/>
            <a:endCxn id="362" idx="1"/>
          </p:cNvCxnSpPr>
          <p:nvPr/>
        </p:nvCxnSpPr>
        <p:spPr>
          <a:xfrm rot="16200000" flipH="1">
            <a:off x="4584451" y="2766616"/>
            <a:ext cx="1692669" cy="701746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ector angular 468"/>
          <p:cNvCxnSpPr>
            <a:stCxn id="416" idx="2"/>
            <a:endCxn id="384" idx="1"/>
          </p:cNvCxnSpPr>
          <p:nvPr/>
        </p:nvCxnSpPr>
        <p:spPr>
          <a:xfrm rot="16200000" flipH="1">
            <a:off x="4423521" y="2927546"/>
            <a:ext cx="2013606" cy="700824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ángulo 469"/>
          <p:cNvSpPr/>
          <p:nvPr/>
        </p:nvSpPr>
        <p:spPr>
          <a:xfrm>
            <a:off x="5054025" y="332171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 smtClean="0"/>
              <a:t>80</a:t>
            </a:r>
            <a:endParaRPr lang="es-CO" sz="1200" dirty="0"/>
          </a:p>
        </p:txBody>
      </p:sp>
      <p:sp>
        <p:nvSpPr>
          <p:cNvPr id="477" name="Rectángulo 476"/>
          <p:cNvSpPr/>
          <p:nvPr/>
        </p:nvSpPr>
        <p:spPr>
          <a:xfrm>
            <a:off x="1868684" y="252523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 smtClean="0"/>
              <a:t>25</a:t>
            </a:r>
            <a:endParaRPr lang="es-CO" sz="1200" dirty="0"/>
          </a:p>
        </p:txBody>
      </p:sp>
      <p:sp>
        <p:nvSpPr>
          <p:cNvPr id="478" name="Rectángulo 477"/>
          <p:cNvSpPr/>
          <p:nvPr/>
        </p:nvSpPr>
        <p:spPr>
          <a:xfrm>
            <a:off x="1892531" y="283851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 smtClean="0"/>
              <a:t>389</a:t>
            </a:r>
            <a:endParaRPr lang="es-CO" sz="1200" dirty="0"/>
          </a:p>
        </p:txBody>
      </p:sp>
      <p:cxnSp>
        <p:nvCxnSpPr>
          <p:cNvPr id="479" name="Conector angular 478"/>
          <p:cNvCxnSpPr>
            <a:stCxn id="224" idx="2"/>
            <a:endCxn id="459" idx="3"/>
          </p:cNvCxnSpPr>
          <p:nvPr/>
        </p:nvCxnSpPr>
        <p:spPr>
          <a:xfrm rot="5400000">
            <a:off x="1698443" y="2390322"/>
            <a:ext cx="1191208" cy="959372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angular 481"/>
          <p:cNvCxnSpPr>
            <a:stCxn id="224" idx="2"/>
            <a:endCxn id="461" idx="3"/>
          </p:cNvCxnSpPr>
          <p:nvPr/>
        </p:nvCxnSpPr>
        <p:spPr>
          <a:xfrm rot="5400000">
            <a:off x="1536217" y="2552546"/>
            <a:ext cx="1515658" cy="959375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Rectángulo 490"/>
          <p:cNvSpPr/>
          <p:nvPr/>
        </p:nvSpPr>
        <p:spPr>
          <a:xfrm>
            <a:off x="1907484" y="3182089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 smtClean="0">
                <a:solidFill>
                  <a:srgbClr val="FF0000"/>
                </a:solidFill>
              </a:rPr>
              <a:t>xxx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492" name="Rectángulo 491"/>
          <p:cNvSpPr/>
          <p:nvPr/>
        </p:nvSpPr>
        <p:spPr>
          <a:xfrm>
            <a:off x="1914082" y="3480633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 smtClean="0">
                <a:solidFill>
                  <a:srgbClr val="FF0000"/>
                </a:solidFill>
              </a:rPr>
              <a:t>xxx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493" name="Rectángulo 492"/>
          <p:cNvSpPr/>
          <p:nvPr/>
        </p:nvSpPr>
        <p:spPr>
          <a:xfrm>
            <a:off x="3059832" y="3885291"/>
            <a:ext cx="1582264" cy="635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b="1" dirty="0" smtClean="0">
                <a:solidFill>
                  <a:schemeClr val="tx1"/>
                </a:solidFill>
              </a:rPr>
              <a:t>DB </a:t>
            </a:r>
            <a:r>
              <a:rPr lang="es-CO" sz="800" b="1" dirty="0">
                <a:solidFill>
                  <a:schemeClr val="tx1"/>
                </a:solidFill>
                <a:sym typeface="Wingdings" panose="05000000000000000000" pitchFamily="2" charset="2"/>
              </a:rPr>
              <a:t>-</a:t>
            </a:r>
            <a:r>
              <a:rPr lang="es-CO" sz="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REPLICA</a:t>
            </a:r>
          </a:p>
        </p:txBody>
      </p:sp>
      <p:grpSp>
        <p:nvGrpSpPr>
          <p:cNvPr id="494" name="Grupo 493"/>
          <p:cNvGrpSpPr/>
          <p:nvPr/>
        </p:nvGrpSpPr>
        <p:grpSpPr>
          <a:xfrm>
            <a:off x="3452823" y="4108261"/>
            <a:ext cx="827265" cy="307777"/>
            <a:chOff x="3288914" y="1735666"/>
            <a:chExt cx="827265" cy="307777"/>
          </a:xfrm>
        </p:grpSpPr>
        <p:grpSp>
          <p:nvGrpSpPr>
            <p:cNvPr id="495" name="Grupo 494"/>
            <p:cNvGrpSpPr/>
            <p:nvPr/>
          </p:nvGrpSpPr>
          <p:grpSpPr>
            <a:xfrm>
              <a:off x="3288914" y="1735666"/>
              <a:ext cx="827265" cy="307777"/>
              <a:chOff x="1801217" y="1759954"/>
              <a:chExt cx="827265" cy="307777"/>
            </a:xfrm>
          </p:grpSpPr>
          <p:sp>
            <p:nvSpPr>
              <p:cNvPr id="497" name="Rectángulo redondeado 496"/>
              <p:cNvSpPr/>
              <p:nvPr/>
            </p:nvSpPr>
            <p:spPr>
              <a:xfrm>
                <a:off x="1801217" y="1762264"/>
                <a:ext cx="792033" cy="272089"/>
              </a:xfrm>
              <a:prstGeom prst="roundRect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98" name="CuadroTexto 497"/>
              <p:cNvSpPr txBox="1"/>
              <p:nvPr/>
            </p:nvSpPr>
            <p:spPr>
              <a:xfrm>
                <a:off x="1908482" y="1759954"/>
                <a:ext cx="72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700" b="1" dirty="0" smtClean="0">
                    <a:ln w="6350">
                      <a:noFill/>
                    </a:ln>
                  </a:rPr>
                  <a:t>SV-0213</a:t>
                </a:r>
              </a:p>
              <a:p>
                <a:r>
                  <a:rPr lang="es-CO" sz="700" b="1" dirty="0">
                    <a:ln w="6350">
                      <a:noFill/>
                    </a:ln>
                  </a:rPr>
                  <a:t>10.160.88.67</a:t>
                </a:r>
              </a:p>
            </p:txBody>
          </p:sp>
        </p:grpSp>
        <p:pic>
          <p:nvPicPr>
            <p:cNvPr id="496" name="Imagen 495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762" b="100000" l="0" r="100000">
                          <a14:foregroundMark x1="32558" y1="16667" x2="58140" y2="1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24171" y="1802523"/>
              <a:ext cx="154003" cy="150422"/>
            </a:xfrm>
            <a:prstGeom prst="rect">
              <a:avLst/>
            </a:prstGeom>
            <a:ln>
              <a:tailEnd type="triangle" w="sm" len="sm"/>
            </a:ln>
          </p:spPr>
        </p:pic>
      </p:grpSp>
      <p:cxnSp>
        <p:nvCxnSpPr>
          <p:cNvPr id="514" name="Conector angular 513"/>
          <p:cNvCxnSpPr>
            <a:stCxn id="403" idx="2"/>
            <a:endCxn id="493" idx="0"/>
          </p:cNvCxnSpPr>
          <p:nvPr/>
        </p:nvCxnSpPr>
        <p:spPr>
          <a:xfrm rot="5400000">
            <a:off x="3761216" y="3794730"/>
            <a:ext cx="180310" cy="813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Rectángulo 514"/>
          <p:cNvSpPr/>
          <p:nvPr/>
        </p:nvSpPr>
        <p:spPr>
          <a:xfrm>
            <a:off x="4176120" y="1262177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</a:rPr>
              <a:t>7810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517" name="CuadroTexto 516"/>
          <p:cNvSpPr txBox="1"/>
          <p:nvPr/>
        </p:nvSpPr>
        <p:spPr>
          <a:xfrm>
            <a:off x="1331640" y="555526"/>
            <a:ext cx="65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700" b="1" dirty="0">
              <a:ln w="6350">
                <a:noFill/>
              </a:ln>
            </a:endParaRPr>
          </a:p>
          <a:p>
            <a:r>
              <a:rPr lang="es-CO" sz="700" dirty="0" smtClean="0">
                <a:solidFill>
                  <a:srgbClr val="FF0000"/>
                </a:solidFill>
              </a:rPr>
              <a:t>10.160.88.18</a:t>
            </a:r>
            <a:endParaRPr lang="es-CO" sz="800" b="1" dirty="0">
              <a:ln w="63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18" name="Rectángulo 517"/>
          <p:cNvSpPr/>
          <p:nvPr/>
        </p:nvSpPr>
        <p:spPr>
          <a:xfrm>
            <a:off x="1043608" y="1316148"/>
            <a:ext cx="795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</a:rPr>
              <a:t>HTTPS: xx</a:t>
            </a:r>
          </a:p>
          <a:p>
            <a:r>
              <a:rPr lang="es-ES" sz="1200" dirty="0" smtClean="0">
                <a:solidFill>
                  <a:srgbClr val="FF0000"/>
                </a:solidFill>
              </a:rPr>
              <a:t>HTTP: xx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153" name="Rectángulo 152"/>
          <p:cNvSpPr/>
          <p:nvPr/>
        </p:nvSpPr>
        <p:spPr>
          <a:xfrm>
            <a:off x="2713046" y="3053025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</a:rPr>
              <a:t>1433</a:t>
            </a:r>
            <a:endParaRPr lang="es-CO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1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Arquitectura WAS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Bajo Nivel - QA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89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5249"/>
            <a:ext cx="8229600" cy="532285"/>
          </a:xfrm>
        </p:spPr>
        <p:txBody>
          <a:bodyPr>
            <a:noAutofit/>
          </a:bodyPr>
          <a:lstStyle/>
          <a:p>
            <a:r>
              <a:rPr lang="es-CO" sz="3600" dirty="0" smtClean="0"/>
              <a:t/>
            </a:r>
            <a:br>
              <a:rPr lang="es-CO" sz="3600" dirty="0" smtClean="0"/>
            </a:br>
            <a:r>
              <a:rPr lang="es-CO" sz="3600" dirty="0" smtClean="0"/>
              <a:t>WAS-WSRR</a:t>
            </a:r>
            <a:endParaRPr lang="es-CO" sz="3600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888" y="989767"/>
            <a:ext cx="6172200" cy="33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180649</TotalTime>
  <Words>117</Words>
  <Application>Microsoft Office PowerPoint</Application>
  <PresentationFormat>Presentación en pantalla (16:9)</PresentationFormat>
  <Paragraphs>83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Tema de Office</vt:lpstr>
      <vt:lpstr>Documentación BizAgi </vt:lpstr>
      <vt:lpstr>Arquitectura Integración</vt:lpstr>
      <vt:lpstr>Presentación de PowerPoint</vt:lpstr>
      <vt:lpstr>Arquitectura Integración</vt:lpstr>
      <vt:lpstr>Presentación de PowerPoint</vt:lpstr>
      <vt:lpstr>Arquitectura WAS</vt:lpstr>
      <vt:lpstr> WAS-WSRR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Edisson Giovanni Zuñiga Lopez</dc:creator>
  <cp:lastModifiedBy>Edisson Giovanni Zuñiga Lopez</cp:lastModifiedBy>
  <cp:revision>556</cp:revision>
  <cp:lastPrinted>2016-08-08T13:32:23Z</cp:lastPrinted>
  <dcterms:created xsi:type="dcterms:W3CDTF">2016-01-21T19:26:35Z</dcterms:created>
  <dcterms:modified xsi:type="dcterms:W3CDTF">2019-02-13T15:09:53Z</dcterms:modified>
</cp:coreProperties>
</file>