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78" r:id="rId7"/>
    <p:sldId id="260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highcharts-2021-11-30/tree/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Boas práticas em aplicações Angular com </a:t>
            </a:r>
            <a:r>
              <a:rPr lang="pt-BR" sz="2800" dirty="0" err="1"/>
              <a:t>Componentização</a:t>
            </a:r>
            <a:r>
              <a:rPr lang="pt-BR" sz="2800" dirty="0"/>
              <a:t>, </a:t>
            </a:r>
            <a:r>
              <a:rPr lang="pt-BR" sz="2800" dirty="0" err="1"/>
              <a:t>Pipes</a:t>
            </a:r>
            <a:r>
              <a:rPr lang="pt-BR" sz="2800" dirty="0"/>
              <a:t> e Diretivas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15/01/2022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</a:t>
            </a:r>
            <a:r>
              <a:rPr lang="pt-BR" dirty="0" err="1"/>
              <a:t>Bankl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Boas praticas com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componentes e </a:t>
            </a:r>
            <a:r>
              <a:rPr lang="pt-BR" dirty="0" err="1"/>
              <a:t>pipes</a:t>
            </a:r>
            <a:r>
              <a:rPr lang="pt-BR" dirty="0"/>
              <a:t> do projeto;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16.13.1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https://github.com/rocketseat-experts-club/angular-highcharts-2021-11-30/tree</a:t>
            </a:r>
            <a:r>
              <a:rPr lang="pt-BR" b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436</Words>
  <Application>Microsoft Office PowerPoint</Application>
  <PresentationFormat>Apresentação na tela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 Light</vt:lpstr>
      <vt:lpstr>Arial</vt:lpstr>
      <vt:lpstr>Roboto</vt:lpstr>
      <vt:lpstr>Simple Light</vt:lpstr>
      <vt:lpstr>Boas práticas em aplicações Angular com Componentização, Pipes e Diretivas</vt:lpstr>
      <vt:lpstr>Agenda</vt:lpstr>
      <vt:lpstr>Sobre mim e a minha relação com o código</vt:lpstr>
      <vt:lpstr>Sobre a aula e o que será entregue no final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77</cp:revision>
  <dcterms:modified xsi:type="dcterms:W3CDTF">2022-01-15T07:49:20Z</dcterms:modified>
</cp:coreProperties>
</file>