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1" r:id="rId6"/>
    <p:sldId id="279" r:id="rId7"/>
    <p:sldId id="278" r:id="rId8"/>
    <p:sldId id="260" r:id="rId9"/>
  </p:sldIdLst>
  <p:sldSz cx="9144000" cy="5143500" type="screen16x9"/>
  <p:notesSz cx="6858000" cy="9144000"/>
  <p:embeddedFontLst>
    <p:embeddedFont>
      <p:font typeface="Roboto" panose="02000000000000000000" pitchFamily="2" charset="0"/>
      <p:regular r:id="rId11"/>
      <p:bold r:id="rId12"/>
      <p:italic r:id="rId13"/>
      <p:boldItalic r:id="rId14"/>
    </p:embeddedFont>
    <p:embeddedFont>
      <p:font typeface="Roboto Light" panose="02000000000000000000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3628"/>
    <a:srgbClr val="AE2F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2334" y="12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" name="Google Shape;3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identificar sobre o que será a aula.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d8e9b03fd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d8e9b03fd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situar a audiência sobre quem está falando, o que será falado e entregue no final e quais os requisitos e ambiente necessários para melhor aproveitamento da aula.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d8e9b03fd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d8e9b03fd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o creator para a audiência.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d8e9b03fd4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d8e9b03fd4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apresentar mais informações sobre a aula e o que será entregue com mais detalhamento.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372938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d8e9b03fd4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d8e9b03fd4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informar à audiência o que é necessário para melhor aproveitamento do conteúdo.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7964103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d8e9b03fd4_0_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d8e9b03fd4_0_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Objetivo: agradecer!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a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545775" y="2152325"/>
            <a:ext cx="6451500" cy="187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 b="1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45775" y="4461250"/>
            <a:ext cx="6217500" cy="55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C4737"/>
              </a:buClr>
              <a:buSzPts val="1800"/>
              <a:buFont typeface="Roboto Light"/>
              <a:buNone/>
              <a:defRPr>
                <a:solidFill>
                  <a:srgbClr val="FC4737"/>
                </a:solidFill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Font typeface="Roboto Light"/>
              <a:buNone/>
              <a:defRPr sz="2400">
                <a:solidFill>
                  <a:srgbClr val="D8A853"/>
                </a:solidFill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oogle Shape;15;p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D73628"/>
              </a:buClr>
              <a:buSzPts val="2400"/>
              <a:buNone/>
              <a:defRPr sz="2400" b="1">
                <a:solidFill>
                  <a:srgbClr val="D736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D8A853"/>
              </a:buClr>
              <a:buSzPts val="2400"/>
              <a:buNone/>
              <a:defRPr sz="2400" b="1">
                <a:solidFill>
                  <a:srgbClr val="D8A853"/>
                </a:solidFill>
              </a:defRPr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 b="1">
                <a:solidFill>
                  <a:schemeClr val="lt1"/>
                </a:solidFill>
              </a:defRPr>
            </a:lvl1pPr>
            <a:lvl2pPr marL="914400" lvl="1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2pPr>
            <a:lvl3pPr marL="1371600" lvl="2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3pPr>
            <a:lvl4pPr marL="1828800" lvl="3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4pPr>
            <a:lvl5pPr marL="2286000" lvl="4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5pPr>
            <a:lvl6pPr marL="2743200" lvl="5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6pPr>
            <a:lvl7pPr marL="3200400" lvl="6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●"/>
              <a:defRPr>
                <a:solidFill>
                  <a:srgbClr val="C4C4CC"/>
                </a:solidFill>
              </a:defRPr>
            </a:lvl7pPr>
            <a:lvl8pPr marL="3657600" lvl="7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○"/>
              <a:defRPr>
                <a:solidFill>
                  <a:srgbClr val="C4C4CC"/>
                </a:solidFill>
              </a:defRPr>
            </a:lvl8pPr>
            <a:lvl9pPr marL="4114800" lvl="8" indent="-317500" rtl="0">
              <a:spcBef>
                <a:spcPts val="0"/>
              </a:spcBef>
              <a:spcAft>
                <a:spcPts val="0"/>
              </a:spcAft>
              <a:buClr>
                <a:srgbClr val="C4C4CC"/>
              </a:buClr>
              <a:buSzPts val="1400"/>
              <a:buChar char="■"/>
              <a:defRPr>
                <a:solidFill>
                  <a:srgbClr val="C4C4CC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oboto"/>
              <a:buNone/>
              <a:defRPr sz="2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 rtl="0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rocketseat.com.br/me/fuskinh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pedrohenriquelacombe" TargetMode="External"/><Relationship Id="rId4" Type="http://schemas.openxmlformats.org/officeDocument/2006/relationships/hyperlink" Target="https://www.linkedin.com/in/pedrohenriquelacombe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ngular.io/cli" TargetMode="External"/><Relationship Id="rId7" Type="http://schemas.openxmlformats.org/officeDocument/2006/relationships/hyperlink" Target="https://date-fns.org/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fontawesome.com/" TargetMode="External"/><Relationship Id="rId5" Type="http://schemas.openxmlformats.org/officeDocument/2006/relationships/hyperlink" Target="https://ng-bootstrap.github.io/#/home" TargetMode="External"/><Relationship Id="rId4" Type="http://schemas.openxmlformats.org/officeDocument/2006/relationships/hyperlink" Target="https://angular.io/cli/generat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cketseat-experts-club/angular-best-practices-2022-01-15/tree/template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henriquelacombe@gmail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github.com/pedrohenriquelacombe" TargetMode="External"/><Relationship Id="rId5" Type="http://schemas.openxmlformats.org/officeDocument/2006/relationships/hyperlink" Target="https://www.linkedin.com/in/pedrohenriquelacombe" TargetMode="External"/><Relationship Id="rId4" Type="http://schemas.openxmlformats.org/officeDocument/2006/relationships/hyperlink" Target="https://app.rocketseat.com.br/me/fuskinh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>
            <a:spLocks noGrp="1"/>
          </p:cNvSpPr>
          <p:nvPr>
            <p:ph type="ctrTitle"/>
          </p:nvPr>
        </p:nvSpPr>
        <p:spPr>
          <a:xfrm>
            <a:off x="572275" y="1814908"/>
            <a:ext cx="7119443" cy="104641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800" dirty="0"/>
              <a:t>Boas práticas em aplicações Angular com </a:t>
            </a:r>
            <a:r>
              <a:rPr lang="pt-BR" sz="2800" dirty="0" err="1"/>
              <a:t>Componentização</a:t>
            </a:r>
            <a:r>
              <a:rPr lang="pt-BR" sz="2800" dirty="0"/>
              <a:t>, </a:t>
            </a:r>
            <a:r>
              <a:rPr lang="pt-BR" sz="2800" dirty="0" err="1"/>
              <a:t>Pipes</a:t>
            </a:r>
            <a:r>
              <a:rPr lang="pt-BR" sz="2800" dirty="0"/>
              <a:t> e Diretivas</a:t>
            </a:r>
          </a:p>
        </p:txBody>
      </p:sp>
      <p:sp>
        <p:nvSpPr>
          <p:cNvPr id="40" name="Google Shape;40;p8"/>
          <p:cNvSpPr txBox="1">
            <a:spLocks noGrp="1"/>
          </p:cNvSpPr>
          <p:nvPr>
            <p:ph type="subTitle" idx="1"/>
          </p:nvPr>
        </p:nvSpPr>
        <p:spPr>
          <a:xfrm>
            <a:off x="572275" y="4328650"/>
            <a:ext cx="6190800" cy="461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17/01/2022</a:t>
            </a:r>
            <a:endParaRPr dirty="0"/>
          </a:p>
        </p:txBody>
      </p:sp>
      <p:sp>
        <p:nvSpPr>
          <p:cNvPr id="41" name="Google Shape;41;p8"/>
          <p:cNvSpPr/>
          <p:nvPr/>
        </p:nvSpPr>
        <p:spPr>
          <a:xfrm>
            <a:off x="572275" y="3219275"/>
            <a:ext cx="1933200" cy="87900"/>
          </a:xfrm>
          <a:prstGeom prst="rect">
            <a:avLst/>
          </a:prstGeom>
          <a:solidFill>
            <a:srgbClr val="D7362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Agenda</a:t>
            </a: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mim e a minha relação com o código;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Sobre a aula e o que será entregue no final;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Requisitos, ambiente e recursos;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Mão na massa!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mim e a minha relação com o código</a:t>
            </a:r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585300" y="1000075"/>
            <a:ext cx="8247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Pedro Henrique Lacombe;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da Computação;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6 anos no mercado e 2 anos como instrutor;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Engenheiro </a:t>
            </a:r>
            <a:r>
              <a:rPr lang="pt-BR" dirty="0" err="1"/>
              <a:t>Backend</a:t>
            </a:r>
            <a:r>
              <a:rPr lang="pt-BR" dirty="0"/>
              <a:t> / Will Bank;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Redes sociais: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Sobre a aula e o que será entregue no final</a:t>
            </a:r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body" idx="1"/>
          </p:nvPr>
        </p:nvSpPr>
        <p:spPr>
          <a:xfrm>
            <a:off x="585300" y="753326"/>
            <a:ext cx="8247000" cy="428259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Boas praticas com Angular;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Utilizando a CLI para gerar os componentes e </a:t>
            </a:r>
            <a:r>
              <a:rPr lang="pt-BR" dirty="0" err="1"/>
              <a:t>pipes</a:t>
            </a:r>
            <a:r>
              <a:rPr lang="pt-BR" dirty="0"/>
              <a:t> do projeto;</a:t>
            </a:r>
          </a:p>
          <a:p>
            <a:pPr>
              <a:lnSpc>
                <a:spcPct val="150000"/>
              </a:lnSpc>
            </a:pPr>
            <a:r>
              <a:rPr lang="pt-BR" dirty="0"/>
              <a:t>Repositório do projeto no GitHub: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</a:t>
            </a:r>
            <a:endParaRPr lang="pt-BR" dirty="0">
              <a:solidFill>
                <a:srgbClr val="D73628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Boas praticas com Angular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Estrutura de pastas escalável e manutenível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Lazy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Loading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SRP (Single </a:t>
            </a:r>
            <a:r>
              <a:rPr lang="pt-BR" dirty="0" err="1">
                <a:solidFill>
                  <a:schemeClr val="bg1"/>
                </a:solidFill>
              </a:rPr>
              <a:t>Responsability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Principle</a:t>
            </a:r>
            <a:r>
              <a:rPr lang="pt-BR" dirty="0">
                <a:solidFill>
                  <a:schemeClr val="bg1"/>
                </a:solidFill>
              </a:rPr>
              <a:t>)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Componentização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Safe </a:t>
            </a:r>
            <a:r>
              <a:rPr lang="pt-BR" dirty="0" err="1">
                <a:solidFill>
                  <a:schemeClr val="bg1"/>
                </a:solidFill>
              </a:rPr>
              <a:t>Navigation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Operator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Strict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Mode</a:t>
            </a:r>
            <a:endParaRPr lang="pt-BR" dirty="0">
              <a:solidFill>
                <a:schemeClr val="bg1"/>
              </a:solidFill>
            </a:endParaRP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trackBy</a:t>
            </a:r>
            <a:endParaRPr lang="pt-BR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Requisitos, ambiente e recursos</a:t>
            </a:r>
            <a:endParaRPr dirty="0"/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833718"/>
            <a:ext cx="8247000" cy="418203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Links úteis </a:t>
            </a: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Angular CLI - </a:t>
            </a:r>
            <a:r>
              <a:rPr lang="pt-BR" dirty="0">
                <a:solidFill>
                  <a:srgbClr val="D73628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</a:t>
            </a:r>
            <a:endParaRPr lang="pt-BR" dirty="0">
              <a:solidFill>
                <a:srgbClr val="D73628"/>
              </a:solidFill>
            </a:endParaRPr>
          </a:p>
          <a:p>
            <a:pPr lvl="2" indent="-342900">
              <a:lnSpc>
                <a:spcPct val="150000"/>
              </a:lnSpc>
              <a:buSzPts val="1800"/>
              <a:buChar char="●"/>
            </a:pPr>
            <a:r>
              <a:rPr lang="pt-BR" sz="1200" dirty="0" err="1">
                <a:solidFill>
                  <a:schemeClr val="bg1"/>
                </a:solidFill>
              </a:rPr>
              <a:t>generate</a:t>
            </a:r>
            <a:r>
              <a:rPr lang="pt-BR" sz="1200" dirty="0">
                <a:solidFill>
                  <a:schemeClr val="bg1"/>
                </a:solidFill>
              </a:rPr>
              <a:t> - </a:t>
            </a:r>
            <a:r>
              <a:rPr lang="pt-BR" sz="1200" dirty="0">
                <a:solidFill>
                  <a:srgbClr val="D73628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https://angular.io/cli/generate</a:t>
            </a:r>
            <a:endParaRPr lang="pt-BR" sz="1200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Ng-Bootstrap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https://ng-bootstrap.github.io/#/home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 err="1">
                <a:solidFill>
                  <a:schemeClr val="bg1"/>
                </a:solidFill>
              </a:rPr>
              <a:t>Font</a:t>
            </a:r>
            <a:r>
              <a:rPr lang="pt-BR" dirty="0">
                <a:solidFill>
                  <a:schemeClr val="bg1"/>
                </a:solidFill>
              </a:rPr>
              <a:t> </a:t>
            </a:r>
            <a:r>
              <a:rPr lang="pt-BR" dirty="0" err="1">
                <a:solidFill>
                  <a:schemeClr val="bg1"/>
                </a:solidFill>
              </a:rPr>
              <a:t>Awesome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https://fontawesome.com</a:t>
            </a:r>
            <a:endParaRPr lang="pt-BR" dirty="0">
              <a:solidFill>
                <a:srgbClr val="D73628"/>
              </a:solidFill>
            </a:endParaRPr>
          </a:p>
          <a:p>
            <a:pPr lvl="1" indent="-342900">
              <a:lnSpc>
                <a:spcPct val="150000"/>
              </a:lnSpc>
              <a:buSzPts val="1800"/>
              <a:buChar char="●"/>
            </a:pPr>
            <a:r>
              <a:rPr lang="pt-BR" dirty="0">
                <a:solidFill>
                  <a:schemeClr val="bg1"/>
                </a:solidFill>
              </a:rPr>
              <a:t>Date-</a:t>
            </a:r>
            <a:r>
              <a:rPr lang="pt-BR" dirty="0" err="1">
                <a:solidFill>
                  <a:schemeClr val="bg1"/>
                </a:solidFill>
              </a:rPr>
              <a:t>Fns</a:t>
            </a:r>
            <a:r>
              <a:rPr lang="pt-BR" dirty="0">
                <a:solidFill>
                  <a:schemeClr val="bg1"/>
                </a:solidFill>
              </a:rPr>
              <a:t> - </a:t>
            </a:r>
            <a:r>
              <a:rPr lang="pt-BR" dirty="0">
                <a:solidFill>
                  <a:srgbClr val="D73628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https://date-fns.org</a:t>
            </a:r>
            <a:endParaRPr lang="pt-BR" dirty="0">
              <a:solidFill>
                <a:srgbClr val="D73628"/>
              </a:solidFill>
            </a:endParaRPr>
          </a:p>
          <a:p>
            <a:pPr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Requisitos</a:t>
            </a:r>
          </a:p>
          <a:p>
            <a:pPr lvl="1">
              <a:lnSpc>
                <a:spcPct val="150000"/>
              </a:lnSpc>
            </a:pPr>
            <a:r>
              <a:rPr lang="pt-BR" dirty="0">
                <a:solidFill>
                  <a:schemeClr val="bg1"/>
                </a:solidFill>
              </a:rPr>
              <a:t>Ter familiaridade com HTML, CSS e </a:t>
            </a:r>
            <a:r>
              <a:rPr lang="pt-BR" dirty="0" err="1">
                <a:solidFill>
                  <a:schemeClr val="bg1"/>
                </a:solidFill>
              </a:rPr>
              <a:t>JavaScript</a:t>
            </a:r>
            <a:r>
              <a:rPr lang="pt-BR" dirty="0">
                <a:solidFill>
                  <a:schemeClr val="bg1"/>
                </a:solidFill>
              </a:rPr>
              <a:t>;</a:t>
            </a:r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dirty="0"/>
              <a:t>Ambiente e recursos necessários: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Node 16.13.1 (LTS);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Seu editor de código de preferência (No meu caso, Visual Studio </a:t>
            </a:r>
            <a:r>
              <a:rPr lang="pt-BR" dirty="0" err="1">
                <a:solidFill>
                  <a:schemeClr val="bg1"/>
                </a:solidFill>
              </a:rPr>
              <a:t>Code</a:t>
            </a:r>
            <a:r>
              <a:rPr lang="pt-BR" dirty="0">
                <a:solidFill>
                  <a:schemeClr val="bg1"/>
                </a:solidFill>
              </a:rPr>
              <a:t>);</a:t>
            </a: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pt-BR" dirty="0">
                <a:solidFill>
                  <a:schemeClr val="bg1"/>
                </a:solidFill>
              </a:rPr>
              <a:t>Vontade de aprender :D</a:t>
            </a:r>
          </a:p>
        </p:txBody>
      </p:sp>
    </p:spTree>
    <p:extLst>
      <p:ext uri="{BB962C8B-B14F-4D97-AF65-F5344CB8AC3E}">
        <p14:creationId xmlns:p14="http://schemas.microsoft.com/office/powerpoint/2010/main" val="7531974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>
            <a:spLocks noGrp="1"/>
          </p:cNvSpPr>
          <p:nvPr>
            <p:ph type="title"/>
          </p:nvPr>
        </p:nvSpPr>
        <p:spPr>
          <a:xfrm>
            <a:off x="585300" y="180625"/>
            <a:ext cx="8247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/>
              <a:t>Preparando ambiente</a:t>
            </a:r>
          </a:p>
        </p:txBody>
      </p:sp>
      <p:sp>
        <p:nvSpPr>
          <p:cNvPr id="71" name="Google Shape;71;p13"/>
          <p:cNvSpPr txBox="1">
            <a:spLocks noGrp="1"/>
          </p:cNvSpPr>
          <p:nvPr>
            <p:ph type="body" idx="1"/>
          </p:nvPr>
        </p:nvSpPr>
        <p:spPr>
          <a:xfrm>
            <a:off x="585300" y="641886"/>
            <a:ext cx="8247000" cy="43777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pt-BR" b="0" dirty="0">
                <a:solidFill>
                  <a:schemeClr val="bg1"/>
                </a:solidFill>
              </a:rPr>
              <a:t>Para esta aula, utilizaremos uma aplicação Angular como base para o nosso projeto. Precisamos abrir o nosso terminal no local desejado e clonar o seguinte repositório:</a:t>
            </a:r>
          </a:p>
          <a:p>
            <a:pPr lvl="1" indent="-342900">
              <a:lnSpc>
                <a:spcPct val="150000"/>
              </a:lnSpc>
              <a:buSzPts val="1800"/>
              <a:buFont typeface="Roboto"/>
              <a:buChar char="●"/>
            </a:pPr>
            <a:r>
              <a:rPr lang="pt-BR" b="0" dirty="0">
                <a:solidFill>
                  <a:srgbClr val="D73628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https://github.com/rocketseat-experts-club/angular-best-practices-2022-01-15/tree/template</a:t>
            </a:r>
            <a:endParaRPr lang="pt-BR" b="0" dirty="0">
              <a:solidFill>
                <a:srgbClr val="D73628"/>
              </a:solidFill>
              <a:effectLst/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15440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ctrTitle"/>
          </p:nvPr>
        </p:nvSpPr>
        <p:spPr>
          <a:xfrm>
            <a:off x="565200" y="1517527"/>
            <a:ext cx="6198000" cy="98485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5200" dirty="0">
                <a:solidFill>
                  <a:srgbClr val="D73628"/>
                </a:solidFill>
              </a:rPr>
              <a:t>Obrigado!</a:t>
            </a:r>
          </a:p>
        </p:txBody>
      </p:sp>
      <p:sp>
        <p:nvSpPr>
          <p:cNvPr id="65" name="Google Shape;65;p12"/>
          <p:cNvSpPr txBox="1">
            <a:spLocks noGrp="1"/>
          </p:cNvSpPr>
          <p:nvPr>
            <p:ph type="subTitle" idx="1"/>
          </p:nvPr>
        </p:nvSpPr>
        <p:spPr>
          <a:xfrm>
            <a:off x="565200" y="2661656"/>
            <a:ext cx="6198000" cy="209592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b="1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Pedro Henrique Lacombe </a:t>
            </a:r>
            <a:r>
              <a:rPr lang="pt-BR" dirty="0">
                <a:solidFill>
                  <a:schemeClr val="lt1"/>
                </a:solidFill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pedrohenriquelacombe@gmail.com</a:t>
            </a:r>
            <a:endParaRPr lang="pt-BR" dirty="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chemeClr val="lt1"/>
                </a:solidFill>
              </a:rPr>
              <a:t>Redes sociais: </a:t>
            </a: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https://app.rocketseat.com.br/me/fuskinha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https://www.linkedin.com/in/pedrohenriquelacombe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dirty="0">
                <a:solidFill>
                  <a:srgbClr val="D73628"/>
                </a:solidFill>
                <a:latin typeface="Roboto Light" panose="02000000000000000000" pitchFamily="2" charset="0"/>
                <a:ea typeface="Roboto Light" panose="02000000000000000000" pitchFamily="2" charset="0"/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https://github.com/pedrohenriquelacombe</a:t>
            </a:r>
            <a:endParaRPr lang="pt-BR" dirty="0">
              <a:solidFill>
                <a:srgbClr val="D73628"/>
              </a:solidFill>
              <a:latin typeface="Roboto Light" panose="02000000000000000000" pitchFamily="2" charset="0"/>
              <a:ea typeface="Roboto Light" panose="02000000000000000000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8037</TotalTime>
  <Words>478</Words>
  <Application>Microsoft Office PowerPoint</Application>
  <PresentationFormat>Apresentação na tela (16:9)</PresentationFormat>
  <Paragraphs>60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Roboto Light</vt:lpstr>
      <vt:lpstr>Roboto</vt:lpstr>
      <vt:lpstr>Arial</vt:lpstr>
      <vt:lpstr>Simple Light</vt:lpstr>
      <vt:lpstr>Boas práticas em aplicações Angular com Componentização, Pipes e Diretivas</vt:lpstr>
      <vt:lpstr>Agenda</vt:lpstr>
      <vt:lpstr>Sobre mim e a minha relação com o código</vt:lpstr>
      <vt:lpstr>Sobre a aula e o que será entregue no final</vt:lpstr>
      <vt:lpstr>Boas praticas com Angular</vt:lpstr>
      <vt:lpstr>Requisitos, ambiente e recursos</vt:lpstr>
      <vt:lpstr>Preparando ambiente</vt:lpstr>
      <vt:lpstr>Obrigado!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Protegendo sua API RESTful com Spring Security e JWT.</dc:title>
  <cp:lastModifiedBy>Pedro Lacombe</cp:lastModifiedBy>
  <cp:revision>85</cp:revision>
  <dcterms:modified xsi:type="dcterms:W3CDTF">2022-01-17T04:42:47Z</dcterms:modified>
</cp:coreProperties>
</file>