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78" r:id="rId7"/>
    <p:sldId id="260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Light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best-practices-2022-01-1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date-fn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ng-bootstrap.github.io/#/home" TargetMode="External"/><Relationship Id="rId4" Type="http://schemas.openxmlformats.org/officeDocument/2006/relationships/hyperlink" Target="https://angular.io/cli/generat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best-practices-2022-01-15/tree/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8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Boas práticas em aplicações Angular com </a:t>
            </a:r>
            <a:r>
              <a:rPr lang="pt-BR" sz="2800" dirty="0" err="1"/>
              <a:t>Componentização</a:t>
            </a:r>
            <a:r>
              <a:rPr lang="pt-BR" sz="2800" dirty="0"/>
              <a:t>, </a:t>
            </a:r>
            <a:r>
              <a:rPr lang="pt-BR" sz="2800" dirty="0" err="1"/>
              <a:t>Pipes</a:t>
            </a:r>
            <a:r>
              <a:rPr lang="pt-BR" sz="2800" dirty="0"/>
              <a:t> e Diretivas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15/01/2022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</a:t>
            </a:r>
            <a:r>
              <a:rPr lang="pt-BR" dirty="0" err="1"/>
              <a:t>Backend</a:t>
            </a:r>
            <a:r>
              <a:rPr lang="pt-BR" dirty="0"/>
              <a:t> / Will </a:t>
            </a:r>
            <a:r>
              <a:rPr lang="pt-BR" dirty="0" err="1"/>
              <a:t>Bankl</a:t>
            </a:r>
            <a:r>
              <a:rPr lang="pt-BR" dirty="0"/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753326"/>
            <a:ext cx="8247000" cy="42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Boas praticas com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Utilizando a CLI para gerar os componentes e </a:t>
            </a:r>
            <a:r>
              <a:rPr lang="pt-BR" dirty="0" err="1"/>
              <a:t>pipes</a:t>
            </a:r>
            <a:r>
              <a:rPr lang="pt-BR" dirty="0"/>
              <a:t> do projeto;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https://github.com/rocketseat-experts-club/angular-best-practices-2022-01-15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Date-</a:t>
            </a:r>
            <a:r>
              <a:rPr lang="pt-BR" dirty="0" err="1">
                <a:solidFill>
                  <a:schemeClr val="bg1"/>
                </a:solidFill>
              </a:rPr>
              <a:t>Fns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https://date-fns.org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16.13.1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Preparando ambiente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b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https://github.com/rocketseat-experts-club/angular-best-practices-2022-01-15/tree/template</a:t>
            </a:r>
            <a:endParaRPr lang="pt-BR" b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661656"/>
            <a:ext cx="6198000" cy="2095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436</Words>
  <Application>Microsoft Office PowerPoint</Application>
  <PresentationFormat>Apresentação na tela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Roboto</vt:lpstr>
      <vt:lpstr>Arial</vt:lpstr>
      <vt:lpstr>Roboto Light</vt:lpstr>
      <vt:lpstr>Simple Light</vt:lpstr>
      <vt:lpstr>Boas práticas em aplicações Angular com Componentização, Pipes e Diretivas</vt:lpstr>
      <vt:lpstr>Agenda</vt:lpstr>
      <vt:lpstr>Sobre mim e a minha relação com o código</vt:lpstr>
      <vt:lpstr>Sobre a aula e o que será entregue no final</vt:lpstr>
      <vt:lpstr>Requisitos, ambiente e recursos</vt:lpstr>
      <vt:lpstr>Preparando ambiente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78</cp:revision>
  <dcterms:modified xsi:type="dcterms:W3CDTF">2022-01-15T07:51:33Z</dcterms:modified>
</cp:coreProperties>
</file>