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79" r:id="rId7"/>
    <p:sldId id="278" r:id="rId8"/>
    <p:sldId id="260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/tree/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Boas práticas em aplicações Angular com </a:t>
            </a:r>
            <a:r>
              <a:rPr lang="pt-BR" sz="2800" dirty="0" err="1"/>
              <a:t>Componentização</a:t>
            </a:r>
            <a:r>
              <a:rPr lang="pt-BR" sz="2800" dirty="0"/>
              <a:t>, </a:t>
            </a:r>
            <a:r>
              <a:rPr lang="pt-BR" sz="2800" dirty="0" err="1"/>
              <a:t>Pipes</a:t>
            </a:r>
            <a:r>
              <a:rPr lang="pt-BR" sz="2800" dirty="0"/>
              <a:t> e Diretivas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15/01/2022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Boas praticas com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componentes e </a:t>
            </a:r>
            <a:r>
              <a:rPr lang="pt-BR" dirty="0" err="1"/>
              <a:t>pipes</a:t>
            </a:r>
            <a:r>
              <a:rPr lang="pt-BR" dirty="0"/>
              <a:t> do projeto;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Boas praticas com Angular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Estrutura de pastas escalável e manutenível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Lazy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Loading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SRP (Single </a:t>
            </a:r>
            <a:r>
              <a:rPr lang="pt-BR" dirty="0" err="1">
                <a:solidFill>
                  <a:schemeClr val="bg1"/>
                </a:solidFill>
              </a:rPr>
              <a:t>Responsability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Componentização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Safe </a:t>
            </a:r>
            <a:r>
              <a:rPr lang="pt-BR" dirty="0" err="1">
                <a:solidFill>
                  <a:schemeClr val="bg1"/>
                </a:solidFill>
              </a:rPr>
              <a:t>Navigation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Operator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Strict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Mode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trackBy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16.13.1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8037</TotalTime>
  <Words>478</Words>
  <Application>Microsoft Office PowerPoint</Application>
  <PresentationFormat>Apresentação na tela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Light</vt:lpstr>
      <vt:lpstr>Simple Light</vt:lpstr>
      <vt:lpstr>Boas práticas em aplicações Angular com Componentização, Pipes e Diretivas</vt:lpstr>
      <vt:lpstr>Agenda</vt:lpstr>
      <vt:lpstr>Sobre mim e a minha relação com o código</vt:lpstr>
      <vt:lpstr>Sobre a aula e o que será entregue no final</vt:lpstr>
      <vt:lpstr>Boas praticas com Angular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84</cp:revision>
  <dcterms:modified xsi:type="dcterms:W3CDTF">2022-01-16T04:32:28Z</dcterms:modified>
</cp:coreProperties>
</file>