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757FD7C-F557-4222-98DD-E6B8DE4D22C2}">
          <p14:sldIdLst/>
        </p14:section>
        <p14:section name="Seção do Resumo" id="{DA95931B-1453-4922-A372-18E2745A653C}">
          <p14:sldIdLst>
            <p14:sldId id="257"/>
            <p14:sldId id="260"/>
          </p14:sldIdLst>
        </p14:section>
        <p14:section name="Seção 1" id="{754DD893-5A12-43B1-8FC3-0675B936F411}">
          <p14:sldIdLst>
            <p14:sldId id="25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3BC67-A5C8-46AB-B4F8-59BED4A63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4C07DB-3DB4-4719-89FD-53B312349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F235B5-83DB-46D5-A693-BDDD3476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192E-2D4F-4434-BA0F-5CDF0B63C70F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23A35D-F949-497E-8E8A-2DE27610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8F7246-0F0F-430B-B1F8-57661845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0077-8C24-4F51-B230-82D76A8B4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36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05A75-C7D9-4117-B157-43C44061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E19734-A3E9-4CC6-8D7F-8CE0E63A8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E0FBF-EC62-4F7A-98C7-E147F8FD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192E-2D4F-4434-BA0F-5CDF0B63C70F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D6AEB-24F8-4D72-9711-3F2F2822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050BC8-E5B3-4AB7-A729-2E229B85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0077-8C24-4F51-B230-82D76A8B4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1AC8B9-A6F1-4B6E-AD2A-A6B4FDD01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046F79-0F09-4661-B9AE-1A1796FFF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DC6BB-EAF9-4734-87C5-C3D3CB77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192E-2D4F-4434-BA0F-5CDF0B63C70F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9D3F6-6D15-4331-993F-9FBA2914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370F6D-CF18-4C80-83B8-9C25E2BB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0077-8C24-4F51-B230-82D76A8B4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3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60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xograma: Processo 2">
            <a:extLst>
              <a:ext uri="{FF2B5EF4-FFF2-40B4-BE49-F238E27FC236}">
                <a16:creationId xmlns:a16="http://schemas.microsoft.com/office/drawing/2014/main" id="{55AF0B9B-7189-4376-A837-F6D9FBD73D86}"/>
              </a:ext>
            </a:extLst>
          </p:cNvPr>
          <p:cNvSpPr/>
          <p:nvPr userDrawn="1"/>
        </p:nvSpPr>
        <p:spPr>
          <a:xfrm>
            <a:off x="2252869" y="185530"/>
            <a:ext cx="9680713" cy="4386470"/>
          </a:xfrm>
          <a:prstGeom prst="flowChartProcess">
            <a:avLst/>
          </a:prstGeom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A061EA94-ADB3-4DB1-ACF9-DE78C75B9E7D}"/>
              </a:ext>
            </a:extLst>
          </p:cNvPr>
          <p:cNvSpPr/>
          <p:nvPr userDrawn="1"/>
        </p:nvSpPr>
        <p:spPr>
          <a:xfrm>
            <a:off x="258418" y="185531"/>
            <a:ext cx="1689652" cy="4386470"/>
          </a:xfrm>
          <a:prstGeom prst="flowChartProcess">
            <a:avLst/>
          </a:prstGeom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BBB592B-43A5-439C-AFB2-D1909A38C5B2}"/>
              </a:ext>
            </a:extLst>
          </p:cNvPr>
          <p:cNvSpPr/>
          <p:nvPr userDrawn="1"/>
        </p:nvSpPr>
        <p:spPr>
          <a:xfrm>
            <a:off x="4014166" y="1131050"/>
            <a:ext cx="1557959" cy="3094707"/>
          </a:xfrm>
          <a:prstGeom prst="round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400" b="1" dirty="0"/>
              <a:t>API Gateway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C3D523E-A7ED-495B-B73A-522235E9FBFA}"/>
              </a:ext>
            </a:extLst>
          </p:cNvPr>
          <p:cNvGrpSpPr/>
          <p:nvPr userDrawn="1"/>
        </p:nvGrpSpPr>
        <p:grpSpPr>
          <a:xfrm>
            <a:off x="7409409" y="533870"/>
            <a:ext cx="2438400" cy="1080056"/>
            <a:chOff x="7838039" y="1819329"/>
            <a:chExt cx="2438400" cy="1080056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9AA16CDC-25A6-4315-8675-FB04BE8E940D}"/>
                </a:ext>
              </a:extLst>
            </p:cNvPr>
            <p:cNvSpPr/>
            <p:nvPr/>
          </p:nvSpPr>
          <p:spPr>
            <a:xfrm>
              <a:off x="7838039" y="1819329"/>
              <a:ext cx="2438400" cy="1080056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/>
            <a:lstStyle/>
            <a:p>
              <a:r>
                <a:rPr lang="pt-BR" sz="1400" b="1" dirty="0" err="1"/>
                <a:t>microservice</a:t>
              </a:r>
              <a:r>
                <a:rPr lang="pt-BR" sz="1400" b="1" dirty="0"/>
                <a:t> 1</a:t>
              </a:r>
            </a:p>
          </p:txBody>
        </p:sp>
        <p:sp>
          <p:nvSpPr>
            <p:cNvPr id="8" name="Cilindro 7">
              <a:extLst>
                <a:ext uri="{FF2B5EF4-FFF2-40B4-BE49-F238E27FC236}">
                  <a16:creationId xmlns:a16="http://schemas.microsoft.com/office/drawing/2014/main" id="{AF84EC8C-7D15-4264-B284-66096767AEE9}"/>
                </a:ext>
              </a:extLst>
            </p:cNvPr>
            <p:cNvSpPr/>
            <p:nvPr/>
          </p:nvSpPr>
          <p:spPr>
            <a:xfrm>
              <a:off x="9157250" y="2200509"/>
              <a:ext cx="530087" cy="4320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Hexágono 8">
              <a:extLst>
                <a:ext uri="{FF2B5EF4-FFF2-40B4-BE49-F238E27FC236}">
                  <a16:creationId xmlns:a16="http://schemas.microsoft.com/office/drawing/2014/main" id="{1A95B589-BACC-45FB-B0F0-5777A78B2145}"/>
                </a:ext>
              </a:extLst>
            </p:cNvPr>
            <p:cNvSpPr/>
            <p:nvPr/>
          </p:nvSpPr>
          <p:spPr>
            <a:xfrm>
              <a:off x="8209720" y="2200509"/>
              <a:ext cx="530087" cy="432000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758CC3E9-EE59-4F97-A50B-131BDAA7E80D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8801096" y="2416509"/>
              <a:ext cx="3561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8D84F6F8-ACAF-44F7-8700-AF321633BC56}"/>
              </a:ext>
            </a:extLst>
          </p:cNvPr>
          <p:cNvGrpSpPr/>
          <p:nvPr userDrawn="1"/>
        </p:nvGrpSpPr>
        <p:grpSpPr>
          <a:xfrm>
            <a:off x="7409409" y="1824826"/>
            <a:ext cx="2438400" cy="1080056"/>
            <a:chOff x="7838039" y="1819329"/>
            <a:chExt cx="2438400" cy="1080056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A933F6AE-1D33-44E8-ADB4-A737B003D95E}"/>
                </a:ext>
              </a:extLst>
            </p:cNvPr>
            <p:cNvSpPr/>
            <p:nvPr/>
          </p:nvSpPr>
          <p:spPr>
            <a:xfrm>
              <a:off x="7838039" y="1819329"/>
              <a:ext cx="2438400" cy="1080056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/>
            <a:lstStyle/>
            <a:p>
              <a:r>
                <a:rPr lang="pt-BR" sz="1400" b="1" dirty="0" err="1"/>
                <a:t>microservice</a:t>
              </a:r>
              <a:r>
                <a:rPr lang="pt-BR" sz="1400" b="1" dirty="0"/>
                <a:t> 2</a:t>
              </a:r>
            </a:p>
          </p:txBody>
        </p:sp>
        <p:sp>
          <p:nvSpPr>
            <p:cNvPr id="13" name="Cilindro 12">
              <a:extLst>
                <a:ext uri="{FF2B5EF4-FFF2-40B4-BE49-F238E27FC236}">
                  <a16:creationId xmlns:a16="http://schemas.microsoft.com/office/drawing/2014/main" id="{E5202B5D-9953-4160-B202-4B4A1928FB30}"/>
                </a:ext>
              </a:extLst>
            </p:cNvPr>
            <p:cNvSpPr/>
            <p:nvPr/>
          </p:nvSpPr>
          <p:spPr>
            <a:xfrm>
              <a:off x="9157250" y="2200509"/>
              <a:ext cx="530087" cy="432000"/>
            </a:xfrm>
            <a:prstGeom prst="can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Hexágono 13">
              <a:extLst>
                <a:ext uri="{FF2B5EF4-FFF2-40B4-BE49-F238E27FC236}">
                  <a16:creationId xmlns:a16="http://schemas.microsoft.com/office/drawing/2014/main" id="{9816C825-5B01-4332-B4C7-A61CCB5F9716}"/>
                </a:ext>
              </a:extLst>
            </p:cNvPr>
            <p:cNvSpPr/>
            <p:nvPr/>
          </p:nvSpPr>
          <p:spPr>
            <a:xfrm>
              <a:off x="8209720" y="2200509"/>
              <a:ext cx="530087" cy="432000"/>
            </a:xfrm>
            <a:prstGeom prst="hexagon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4D677D1-9F3B-47C7-8B37-632BEC2B29E7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8801096" y="2416509"/>
              <a:ext cx="3561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E05F891-CAF7-4CBE-A6E7-72963CD5AD8D}"/>
              </a:ext>
            </a:extLst>
          </p:cNvPr>
          <p:cNvGrpSpPr/>
          <p:nvPr userDrawn="1"/>
        </p:nvGrpSpPr>
        <p:grpSpPr>
          <a:xfrm>
            <a:off x="7409409" y="3115782"/>
            <a:ext cx="2438400" cy="1080056"/>
            <a:chOff x="7838039" y="1819329"/>
            <a:chExt cx="2438400" cy="1080056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A1BBAA4B-4B32-4724-8D60-635A1A750F9F}"/>
                </a:ext>
              </a:extLst>
            </p:cNvPr>
            <p:cNvSpPr/>
            <p:nvPr/>
          </p:nvSpPr>
          <p:spPr>
            <a:xfrm>
              <a:off x="7838039" y="1819329"/>
              <a:ext cx="2438400" cy="1080056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/>
            <a:lstStyle/>
            <a:p>
              <a:r>
                <a:rPr lang="pt-BR" sz="1400" b="1" dirty="0" err="1"/>
                <a:t>microservice</a:t>
              </a:r>
              <a:r>
                <a:rPr lang="pt-BR" sz="1400" b="1" dirty="0"/>
                <a:t> 2</a:t>
              </a:r>
            </a:p>
          </p:txBody>
        </p:sp>
        <p:sp>
          <p:nvSpPr>
            <p:cNvPr id="18" name="Cilindro 17">
              <a:extLst>
                <a:ext uri="{FF2B5EF4-FFF2-40B4-BE49-F238E27FC236}">
                  <a16:creationId xmlns:a16="http://schemas.microsoft.com/office/drawing/2014/main" id="{774B95C9-48C2-44CE-998F-5F548B7C66F5}"/>
                </a:ext>
              </a:extLst>
            </p:cNvPr>
            <p:cNvSpPr/>
            <p:nvPr/>
          </p:nvSpPr>
          <p:spPr>
            <a:xfrm>
              <a:off x="9157250" y="2200509"/>
              <a:ext cx="530087" cy="432000"/>
            </a:xfrm>
            <a:prstGeom prst="can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Hexágono 18">
              <a:extLst>
                <a:ext uri="{FF2B5EF4-FFF2-40B4-BE49-F238E27FC236}">
                  <a16:creationId xmlns:a16="http://schemas.microsoft.com/office/drawing/2014/main" id="{FF6D6B59-B76B-4561-8A83-5D3672A14BF8}"/>
                </a:ext>
              </a:extLst>
            </p:cNvPr>
            <p:cNvSpPr/>
            <p:nvPr/>
          </p:nvSpPr>
          <p:spPr>
            <a:xfrm>
              <a:off x="8209720" y="2200509"/>
              <a:ext cx="530087" cy="432000"/>
            </a:xfrm>
            <a:prstGeom prst="hexagon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AD5542A2-628A-4B80-8135-C6D13F970D8E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8801096" y="2416509"/>
              <a:ext cx="3561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427361D7-206B-4D78-AC03-9A3B9D76D53C}"/>
              </a:ext>
            </a:extLst>
          </p:cNvPr>
          <p:cNvCxnSpPr>
            <a:cxnSpLocks/>
            <a:stCxn id="7" idx="3"/>
          </p:cNvCxnSpPr>
          <p:nvPr userDrawn="1"/>
        </p:nvCxnSpPr>
        <p:spPr>
          <a:xfrm>
            <a:off x="9847809" y="1073898"/>
            <a:ext cx="7778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ilindro 21">
            <a:extLst>
              <a:ext uri="{FF2B5EF4-FFF2-40B4-BE49-F238E27FC236}">
                <a16:creationId xmlns:a16="http://schemas.microsoft.com/office/drawing/2014/main" id="{D9242A36-DA0B-4CE4-BF6B-4805AA27C02D}"/>
              </a:ext>
            </a:extLst>
          </p:cNvPr>
          <p:cNvSpPr/>
          <p:nvPr userDrawn="1"/>
        </p:nvSpPr>
        <p:spPr>
          <a:xfrm>
            <a:off x="10625652" y="533870"/>
            <a:ext cx="704336" cy="3661968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0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pt-BR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Bus</a:t>
            </a:r>
            <a:b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spc="3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</a:t>
            </a:r>
            <a:r>
              <a:rPr lang="pt-BR" sz="1200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1200" spc="3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  <a:r>
              <a:rPr lang="pt-BR" sz="1200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spc="3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pt-BR" sz="1200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D76DCF8D-0F2D-4EFE-901F-C1FDFE65658A}"/>
              </a:ext>
            </a:extLst>
          </p:cNvPr>
          <p:cNvCxnSpPr>
            <a:cxnSpLocks/>
            <a:stCxn id="17" idx="3"/>
          </p:cNvCxnSpPr>
          <p:nvPr userDrawn="1"/>
        </p:nvCxnSpPr>
        <p:spPr>
          <a:xfrm>
            <a:off x="9847809" y="3655810"/>
            <a:ext cx="7778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F0F959B-4AF5-4FDA-BC18-C13C4F23BC77}"/>
              </a:ext>
            </a:extLst>
          </p:cNvPr>
          <p:cNvCxnSpPr>
            <a:cxnSpLocks/>
            <a:stCxn id="12" idx="3"/>
          </p:cNvCxnSpPr>
          <p:nvPr userDrawn="1"/>
        </p:nvCxnSpPr>
        <p:spPr>
          <a:xfrm>
            <a:off x="9847809" y="2364854"/>
            <a:ext cx="7778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áfico 24" descr="Envelope">
            <a:extLst>
              <a:ext uri="{FF2B5EF4-FFF2-40B4-BE49-F238E27FC236}">
                <a16:creationId xmlns:a16="http://schemas.microsoft.com/office/drawing/2014/main" id="{918B293E-1D21-4E9D-AF0E-9F2972443E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8992" y="2107352"/>
            <a:ext cx="288000" cy="288000"/>
          </a:xfrm>
          <a:prstGeom prst="rect">
            <a:avLst/>
          </a:prstGeom>
        </p:spPr>
      </p:pic>
      <p:pic>
        <p:nvPicPr>
          <p:cNvPr id="26" name="Gráfico 25" descr="Envelope">
            <a:extLst>
              <a:ext uri="{FF2B5EF4-FFF2-40B4-BE49-F238E27FC236}">
                <a16:creationId xmlns:a16="http://schemas.microsoft.com/office/drawing/2014/main" id="{12785299-99B5-41B2-9BC3-10F8BC3C41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9971" y="3388411"/>
            <a:ext cx="288000" cy="288000"/>
          </a:xfrm>
          <a:prstGeom prst="rect">
            <a:avLst/>
          </a:prstGeom>
        </p:spPr>
      </p:pic>
      <p:pic>
        <p:nvPicPr>
          <p:cNvPr id="27" name="Gráfico 26" descr="Envelope">
            <a:extLst>
              <a:ext uri="{FF2B5EF4-FFF2-40B4-BE49-F238E27FC236}">
                <a16:creationId xmlns:a16="http://schemas.microsoft.com/office/drawing/2014/main" id="{EDDFB437-02CD-4746-B2BA-CD35597C20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5490" y="825909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4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E4564-1123-4866-BF6C-FC243FAD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11E60E-16F5-4B2A-973A-1564EB530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413B16-380F-4D71-ACE6-A264479F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192E-2D4F-4434-BA0F-5CDF0B63C70F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453B45-DEB1-4EFE-A0F1-515E9EAB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CDF2ED-CE61-4ADB-80B8-3C771CB2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0077-8C24-4F51-B230-82D76A8B4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81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A32FD-FADB-41A6-A223-9D2D6C16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FB7A84-30C0-49CC-AA00-9AD7C48E4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8D7775-BBF9-4CB0-9DD8-1481CDDD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192E-2D4F-4434-BA0F-5CDF0B63C70F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4C8243-71EB-4B51-B205-CA23ABEE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1D54A8-D0F6-449E-A934-04CAB071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0077-8C24-4F51-B230-82D76A8B4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2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932CF-608A-45E3-BAC2-926F4FC2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327A06-885E-4B45-9258-A8DC8A50D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33DA9E-C523-4117-A2B6-236682D57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F3CA7E-9919-4C11-B0BA-687541F2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192E-2D4F-4434-BA0F-5CDF0B63C70F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CC3E59-C4A8-4E52-B1FC-04ABB221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1C9007-7FB8-4F7A-9395-DD05F84F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0077-8C24-4F51-B230-82D76A8B4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40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4F9E4-0C8C-4E30-A090-3E8A99DF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0FB6AB-008B-467E-B84F-2977D6C96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49335E-0D4A-41E3-87C7-779471A2F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1BE395-C564-4459-9916-DF91942F7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C3569B-B96E-46D5-8343-AC7860AB2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70FCA4-4C36-4D9F-9702-95CE746A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192E-2D4F-4434-BA0F-5CDF0B63C70F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20DFD82-9FC8-4624-9983-6D44D717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C10C03-BA63-4977-A6FD-9EBDE3A6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0077-8C24-4F51-B230-82D76A8B4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86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08D70-D0F8-4DFA-883A-61D44443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F2528F5-E0E9-4953-8E85-79527AD6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192E-2D4F-4434-BA0F-5CDF0B63C70F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E73C7F-15EB-4F1E-9DFF-D6A9BF09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99021B-171D-452C-9F0F-8B427105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0077-8C24-4F51-B230-82D76A8B4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47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EB0346-9508-4BF0-AC72-8367DB21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192E-2D4F-4434-BA0F-5CDF0B63C70F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F32C5B-048E-4CD7-8715-974C62F2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4AC0FE-0E77-4FCE-8E07-5A5C9336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0077-8C24-4F51-B230-82D76A8B4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08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D4582-C1AA-4F46-B65A-8FADD701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B8DA6-F493-4464-ACCE-B7E0615E4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43FE94-CC37-4328-B961-42BD77AD9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756CFA-AD94-4EE3-BADE-190E48D4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192E-2D4F-4434-BA0F-5CDF0B63C70F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95284D-E452-442D-ACBF-3428C6D3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844B5D-BDEA-4AC7-AC05-6C5CC748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0077-8C24-4F51-B230-82D76A8B4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73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3BC71-8713-477E-8508-49D00D9E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77CFA4-5214-4517-B083-09234D70C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5A7EFA-2F07-42E0-943C-9A9828F66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9656A0-47DA-43BF-9020-47F08A26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192E-2D4F-4434-BA0F-5CDF0B63C70F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F84ED5-DCF9-47FD-979F-32FDAE6C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3C32BC-6A9F-4AE6-B13F-E44ACA5E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0077-8C24-4F51-B230-82D76A8B4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11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863572-7C99-4AD5-ABEA-80125A981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4057B2-7945-4F39-AADF-95E3461B4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C2B547-A836-43EF-8067-C9F045680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2192E-2D4F-4434-BA0F-5CDF0B63C70F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3B1662-B6BD-4E1C-AAD8-4DD25E2A9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7B92F2-111D-4672-8A60-BBAA69477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C0077-8C24-4F51-B230-82D76A8B4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05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46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hyperlink" Target="https://commons.wikimedia.org/wiki/File:Smartphone_icon_-_Noun_Project_283536.svg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svg"/><Relationship Id="rId5" Type="http://schemas.openxmlformats.org/officeDocument/2006/relationships/hyperlink" Target="https://creativecommons.org/licenses/by-sa/3.0/" TargetMode="External"/><Relationship Id="rId1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hyperlink" Target="https://fr.wikipedia.org/wiki/Fichier:Applications-internet.svg" TargetMode="External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Smartphone_icon_-_Noun_Project_283536.svg" TargetMode="External"/><Relationship Id="rId13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12" Type="http://schemas.openxmlformats.org/officeDocument/2006/relationships/image" Target="../media/image7.svg"/><Relationship Id="rId2" Type="http://schemas.openxmlformats.org/officeDocument/2006/relationships/image" Target="../media/image1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sa/3.0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fr.wikipedia.org/wiki/Fichier:Applications-internet.svg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5.svg"/><Relationship Id="rId4" Type="http://schemas.openxmlformats.org/officeDocument/2006/relationships/image" Target="../media/image12.png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BE7893DC-8587-4785-A7F3-BCF8297A4D80}"/>
              </a:ext>
            </a:extLst>
          </p:cNvPr>
          <p:cNvSpPr/>
          <p:nvPr/>
        </p:nvSpPr>
        <p:spPr>
          <a:xfrm>
            <a:off x="2252871" y="412955"/>
            <a:ext cx="6667208" cy="6091084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5">
                <a:alpha val="44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8" name="Retângulo: Cantos Arredondados 107">
            <a:extLst>
              <a:ext uri="{FF2B5EF4-FFF2-40B4-BE49-F238E27FC236}">
                <a16:creationId xmlns:a16="http://schemas.microsoft.com/office/drawing/2014/main" id="{8AECF1D5-8BD4-4ABA-AC35-F946383CD158}"/>
              </a:ext>
            </a:extLst>
          </p:cNvPr>
          <p:cNvSpPr/>
          <p:nvPr/>
        </p:nvSpPr>
        <p:spPr>
          <a:xfrm>
            <a:off x="4750779" y="548619"/>
            <a:ext cx="1557959" cy="3864658"/>
          </a:xfrm>
          <a:prstGeom prst="roundRect">
            <a:avLst/>
          </a:prstGeom>
          <a:ln>
            <a:solidFill>
              <a:schemeClr val="tx1">
                <a:alpha val="74000"/>
              </a:schemeClr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Microserviços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F77463E-6C73-4EDD-B320-427823551B24}"/>
              </a:ext>
            </a:extLst>
          </p:cNvPr>
          <p:cNvSpPr/>
          <p:nvPr/>
        </p:nvSpPr>
        <p:spPr>
          <a:xfrm>
            <a:off x="2460764" y="1151502"/>
            <a:ext cx="1557959" cy="2118168"/>
          </a:xfrm>
          <a:prstGeom prst="roundRect">
            <a:avLst/>
          </a:prstGeom>
          <a:ln>
            <a:solidFill>
              <a:schemeClr val="tx1">
                <a:alpha val="74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25F0F087-1162-4EC9-BCAB-08CBB877D3ED}"/>
              </a:ext>
            </a:extLst>
          </p:cNvPr>
          <p:cNvCxnSpPr>
            <a:cxnSpLocks/>
          </p:cNvCxnSpPr>
          <p:nvPr/>
        </p:nvCxnSpPr>
        <p:spPr>
          <a:xfrm>
            <a:off x="6086675" y="1178674"/>
            <a:ext cx="13455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6" name="Agrupar 1035">
            <a:extLst>
              <a:ext uri="{FF2B5EF4-FFF2-40B4-BE49-F238E27FC236}">
                <a16:creationId xmlns:a16="http://schemas.microsoft.com/office/drawing/2014/main" id="{BB699568-9A5C-4F91-9790-56AEC621A2D5}"/>
              </a:ext>
            </a:extLst>
          </p:cNvPr>
          <p:cNvGrpSpPr/>
          <p:nvPr/>
        </p:nvGrpSpPr>
        <p:grpSpPr>
          <a:xfrm>
            <a:off x="6126820" y="2161616"/>
            <a:ext cx="1305393" cy="288000"/>
            <a:chOff x="7999870" y="2033024"/>
            <a:chExt cx="1305393" cy="288000"/>
          </a:xfrm>
        </p:grpSpPr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6CBAC26B-39DE-4338-A879-C904DD37E4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9870" y="2296234"/>
              <a:ext cx="1305393" cy="38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Gráfico 49" descr="Envelope">
              <a:extLst>
                <a:ext uri="{FF2B5EF4-FFF2-40B4-BE49-F238E27FC236}">
                  <a16:creationId xmlns:a16="http://schemas.microsoft.com/office/drawing/2014/main" id="{DEA7DB7D-7839-44E7-BCB7-EA656F360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02463" y="2033024"/>
              <a:ext cx="288000" cy="288000"/>
            </a:xfrm>
            <a:prstGeom prst="rect">
              <a:avLst/>
            </a:prstGeom>
          </p:spPr>
        </p:pic>
      </p:grpSp>
      <p:pic>
        <p:nvPicPr>
          <p:cNvPr id="49" name="Gráfico 48" descr="Envelope">
            <a:extLst>
              <a:ext uri="{FF2B5EF4-FFF2-40B4-BE49-F238E27FC236}">
                <a16:creationId xmlns:a16="http://schemas.microsoft.com/office/drawing/2014/main" id="{9FBAA846-4D6A-47B8-B16A-A2A22FF28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3568" y="901461"/>
            <a:ext cx="288000" cy="28800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2BCD8CDF-FE15-4AAB-B720-4074018B6C6C}"/>
              </a:ext>
            </a:extLst>
          </p:cNvPr>
          <p:cNvSpPr txBox="1"/>
          <p:nvPr/>
        </p:nvSpPr>
        <p:spPr>
          <a:xfrm>
            <a:off x="43791" y="1249651"/>
            <a:ext cx="1688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Mobile App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ED3FBA5-0163-43CE-8F21-566CC8AA7F12}"/>
              </a:ext>
            </a:extLst>
          </p:cNvPr>
          <p:cNvSpPr txBox="1"/>
          <p:nvPr/>
        </p:nvSpPr>
        <p:spPr>
          <a:xfrm>
            <a:off x="345851" y="2591299"/>
            <a:ext cx="950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13C00D8-91D9-4E0B-9DCD-A559E2336F7C}"/>
              </a:ext>
            </a:extLst>
          </p:cNvPr>
          <p:cNvSpPr txBox="1"/>
          <p:nvPr/>
        </p:nvSpPr>
        <p:spPr>
          <a:xfrm>
            <a:off x="47645" y="3847301"/>
            <a:ext cx="1660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Demais Web APP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AE2CC18-479C-429F-9D60-D4BD02261FC3}"/>
              </a:ext>
            </a:extLst>
          </p:cNvPr>
          <p:cNvSpPr txBox="1"/>
          <p:nvPr/>
        </p:nvSpPr>
        <p:spPr>
          <a:xfrm>
            <a:off x="-9807" y="11005714"/>
            <a:ext cx="122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4" tooltip="https://fr.wikipedia.org/wiki/Fichier:Applications-internet.svg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5" tooltip="https://creativecommons.org/licenses/by-sa/3.0/"/>
              </a:rPr>
              <a:t>CC BY-SA</a:t>
            </a:r>
            <a:endParaRPr lang="pt-BR" sz="900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755466B0-7675-4259-BDDE-0AAC20EA235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7535" r="18090"/>
          <a:stretch/>
        </p:blipFill>
        <p:spPr>
          <a:xfrm>
            <a:off x="513290" y="1536281"/>
            <a:ext cx="612000" cy="973181"/>
          </a:xfrm>
          <a:prstGeom prst="rect">
            <a:avLst/>
          </a:prstGeom>
        </p:spPr>
      </p:pic>
      <p:pic>
        <p:nvPicPr>
          <p:cNvPr id="52" name="Gráfico 51" descr="Tablet">
            <a:extLst>
              <a:ext uri="{FF2B5EF4-FFF2-40B4-BE49-F238E27FC236}">
                <a16:creationId xmlns:a16="http://schemas.microsoft.com/office/drawing/2014/main" id="{334BE81A-81BD-49AC-97C9-72E97BBE5D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790" y="2740052"/>
            <a:ext cx="914400" cy="914400"/>
          </a:xfrm>
          <a:prstGeom prst="rect">
            <a:avLst/>
          </a:prstGeom>
        </p:spPr>
      </p:pic>
      <p:pic>
        <p:nvPicPr>
          <p:cNvPr id="54" name="Gráfico 53" descr="Laptop">
            <a:extLst>
              <a:ext uri="{FF2B5EF4-FFF2-40B4-BE49-F238E27FC236}">
                <a16:creationId xmlns:a16="http://schemas.microsoft.com/office/drawing/2014/main" id="{0BE1B2A8-6410-40BC-A2FC-02A19761F5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7110" y="4037452"/>
            <a:ext cx="914400" cy="914400"/>
          </a:xfrm>
          <a:prstGeom prst="rect">
            <a:avLst/>
          </a:prstGeom>
        </p:spPr>
      </p:pic>
      <p:sp>
        <p:nvSpPr>
          <p:cNvPr id="70" name="Fluxograma: Processo 69">
            <a:extLst>
              <a:ext uri="{FF2B5EF4-FFF2-40B4-BE49-F238E27FC236}">
                <a16:creationId xmlns:a16="http://schemas.microsoft.com/office/drawing/2014/main" id="{BA50790B-A845-4086-BBF4-09BA2083CCDF}"/>
              </a:ext>
            </a:extLst>
          </p:cNvPr>
          <p:cNvSpPr/>
          <p:nvPr/>
        </p:nvSpPr>
        <p:spPr>
          <a:xfrm>
            <a:off x="10058410" y="427703"/>
            <a:ext cx="1347480" cy="4317075"/>
          </a:xfrm>
          <a:prstGeom prst="flowChartProcess">
            <a:avLst/>
          </a:prstGeom>
          <a:ln w="28575">
            <a:solidFill>
              <a:schemeClr val="accent3">
                <a:alpha val="76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A6FD3FDF-83AA-46E1-BE82-932F57E8DEC4}"/>
              </a:ext>
            </a:extLst>
          </p:cNvPr>
          <p:cNvGrpSpPr/>
          <p:nvPr/>
        </p:nvGrpSpPr>
        <p:grpSpPr>
          <a:xfrm>
            <a:off x="6123137" y="2814414"/>
            <a:ext cx="1309076" cy="295621"/>
            <a:chOff x="7999870" y="2018736"/>
            <a:chExt cx="1309076" cy="295621"/>
          </a:xfrm>
        </p:grpSpPr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76E967A4-4484-423C-A030-33B1DAE67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9870" y="2306736"/>
              <a:ext cx="1309076" cy="762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Gráfico 99" descr="Envelope">
              <a:extLst>
                <a:ext uri="{FF2B5EF4-FFF2-40B4-BE49-F238E27FC236}">
                  <a16:creationId xmlns:a16="http://schemas.microsoft.com/office/drawing/2014/main" id="{7B81147F-E272-4E42-A862-2AD53D85E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02463" y="2018736"/>
              <a:ext cx="288000" cy="288000"/>
            </a:xfrm>
            <a:prstGeom prst="rect">
              <a:avLst/>
            </a:prstGeom>
          </p:spPr>
        </p:pic>
      </p:grp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3FDF5B20-AF0C-4DA0-98B2-A4999F16E3B0}"/>
              </a:ext>
            </a:extLst>
          </p:cNvPr>
          <p:cNvCxnSpPr>
            <a:cxnSpLocks/>
            <a:stCxn id="1047" idx="3"/>
          </p:cNvCxnSpPr>
          <p:nvPr/>
        </p:nvCxnSpPr>
        <p:spPr>
          <a:xfrm flipV="1">
            <a:off x="3629999" y="2210586"/>
            <a:ext cx="1695971" cy="228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731DF428-1395-4F51-9172-41A0EBE7769F}"/>
              </a:ext>
            </a:extLst>
          </p:cNvPr>
          <p:cNvGrpSpPr/>
          <p:nvPr/>
        </p:nvGrpSpPr>
        <p:grpSpPr>
          <a:xfrm>
            <a:off x="6158410" y="1520081"/>
            <a:ext cx="1273803" cy="288000"/>
            <a:chOff x="7999870" y="2047312"/>
            <a:chExt cx="1273803" cy="288000"/>
          </a:xfrm>
        </p:grpSpPr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A30E822E-8E55-4B2B-B5C9-C74C553B63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9870" y="2305174"/>
              <a:ext cx="1273803" cy="91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1" name="Gráfico 110" descr="Envelope">
              <a:extLst>
                <a:ext uri="{FF2B5EF4-FFF2-40B4-BE49-F238E27FC236}">
                  <a16:creationId xmlns:a16="http://schemas.microsoft.com/office/drawing/2014/main" id="{C85F92F4-7C8D-4C73-82D6-B9C5EEA59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02463" y="2047312"/>
              <a:ext cx="288000" cy="288000"/>
            </a:xfrm>
            <a:prstGeom prst="rect">
              <a:avLst/>
            </a:prstGeom>
          </p:spPr>
        </p:pic>
      </p:grpSp>
      <p:cxnSp>
        <p:nvCxnSpPr>
          <p:cNvPr id="1044" name="Conector de Seta Reta 1043">
            <a:extLst>
              <a:ext uri="{FF2B5EF4-FFF2-40B4-BE49-F238E27FC236}">
                <a16:creationId xmlns:a16="http://schemas.microsoft.com/office/drawing/2014/main" id="{9F278439-B096-4DFB-93BD-E585FC8A8E55}"/>
              </a:ext>
            </a:extLst>
          </p:cNvPr>
          <p:cNvCxnSpPr>
            <a:cxnSpLocks/>
          </p:cNvCxnSpPr>
          <p:nvPr/>
        </p:nvCxnSpPr>
        <p:spPr>
          <a:xfrm flipH="1" flipV="1">
            <a:off x="1972932" y="3757490"/>
            <a:ext cx="2777847" cy="4205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7" name="Picture 10" descr="Resultado de imagem para icone api manager">
            <a:extLst>
              <a:ext uri="{FF2B5EF4-FFF2-40B4-BE49-F238E27FC236}">
                <a16:creationId xmlns:a16="http://schemas.microsoft.com/office/drawing/2014/main" id="{8CD308E4-F2BB-42B4-83C1-D2295ECCF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0" b="7330"/>
          <a:stretch/>
        </p:blipFill>
        <p:spPr bwMode="auto">
          <a:xfrm>
            <a:off x="2781548" y="1888085"/>
            <a:ext cx="848451" cy="69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1" name="Conector de Seta Reta 1050">
            <a:extLst>
              <a:ext uri="{FF2B5EF4-FFF2-40B4-BE49-F238E27FC236}">
                <a16:creationId xmlns:a16="http://schemas.microsoft.com/office/drawing/2014/main" id="{9FAA7AAF-3FA8-4568-88E1-98F7CDEA1F23}"/>
              </a:ext>
            </a:extLst>
          </p:cNvPr>
          <p:cNvCxnSpPr/>
          <p:nvPr/>
        </p:nvCxnSpPr>
        <p:spPr>
          <a:xfrm>
            <a:off x="1996548" y="2233402"/>
            <a:ext cx="12753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1F98EF33-F5E5-4B6A-B1F6-8994B17EC8A6}"/>
              </a:ext>
            </a:extLst>
          </p:cNvPr>
          <p:cNvSpPr txBox="1"/>
          <p:nvPr/>
        </p:nvSpPr>
        <p:spPr>
          <a:xfrm>
            <a:off x="2402586" y="3793970"/>
            <a:ext cx="1975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Envio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sms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BF212750-F232-4AB8-AFFA-7D675C8D8A9E}"/>
              </a:ext>
            </a:extLst>
          </p:cNvPr>
          <p:cNvSpPr txBox="1"/>
          <p:nvPr/>
        </p:nvSpPr>
        <p:spPr>
          <a:xfrm>
            <a:off x="2693706" y="1599078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API Manager</a:t>
            </a:r>
          </a:p>
        </p:txBody>
      </p:sp>
      <p:sp>
        <p:nvSpPr>
          <p:cNvPr id="146" name="Cilindro 145">
            <a:extLst>
              <a:ext uri="{FF2B5EF4-FFF2-40B4-BE49-F238E27FC236}">
                <a16:creationId xmlns:a16="http://schemas.microsoft.com/office/drawing/2014/main" id="{003849F7-5436-4EAC-BD6A-867B5FF3B48E}"/>
              </a:ext>
            </a:extLst>
          </p:cNvPr>
          <p:cNvSpPr/>
          <p:nvPr/>
        </p:nvSpPr>
        <p:spPr>
          <a:xfrm>
            <a:off x="7459729" y="736559"/>
            <a:ext cx="812830" cy="3676717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0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pt-BR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Bus</a:t>
            </a:r>
            <a:b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spc="3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</a:t>
            </a:r>
            <a:r>
              <a:rPr lang="pt-BR" sz="1200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1200" spc="3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  <a:r>
              <a:rPr lang="pt-BR" sz="1200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spc="3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pt-BR" sz="1200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47" name="Imagem 146">
            <a:extLst>
              <a:ext uri="{FF2B5EF4-FFF2-40B4-BE49-F238E27FC236}">
                <a16:creationId xmlns:a16="http://schemas.microsoft.com/office/drawing/2014/main" id="{F290CACD-BE7E-4EA9-963B-77A07C9CE7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06" y="4002004"/>
            <a:ext cx="330959" cy="496800"/>
          </a:xfrm>
          <a:prstGeom prst="rect">
            <a:avLst/>
          </a:prstGeom>
        </p:spPr>
      </p:pic>
      <p:sp>
        <p:nvSpPr>
          <p:cNvPr id="119" name="Retângulo 118">
            <a:extLst>
              <a:ext uri="{FF2B5EF4-FFF2-40B4-BE49-F238E27FC236}">
                <a16:creationId xmlns:a16="http://schemas.microsoft.com/office/drawing/2014/main" id="{67F099B9-D9C6-44E8-87FF-C54BACA6DE5E}"/>
              </a:ext>
            </a:extLst>
          </p:cNvPr>
          <p:cNvSpPr/>
          <p:nvPr/>
        </p:nvSpPr>
        <p:spPr>
          <a:xfrm>
            <a:off x="605214" y="1727488"/>
            <a:ext cx="432000" cy="61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B464056E-5B97-4369-B640-13A933B56F58}"/>
              </a:ext>
            </a:extLst>
          </p:cNvPr>
          <p:cNvSpPr/>
          <p:nvPr/>
        </p:nvSpPr>
        <p:spPr>
          <a:xfrm rot="5400000">
            <a:off x="670528" y="4156418"/>
            <a:ext cx="324000" cy="576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65891D1A-A3DE-47C3-9F68-9EDA0111BFBD}"/>
              </a:ext>
            </a:extLst>
          </p:cNvPr>
          <p:cNvSpPr/>
          <p:nvPr/>
        </p:nvSpPr>
        <p:spPr>
          <a:xfrm rot="5400000">
            <a:off x="584627" y="2868641"/>
            <a:ext cx="432000" cy="6493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A6F5ADB8-3AFC-484A-AFC2-D1836C4C224C}"/>
              </a:ext>
            </a:extLst>
          </p:cNvPr>
          <p:cNvGrpSpPr/>
          <p:nvPr/>
        </p:nvGrpSpPr>
        <p:grpSpPr>
          <a:xfrm>
            <a:off x="4935107" y="2915894"/>
            <a:ext cx="1161023" cy="457704"/>
            <a:chOff x="6808157" y="2915894"/>
            <a:chExt cx="1161023" cy="457704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68A6B3C1-6E0F-422D-8460-7F1B8918A5AF}"/>
                </a:ext>
              </a:extLst>
            </p:cNvPr>
            <p:cNvGrpSpPr/>
            <p:nvPr/>
          </p:nvGrpSpPr>
          <p:grpSpPr>
            <a:xfrm>
              <a:off x="6808157" y="2915894"/>
              <a:ext cx="1161023" cy="414009"/>
              <a:chOff x="6838847" y="2107352"/>
              <a:chExt cx="1161023" cy="414009"/>
            </a:xfrm>
          </p:grpSpPr>
          <p:sp>
            <p:nvSpPr>
              <p:cNvPr id="87" name="Cilindro 86">
                <a:extLst>
                  <a:ext uri="{FF2B5EF4-FFF2-40B4-BE49-F238E27FC236}">
                    <a16:creationId xmlns:a16="http://schemas.microsoft.com/office/drawing/2014/main" id="{B4FCD131-F9B0-4E6F-96DE-DA112C260FAE}"/>
                  </a:ext>
                </a:extLst>
              </p:cNvPr>
              <p:cNvSpPr/>
              <p:nvPr/>
            </p:nvSpPr>
            <p:spPr>
              <a:xfrm>
                <a:off x="7548164" y="2107352"/>
                <a:ext cx="451706" cy="414009"/>
              </a:xfrm>
              <a:prstGeom prst="can">
                <a:avLst/>
              </a:prstGeom>
              <a:solidFill>
                <a:srgbClr val="92D05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Hexágono 87">
                <a:extLst>
                  <a:ext uri="{FF2B5EF4-FFF2-40B4-BE49-F238E27FC236}">
                    <a16:creationId xmlns:a16="http://schemas.microsoft.com/office/drawing/2014/main" id="{9CCDDC5C-B7F9-4792-B70D-523FBDD49FA0}"/>
                  </a:ext>
                </a:extLst>
              </p:cNvPr>
              <p:cNvSpPr/>
              <p:nvPr/>
            </p:nvSpPr>
            <p:spPr>
              <a:xfrm>
                <a:off x="6838847" y="2107352"/>
                <a:ext cx="451706" cy="414009"/>
              </a:xfrm>
              <a:prstGeom prst="hexagon">
                <a:avLst/>
              </a:prstGeom>
              <a:solidFill>
                <a:srgbClr val="92D05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89" name="Conector de Seta Reta 88">
                <a:extLst>
                  <a:ext uri="{FF2B5EF4-FFF2-40B4-BE49-F238E27FC236}">
                    <a16:creationId xmlns:a16="http://schemas.microsoft.com/office/drawing/2014/main" id="{0CCEECA8-17AA-4322-BFF7-35E532FC47AF}"/>
                  </a:ext>
                </a:extLst>
              </p:cNvPr>
              <p:cNvCxnSpPr>
                <a:cxnSpLocks/>
                <a:endCxn id="87" idx="2"/>
              </p:cNvCxnSpPr>
              <p:nvPr/>
            </p:nvCxnSpPr>
            <p:spPr>
              <a:xfrm flipV="1">
                <a:off x="7283189" y="2314357"/>
                <a:ext cx="264975" cy="103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Picture 4" descr="Resultado de imagem para docker logo png">
              <a:extLst>
                <a:ext uri="{FF2B5EF4-FFF2-40B4-BE49-F238E27FC236}">
                  <a16:creationId xmlns:a16="http://schemas.microsoft.com/office/drawing/2014/main" id="{5D6E9757-DD13-45C0-B29D-6DC2AE1352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5505" b="88991" l="5857" r="89805">
                          <a14:foregroundMark x1="6941" y1="60550" x2="6941" y2="60550"/>
                          <a14:foregroundMark x1="7809" y1="54128" x2="7809" y2="54128"/>
                          <a14:foregroundMark x1="12581" y1="89908" x2="12581" y2="89908"/>
                          <a14:foregroundMark x1="15618" y1="71560" x2="15618" y2="71560"/>
                          <a14:foregroundMark x1="21909" y1="6422" x2="21909" y2="6422"/>
                          <a14:foregroundMark x1="15835" y1="42202" x2="15835" y2="42202"/>
                          <a14:foregroundMark x1="16269" y1="44954" x2="16269" y2="44954"/>
                          <a14:foregroundMark x1="16269" y1="44954" x2="16269" y2="44954"/>
                          <a14:foregroundMark x1="16269" y1="44954" x2="16269" y2="44954"/>
                          <a14:foregroundMark x1="9978" y1="64220" x2="9978" y2="64220"/>
                          <a14:foregroundMark x1="8026" y1="68807" x2="8026" y2="68807"/>
                          <a14:foregroundMark x1="6941" y1="67890" x2="6941" y2="67890"/>
                          <a14:foregroundMark x1="6074" y1="72477" x2="6074" y2="72477"/>
                          <a14:foregroundMark x1="5857" y1="56881" x2="5857" y2="56881"/>
                          <a14:foregroundMark x1="6074" y1="72477" x2="6074" y2="72477"/>
                          <a14:foregroundMark x1="6074" y1="72477" x2="6074" y2="72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6" t="2294" r="57676" b="-2294"/>
            <a:stretch/>
          </p:blipFill>
          <p:spPr bwMode="auto">
            <a:xfrm>
              <a:off x="6981622" y="3185649"/>
              <a:ext cx="243988" cy="187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0" name="Agrupar 169">
            <a:extLst>
              <a:ext uri="{FF2B5EF4-FFF2-40B4-BE49-F238E27FC236}">
                <a16:creationId xmlns:a16="http://schemas.microsoft.com/office/drawing/2014/main" id="{7B26D770-683B-493A-AAB3-C26BDDF1948E}"/>
              </a:ext>
            </a:extLst>
          </p:cNvPr>
          <p:cNvGrpSpPr/>
          <p:nvPr/>
        </p:nvGrpSpPr>
        <p:grpSpPr>
          <a:xfrm>
            <a:off x="4943491" y="948888"/>
            <a:ext cx="1161023" cy="457704"/>
            <a:chOff x="6808157" y="2915894"/>
            <a:chExt cx="1161023" cy="457704"/>
          </a:xfrm>
        </p:grpSpPr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id="{EDAB563C-BB3D-4727-BBBF-25307895DB83}"/>
                </a:ext>
              </a:extLst>
            </p:cNvPr>
            <p:cNvGrpSpPr/>
            <p:nvPr/>
          </p:nvGrpSpPr>
          <p:grpSpPr>
            <a:xfrm>
              <a:off x="6808157" y="2915894"/>
              <a:ext cx="1161023" cy="414009"/>
              <a:chOff x="6838847" y="2107352"/>
              <a:chExt cx="1161023" cy="414009"/>
            </a:xfrm>
          </p:grpSpPr>
          <p:sp>
            <p:nvSpPr>
              <p:cNvPr id="173" name="Cilindro 172">
                <a:extLst>
                  <a:ext uri="{FF2B5EF4-FFF2-40B4-BE49-F238E27FC236}">
                    <a16:creationId xmlns:a16="http://schemas.microsoft.com/office/drawing/2014/main" id="{67801136-4CD3-460A-AAC1-F719DBC2B60D}"/>
                  </a:ext>
                </a:extLst>
              </p:cNvPr>
              <p:cNvSpPr/>
              <p:nvPr/>
            </p:nvSpPr>
            <p:spPr>
              <a:xfrm>
                <a:off x="7548164" y="2107352"/>
                <a:ext cx="451706" cy="414009"/>
              </a:xfrm>
              <a:prstGeom prst="can">
                <a:avLst/>
              </a:prstGeom>
              <a:solidFill>
                <a:srgbClr val="92D05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Hexágono 173">
                <a:extLst>
                  <a:ext uri="{FF2B5EF4-FFF2-40B4-BE49-F238E27FC236}">
                    <a16:creationId xmlns:a16="http://schemas.microsoft.com/office/drawing/2014/main" id="{63675CE9-83E3-414D-9B96-3412C03AF847}"/>
                  </a:ext>
                </a:extLst>
              </p:cNvPr>
              <p:cNvSpPr/>
              <p:nvPr/>
            </p:nvSpPr>
            <p:spPr>
              <a:xfrm>
                <a:off x="6838847" y="2107352"/>
                <a:ext cx="451706" cy="414009"/>
              </a:xfrm>
              <a:prstGeom prst="hexagon">
                <a:avLst/>
              </a:prstGeom>
              <a:solidFill>
                <a:srgbClr val="92D05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75" name="Conector de Seta Reta 174">
                <a:extLst>
                  <a:ext uri="{FF2B5EF4-FFF2-40B4-BE49-F238E27FC236}">
                    <a16:creationId xmlns:a16="http://schemas.microsoft.com/office/drawing/2014/main" id="{665460F2-EE20-4C1A-A6CC-9C3E60FBEE3C}"/>
                  </a:ext>
                </a:extLst>
              </p:cNvPr>
              <p:cNvCxnSpPr>
                <a:cxnSpLocks/>
                <a:endCxn id="173" idx="2"/>
              </p:cNvCxnSpPr>
              <p:nvPr/>
            </p:nvCxnSpPr>
            <p:spPr>
              <a:xfrm flipV="1">
                <a:off x="7283189" y="2314357"/>
                <a:ext cx="264975" cy="103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2" name="Picture 4" descr="Resultado de imagem para docker logo png">
              <a:extLst>
                <a:ext uri="{FF2B5EF4-FFF2-40B4-BE49-F238E27FC236}">
                  <a16:creationId xmlns:a16="http://schemas.microsoft.com/office/drawing/2014/main" id="{49A30576-6BB6-4204-82D7-E44675F42B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5505" b="88991" l="5857" r="89805">
                          <a14:foregroundMark x1="6941" y1="60550" x2="6941" y2="60550"/>
                          <a14:foregroundMark x1="7809" y1="54128" x2="7809" y2="54128"/>
                          <a14:foregroundMark x1="12581" y1="89908" x2="12581" y2="89908"/>
                          <a14:foregroundMark x1="15618" y1="71560" x2="15618" y2="71560"/>
                          <a14:foregroundMark x1="21909" y1="6422" x2="21909" y2="6422"/>
                          <a14:foregroundMark x1="15835" y1="42202" x2="15835" y2="42202"/>
                          <a14:foregroundMark x1="16269" y1="44954" x2="16269" y2="44954"/>
                          <a14:foregroundMark x1="16269" y1="44954" x2="16269" y2="44954"/>
                          <a14:foregroundMark x1="16269" y1="44954" x2="16269" y2="44954"/>
                          <a14:foregroundMark x1="9978" y1="64220" x2="9978" y2="64220"/>
                          <a14:foregroundMark x1="8026" y1="68807" x2="8026" y2="68807"/>
                          <a14:foregroundMark x1="6941" y1="67890" x2="6941" y2="67890"/>
                          <a14:foregroundMark x1="6074" y1="72477" x2="6074" y2="72477"/>
                          <a14:foregroundMark x1="5857" y1="56881" x2="5857" y2="56881"/>
                          <a14:foregroundMark x1="6074" y1="72477" x2="6074" y2="72477"/>
                          <a14:foregroundMark x1="6074" y1="72477" x2="6074" y2="72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6" t="2294" r="57676" b="-2294"/>
            <a:stretch/>
          </p:blipFill>
          <p:spPr bwMode="auto">
            <a:xfrm>
              <a:off x="6981622" y="3185649"/>
              <a:ext cx="243988" cy="187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19FBC920-1331-4696-9D86-7F5D0E4CE68F}"/>
              </a:ext>
            </a:extLst>
          </p:cNvPr>
          <p:cNvGrpSpPr/>
          <p:nvPr/>
        </p:nvGrpSpPr>
        <p:grpSpPr>
          <a:xfrm>
            <a:off x="4962466" y="1577092"/>
            <a:ext cx="1161023" cy="457704"/>
            <a:chOff x="6808157" y="2915894"/>
            <a:chExt cx="1161023" cy="457704"/>
          </a:xfrm>
        </p:grpSpPr>
        <p:grpSp>
          <p:nvGrpSpPr>
            <p:cNvPr id="177" name="Agrupar 176">
              <a:extLst>
                <a:ext uri="{FF2B5EF4-FFF2-40B4-BE49-F238E27FC236}">
                  <a16:creationId xmlns:a16="http://schemas.microsoft.com/office/drawing/2014/main" id="{EA7CD199-FBE2-4E1C-990C-070D2A73983C}"/>
                </a:ext>
              </a:extLst>
            </p:cNvPr>
            <p:cNvGrpSpPr/>
            <p:nvPr/>
          </p:nvGrpSpPr>
          <p:grpSpPr>
            <a:xfrm>
              <a:off x="6808157" y="2915894"/>
              <a:ext cx="1161023" cy="414009"/>
              <a:chOff x="6838847" y="2107352"/>
              <a:chExt cx="1161023" cy="414009"/>
            </a:xfrm>
          </p:grpSpPr>
          <p:sp>
            <p:nvSpPr>
              <p:cNvPr id="179" name="Cilindro 178">
                <a:extLst>
                  <a:ext uri="{FF2B5EF4-FFF2-40B4-BE49-F238E27FC236}">
                    <a16:creationId xmlns:a16="http://schemas.microsoft.com/office/drawing/2014/main" id="{1CE8CCF9-7201-4641-9771-872A2BF1200E}"/>
                  </a:ext>
                </a:extLst>
              </p:cNvPr>
              <p:cNvSpPr/>
              <p:nvPr/>
            </p:nvSpPr>
            <p:spPr>
              <a:xfrm>
                <a:off x="7548164" y="2107352"/>
                <a:ext cx="451706" cy="414009"/>
              </a:xfrm>
              <a:prstGeom prst="can">
                <a:avLst/>
              </a:prstGeom>
              <a:solidFill>
                <a:srgbClr val="92D05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Hexágono 179">
                <a:extLst>
                  <a:ext uri="{FF2B5EF4-FFF2-40B4-BE49-F238E27FC236}">
                    <a16:creationId xmlns:a16="http://schemas.microsoft.com/office/drawing/2014/main" id="{C4BB0AF3-2844-416B-A4C8-87694BD8CFE3}"/>
                  </a:ext>
                </a:extLst>
              </p:cNvPr>
              <p:cNvSpPr/>
              <p:nvPr/>
            </p:nvSpPr>
            <p:spPr>
              <a:xfrm>
                <a:off x="6838847" y="2107352"/>
                <a:ext cx="451706" cy="414009"/>
              </a:xfrm>
              <a:prstGeom prst="hexagon">
                <a:avLst/>
              </a:prstGeom>
              <a:solidFill>
                <a:srgbClr val="92D05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81" name="Conector de Seta Reta 180">
                <a:extLst>
                  <a:ext uri="{FF2B5EF4-FFF2-40B4-BE49-F238E27FC236}">
                    <a16:creationId xmlns:a16="http://schemas.microsoft.com/office/drawing/2014/main" id="{084896CD-D4EA-4A3F-98F4-1A7106FBCEB0}"/>
                  </a:ext>
                </a:extLst>
              </p:cNvPr>
              <p:cNvCxnSpPr>
                <a:cxnSpLocks/>
                <a:endCxn id="179" idx="2"/>
              </p:cNvCxnSpPr>
              <p:nvPr/>
            </p:nvCxnSpPr>
            <p:spPr>
              <a:xfrm flipV="1">
                <a:off x="7283189" y="2314357"/>
                <a:ext cx="264975" cy="103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Picture 4" descr="Resultado de imagem para docker logo png">
              <a:extLst>
                <a:ext uri="{FF2B5EF4-FFF2-40B4-BE49-F238E27FC236}">
                  <a16:creationId xmlns:a16="http://schemas.microsoft.com/office/drawing/2014/main" id="{FFF1C502-0730-44D2-B024-36204B6A54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5505" b="88991" l="5857" r="89805">
                          <a14:foregroundMark x1="6941" y1="60550" x2="6941" y2="60550"/>
                          <a14:foregroundMark x1="7809" y1="54128" x2="7809" y2="54128"/>
                          <a14:foregroundMark x1="12581" y1="89908" x2="12581" y2="89908"/>
                          <a14:foregroundMark x1="15618" y1="71560" x2="15618" y2="71560"/>
                          <a14:foregroundMark x1="21909" y1="6422" x2="21909" y2="6422"/>
                          <a14:foregroundMark x1="15835" y1="42202" x2="15835" y2="42202"/>
                          <a14:foregroundMark x1="16269" y1="44954" x2="16269" y2="44954"/>
                          <a14:foregroundMark x1="16269" y1="44954" x2="16269" y2="44954"/>
                          <a14:foregroundMark x1="16269" y1="44954" x2="16269" y2="44954"/>
                          <a14:foregroundMark x1="9978" y1="64220" x2="9978" y2="64220"/>
                          <a14:foregroundMark x1="8026" y1="68807" x2="8026" y2="68807"/>
                          <a14:foregroundMark x1="6941" y1="67890" x2="6941" y2="67890"/>
                          <a14:foregroundMark x1="6074" y1="72477" x2="6074" y2="72477"/>
                          <a14:foregroundMark x1="5857" y1="56881" x2="5857" y2="56881"/>
                          <a14:foregroundMark x1="6074" y1="72477" x2="6074" y2="72477"/>
                          <a14:foregroundMark x1="6074" y1="72477" x2="6074" y2="72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6" t="2294" r="57676" b="-2294"/>
            <a:stretch/>
          </p:blipFill>
          <p:spPr bwMode="auto">
            <a:xfrm>
              <a:off x="6981622" y="3185649"/>
              <a:ext cx="243988" cy="187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2" name="Agrupar 181">
            <a:extLst>
              <a:ext uri="{FF2B5EF4-FFF2-40B4-BE49-F238E27FC236}">
                <a16:creationId xmlns:a16="http://schemas.microsoft.com/office/drawing/2014/main" id="{3874A16B-0A88-4DC1-8E16-DA24FE873E6D}"/>
              </a:ext>
            </a:extLst>
          </p:cNvPr>
          <p:cNvGrpSpPr/>
          <p:nvPr/>
        </p:nvGrpSpPr>
        <p:grpSpPr>
          <a:xfrm>
            <a:off x="4943491" y="2217821"/>
            <a:ext cx="1161023" cy="457704"/>
            <a:chOff x="6808157" y="2915894"/>
            <a:chExt cx="1161023" cy="457704"/>
          </a:xfrm>
        </p:grpSpPr>
        <p:grpSp>
          <p:nvGrpSpPr>
            <p:cNvPr id="183" name="Agrupar 182">
              <a:extLst>
                <a:ext uri="{FF2B5EF4-FFF2-40B4-BE49-F238E27FC236}">
                  <a16:creationId xmlns:a16="http://schemas.microsoft.com/office/drawing/2014/main" id="{1C672CA5-6A43-4753-A4B2-93413B8C2CF4}"/>
                </a:ext>
              </a:extLst>
            </p:cNvPr>
            <p:cNvGrpSpPr/>
            <p:nvPr/>
          </p:nvGrpSpPr>
          <p:grpSpPr>
            <a:xfrm>
              <a:off x="6808157" y="2915894"/>
              <a:ext cx="1161023" cy="414009"/>
              <a:chOff x="6838847" y="2107352"/>
              <a:chExt cx="1161023" cy="414009"/>
            </a:xfrm>
          </p:grpSpPr>
          <p:sp>
            <p:nvSpPr>
              <p:cNvPr id="185" name="Cilindro 184">
                <a:extLst>
                  <a:ext uri="{FF2B5EF4-FFF2-40B4-BE49-F238E27FC236}">
                    <a16:creationId xmlns:a16="http://schemas.microsoft.com/office/drawing/2014/main" id="{70581BC6-872C-40B8-BC1F-83D4C49C2AC1}"/>
                  </a:ext>
                </a:extLst>
              </p:cNvPr>
              <p:cNvSpPr/>
              <p:nvPr/>
            </p:nvSpPr>
            <p:spPr>
              <a:xfrm>
                <a:off x="7548164" y="2107352"/>
                <a:ext cx="451706" cy="414009"/>
              </a:xfrm>
              <a:prstGeom prst="can">
                <a:avLst/>
              </a:prstGeom>
              <a:solidFill>
                <a:srgbClr val="92D05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Hexágono 185">
                <a:extLst>
                  <a:ext uri="{FF2B5EF4-FFF2-40B4-BE49-F238E27FC236}">
                    <a16:creationId xmlns:a16="http://schemas.microsoft.com/office/drawing/2014/main" id="{E0084FEE-E7C1-4E2D-A515-BBFA2BD0B440}"/>
                  </a:ext>
                </a:extLst>
              </p:cNvPr>
              <p:cNvSpPr/>
              <p:nvPr/>
            </p:nvSpPr>
            <p:spPr>
              <a:xfrm>
                <a:off x="6838847" y="2107352"/>
                <a:ext cx="451706" cy="414009"/>
              </a:xfrm>
              <a:prstGeom prst="hexagon">
                <a:avLst/>
              </a:prstGeom>
              <a:solidFill>
                <a:srgbClr val="92D05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87" name="Conector de Seta Reta 186">
                <a:extLst>
                  <a:ext uri="{FF2B5EF4-FFF2-40B4-BE49-F238E27FC236}">
                    <a16:creationId xmlns:a16="http://schemas.microsoft.com/office/drawing/2014/main" id="{DCB19300-C261-4540-9683-9CA47C3B9A1A}"/>
                  </a:ext>
                </a:extLst>
              </p:cNvPr>
              <p:cNvCxnSpPr>
                <a:cxnSpLocks/>
                <a:endCxn id="185" idx="2"/>
              </p:cNvCxnSpPr>
              <p:nvPr/>
            </p:nvCxnSpPr>
            <p:spPr>
              <a:xfrm flipV="1">
                <a:off x="7283189" y="2314357"/>
                <a:ext cx="264975" cy="103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4" name="Picture 4" descr="Resultado de imagem para docker logo png">
              <a:extLst>
                <a:ext uri="{FF2B5EF4-FFF2-40B4-BE49-F238E27FC236}">
                  <a16:creationId xmlns:a16="http://schemas.microsoft.com/office/drawing/2014/main" id="{F5CD8F20-415F-460E-AEB1-9F0E270900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5505" b="88991" l="5857" r="89805">
                          <a14:foregroundMark x1="6941" y1="60550" x2="6941" y2="60550"/>
                          <a14:foregroundMark x1="7809" y1="54128" x2="7809" y2="54128"/>
                          <a14:foregroundMark x1="12581" y1="89908" x2="12581" y2="89908"/>
                          <a14:foregroundMark x1="15618" y1="71560" x2="15618" y2="71560"/>
                          <a14:foregroundMark x1="21909" y1="6422" x2="21909" y2="6422"/>
                          <a14:foregroundMark x1="15835" y1="42202" x2="15835" y2="42202"/>
                          <a14:foregroundMark x1="16269" y1="44954" x2="16269" y2="44954"/>
                          <a14:foregroundMark x1="16269" y1="44954" x2="16269" y2="44954"/>
                          <a14:foregroundMark x1="16269" y1="44954" x2="16269" y2="44954"/>
                          <a14:foregroundMark x1="9978" y1="64220" x2="9978" y2="64220"/>
                          <a14:foregroundMark x1="8026" y1="68807" x2="8026" y2="68807"/>
                          <a14:foregroundMark x1="6941" y1="67890" x2="6941" y2="67890"/>
                          <a14:foregroundMark x1="6074" y1="72477" x2="6074" y2="72477"/>
                          <a14:foregroundMark x1="5857" y1="56881" x2="5857" y2="56881"/>
                          <a14:foregroundMark x1="6074" y1="72477" x2="6074" y2="72477"/>
                          <a14:foregroundMark x1="6074" y1="72477" x2="6074" y2="72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6" t="2294" r="57676" b="-2294"/>
            <a:stretch/>
          </p:blipFill>
          <p:spPr bwMode="auto">
            <a:xfrm>
              <a:off x="6981622" y="3185649"/>
              <a:ext cx="243988" cy="187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6" name="Agrupar 205">
            <a:extLst>
              <a:ext uri="{FF2B5EF4-FFF2-40B4-BE49-F238E27FC236}">
                <a16:creationId xmlns:a16="http://schemas.microsoft.com/office/drawing/2014/main" id="{963AE385-FC68-4AFF-8C01-AC182B569854}"/>
              </a:ext>
            </a:extLst>
          </p:cNvPr>
          <p:cNvGrpSpPr/>
          <p:nvPr/>
        </p:nvGrpSpPr>
        <p:grpSpPr>
          <a:xfrm>
            <a:off x="4939808" y="3554691"/>
            <a:ext cx="1161023" cy="457704"/>
            <a:chOff x="6808157" y="2915894"/>
            <a:chExt cx="1161023" cy="457704"/>
          </a:xfrm>
        </p:grpSpPr>
        <p:grpSp>
          <p:nvGrpSpPr>
            <p:cNvPr id="207" name="Agrupar 206">
              <a:extLst>
                <a:ext uri="{FF2B5EF4-FFF2-40B4-BE49-F238E27FC236}">
                  <a16:creationId xmlns:a16="http://schemas.microsoft.com/office/drawing/2014/main" id="{2E678AE7-0FF0-41FC-AA95-5425B5AF3956}"/>
                </a:ext>
              </a:extLst>
            </p:cNvPr>
            <p:cNvGrpSpPr/>
            <p:nvPr/>
          </p:nvGrpSpPr>
          <p:grpSpPr>
            <a:xfrm>
              <a:off x="6808157" y="2915894"/>
              <a:ext cx="1161023" cy="414009"/>
              <a:chOff x="6838847" y="2107352"/>
              <a:chExt cx="1161023" cy="414009"/>
            </a:xfrm>
          </p:grpSpPr>
          <p:sp>
            <p:nvSpPr>
              <p:cNvPr id="209" name="Cilindro 208">
                <a:extLst>
                  <a:ext uri="{FF2B5EF4-FFF2-40B4-BE49-F238E27FC236}">
                    <a16:creationId xmlns:a16="http://schemas.microsoft.com/office/drawing/2014/main" id="{2AD8E23D-FFE3-4969-96A1-A6E21ADDBA05}"/>
                  </a:ext>
                </a:extLst>
              </p:cNvPr>
              <p:cNvSpPr/>
              <p:nvPr/>
            </p:nvSpPr>
            <p:spPr>
              <a:xfrm>
                <a:off x="7548164" y="2107352"/>
                <a:ext cx="451706" cy="414009"/>
              </a:xfrm>
              <a:prstGeom prst="can">
                <a:avLst/>
              </a:prstGeom>
              <a:solidFill>
                <a:srgbClr val="92D05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Hexágono 209">
                <a:extLst>
                  <a:ext uri="{FF2B5EF4-FFF2-40B4-BE49-F238E27FC236}">
                    <a16:creationId xmlns:a16="http://schemas.microsoft.com/office/drawing/2014/main" id="{D6E541F0-0392-4D1C-B904-5A83BF1FA909}"/>
                  </a:ext>
                </a:extLst>
              </p:cNvPr>
              <p:cNvSpPr/>
              <p:nvPr/>
            </p:nvSpPr>
            <p:spPr>
              <a:xfrm>
                <a:off x="6838847" y="2107352"/>
                <a:ext cx="451706" cy="414009"/>
              </a:xfrm>
              <a:prstGeom prst="hexagon">
                <a:avLst/>
              </a:prstGeom>
              <a:solidFill>
                <a:srgbClr val="92D05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211" name="Conector de Seta Reta 210">
                <a:extLst>
                  <a:ext uri="{FF2B5EF4-FFF2-40B4-BE49-F238E27FC236}">
                    <a16:creationId xmlns:a16="http://schemas.microsoft.com/office/drawing/2014/main" id="{A86447DB-9CBD-4034-A290-CC5156EA9184}"/>
                  </a:ext>
                </a:extLst>
              </p:cNvPr>
              <p:cNvCxnSpPr>
                <a:cxnSpLocks/>
                <a:endCxn id="209" idx="2"/>
              </p:cNvCxnSpPr>
              <p:nvPr/>
            </p:nvCxnSpPr>
            <p:spPr>
              <a:xfrm flipV="1">
                <a:off x="7283189" y="2314357"/>
                <a:ext cx="264975" cy="103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8" name="Picture 4" descr="Resultado de imagem para docker logo png">
              <a:extLst>
                <a:ext uri="{FF2B5EF4-FFF2-40B4-BE49-F238E27FC236}">
                  <a16:creationId xmlns:a16="http://schemas.microsoft.com/office/drawing/2014/main" id="{B82C250A-1EF8-42F7-917C-D16F1B5953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5505" b="88991" l="5857" r="89805">
                          <a14:foregroundMark x1="6941" y1="60550" x2="6941" y2="60550"/>
                          <a14:foregroundMark x1="7809" y1="54128" x2="7809" y2="54128"/>
                          <a14:foregroundMark x1="12581" y1="89908" x2="12581" y2="89908"/>
                          <a14:foregroundMark x1="15618" y1="71560" x2="15618" y2="71560"/>
                          <a14:foregroundMark x1="21909" y1="6422" x2="21909" y2="6422"/>
                          <a14:foregroundMark x1="15835" y1="42202" x2="15835" y2="42202"/>
                          <a14:foregroundMark x1="16269" y1="44954" x2="16269" y2="44954"/>
                          <a14:foregroundMark x1="16269" y1="44954" x2="16269" y2="44954"/>
                          <a14:foregroundMark x1="16269" y1="44954" x2="16269" y2="44954"/>
                          <a14:foregroundMark x1="9978" y1="64220" x2="9978" y2="64220"/>
                          <a14:foregroundMark x1="8026" y1="68807" x2="8026" y2="68807"/>
                          <a14:foregroundMark x1="6941" y1="67890" x2="6941" y2="67890"/>
                          <a14:foregroundMark x1="6074" y1="72477" x2="6074" y2="72477"/>
                          <a14:foregroundMark x1="5857" y1="56881" x2="5857" y2="56881"/>
                          <a14:foregroundMark x1="6074" y1="72477" x2="6074" y2="72477"/>
                          <a14:foregroundMark x1="6074" y1="72477" x2="6074" y2="72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6" t="2294" r="57676" b="-2294"/>
            <a:stretch/>
          </p:blipFill>
          <p:spPr bwMode="auto">
            <a:xfrm>
              <a:off x="6981622" y="3185649"/>
              <a:ext cx="243988" cy="187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5" name="Conector de Seta Reta 214">
            <a:extLst>
              <a:ext uri="{FF2B5EF4-FFF2-40B4-BE49-F238E27FC236}">
                <a16:creationId xmlns:a16="http://schemas.microsoft.com/office/drawing/2014/main" id="{C3B4E917-593E-4C69-AD27-536247F011FB}"/>
              </a:ext>
            </a:extLst>
          </p:cNvPr>
          <p:cNvCxnSpPr>
            <a:cxnSpLocks/>
          </p:cNvCxnSpPr>
          <p:nvPr/>
        </p:nvCxnSpPr>
        <p:spPr>
          <a:xfrm>
            <a:off x="5188319" y="4031033"/>
            <a:ext cx="0" cy="12814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tângulo: Cantos Arredondados 151">
            <a:extLst>
              <a:ext uri="{FF2B5EF4-FFF2-40B4-BE49-F238E27FC236}">
                <a16:creationId xmlns:a16="http://schemas.microsoft.com/office/drawing/2014/main" id="{217CA58D-8607-40DB-BB25-997946DA76E1}"/>
              </a:ext>
            </a:extLst>
          </p:cNvPr>
          <p:cNvSpPr/>
          <p:nvPr/>
        </p:nvSpPr>
        <p:spPr>
          <a:xfrm>
            <a:off x="4750779" y="5348579"/>
            <a:ext cx="1557953" cy="9144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Serviço Geolocalização</a:t>
            </a:r>
          </a:p>
        </p:txBody>
      </p:sp>
      <p:pic>
        <p:nvPicPr>
          <p:cNvPr id="153" name="Picture 28" descr="Resultado de imagem para logo kubernetes">
            <a:extLst>
              <a:ext uri="{FF2B5EF4-FFF2-40B4-BE49-F238E27FC236}">
                <a16:creationId xmlns:a16="http://schemas.microsoft.com/office/drawing/2014/main" id="{1495232D-4F46-4733-8E35-05784697F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668" y="4068834"/>
            <a:ext cx="654538" cy="49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7" name="Conector de Seta Reta 156">
            <a:extLst>
              <a:ext uri="{FF2B5EF4-FFF2-40B4-BE49-F238E27FC236}">
                <a16:creationId xmlns:a16="http://schemas.microsoft.com/office/drawing/2014/main" id="{D69D2A57-B5A2-4F02-AA32-44045C76834A}"/>
              </a:ext>
            </a:extLst>
          </p:cNvPr>
          <p:cNvCxnSpPr>
            <a:cxnSpLocks/>
          </p:cNvCxnSpPr>
          <p:nvPr/>
        </p:nvCxnSpPr>
        <p:spPr>
          <a:xfrm>
            <a:off x="8760542" y="2487576"/>
            <a:ext cx="5643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de Seta Reta 225">
            <a:extLst>
              <a:ext uri="{FF2B5EF4-FFF2-40B4-BE49-F238E27FC236}">
                <a16:creationId xmlns:a16="http://schemas.microsoft.com/office/drawing/2014/main" id="{4A961C7A-1896-4B66-A003-8F5562105660}"/>
              </a:ext>
            </a:extLst>
          </p:cNvPr>
          <p:cNvCxnSpPr>
            <a:cxnSpLocks/>
          </p:cNvCxnSpPr>
          <p:nvPr/>
        </p:nvCxnSpPr>
        <p:spPr>
          <a:xfrm>
            <a:off x="9794340" y="2502325"/>
            <a:ext cx="10484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to 227">
            <a:extLst>
              <a:ext uri="{FF2B5EF4-FFF2-40B4-BE49-F238E27FC236}">
                <a16:creationId xmlns:a16="http://schemas.microsoft.com/office/drawing/2014/main" id="{EA73D568-511E-473E-9D97-3FE88BEE5567}"/>
              </a:ext>
            </a:extLst>
          </p:cNvPr>
          <p:cNvCxnSpPr/>
          <p:nvPr/>
        </p:nvCxnSpPr>
        <p:spPr>
          <a:xfrm>
            <a:off x="9424222" y="427703"/>
            <a:ext cx="0" cy="1493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to 232">
            <a:extLst>
              <a:ext uri="{FF2B5EF4-FFF2-40B4-BE49-F238E27FC236}">
                <a16:creationId xmlns:a16="http://schemas.microsoft.com/office/drawing/2014/main" id="{79C19996-7262-40A5-97E6-AA270A2F58F4}"/>
              </a:ext>
            </a:extLst>
          </p:cNvPr>
          <p:cNvCxnSpPr/>
          <p:nvPr/>
        </p:nvCxnSpPr>
        <p:spPr>
          <a:xfrm>
            <a:off x="9414389" y="3192618"/>
            <a:ext cx="0" cy="1493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Elipse 228">
            <a:extLst>
              <a:ext uri="{FF2B5EF4-FFF2-40B4-BE49-F238E27FC236}">
                <a16:creationId xmlns:a16="http://schemas.microsoft.com/office/drawing/2014/main" id="{133C1519-77CF-453F-9BAC-0ED79FE32746}"/>
              </a:ext>
            </a:extLst>
          </p:cNvPr>
          <p:cNvSpPr/>
          <p:nvPr/>
        </p:nvSpPr>
        <p:spPr>
          <a:xfrm>
            <a:off x="9163849" y="2197404"/>
            <a:ext cx="805065" cy="617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117035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Retângulo: Cantos Arredondados 1051">
            <a:extLst>
              <a:ext uri="{FF2B5EF4-FFF2-40B4-BE49-F238E27FC236}">
                <a16:creationId xmlns:a16="http://schemas.microsoft.com/office/drawing/2014/main" id="{EC4CB240-279E-4805-9E88-5896A0025E90}"/>
              </a:ext>
            </a:extLst>
          </p:cNvPr>
          <p:cNvSpPr/>
          <p:nvPr/>
        </p:nvSpPr>
        <p:spPr>
          <a:xfrm>
            <a:off x="268874" y="300038"/>
            <a:ext cx="1688026" cy="39202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BE7893DC-8587-4785-A7F3-BCF8297A4D80}"/>
              </a:ext>
            </a:extLst>
          </p:cNvPr>
          <p:cNvSpPr/>
          <p:nvPr/>
        </p:nvSpPr>
        <p:spPr>
          <a:xfrm>
            <a:off x="2252870" y="412954"/>
            <a:ext cx="7613801" cy="4924963"/>
          </a:xfrm>
          <a:prstGeom prst="flowChartProcess">
            <a:avLst/>
          </a:prstGeom>
          <a:ln w="28575">
            <a:solidFill>
              <a:schemeClr val="accent5">
                <a:alpha val="44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8" name="Retângulo: Cantos Arredondados 107">
            <a:extLst>
              <a:ext uri="{FF2B5EF4-FFF2-40B4-BE49-F238E27FC236}">
                <a16:creationId xmlns:a16="http://schemas.microsoft.com/office/drawing/2014/main" id="{8AECF1D5-8BD4-4ABA-AC35-F946383CD158}"/>
              </a:ext>
            </a:extLst>
          </p:cNvPr>
          <p:cNvSpPr/>
          <p:nvPr/>
        </p:nvSpPr>
        <p:spPr>
          <a:xfrm>
            <a:off x="5325970" y="548619"/>
            <a:ext cx="1557959" cy="3864658"/>
          </a:xfrm>
          <a:prstGeom prst="roundRect">
            <a:avLst/>
          </a:prstGeom>
          <a:ln>
            <a:solidFill>
              <a:schemeClr val="tx1">
                <a:alpha val="74000"/>
              </a:schemeClr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Microserviços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F77463E-6C73-4EDD-B320-427823551B24}"/>
              </a:ext>
            </a:extLst>
          </p:cNvPr>
          <p:cNvSpPr/>
          <p:nvPr/>
        </p:nvSpPr>
        <p:spPr>
          <a:xfrm>
            <a:off x="2460764" y="1151502"/>
            <a:ext cx="1557959" cy="2118168"/>
          </a:xfrm>
          <a:prstGeom prst="roundRect">
            <a:avLst/>
          </a:prstGeom>
          <a:ln>
            <a:solidFill>
              <a:schemeClr val="tx1">
                <a:alpha val="74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25F0F087-1162-4EC9-BCAB-08CBB877D3ED}"/>
              </a:ext>
            </a:extLst>
          </p:cNvPr>
          <p:cNvCxnSpPr>
            <a:cxnSpLocks/>
          </p:cNvCxnSpPr>
          <p:nvPr/>
        </p:nvCxnSpPr>
        <p:spPr>
          <a:xfrm>
            <a:off x="6661866" y="1178674"/>
            <a:ext cx="13455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6" name="Agrupar 1035">
            <a:extLst>
              <a:ext uri="{FF2B5EF4-FFF2-40B4-BE49-F238E27FC236}">
                <a16:creationId xmlns:a16="http://schemas.microsoft.com/office/drawing/2014/main" id="{BB699568-9A5C-4F91-9790-56AEC621A2D5}"/>
              </a:ext>
            </a:extLst>
          </p:cNvPr>
          <p:cNvGrpSpPr/>
          <p:nvPr/>
        </p:nvGrpSpPr>
        <p:grpSpPr>
          <a:xfrm>
            <a:off x="6702011" y="2161616"/>
            <a:ext cx="1305393" cy="288000"/>
            <a:chOff x="7999870" y="2033024"/>
            <a:chExt cx="1305393" cy="288000"/>
          </a:xfrm>
        </p:grpSpPr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6CBAC26B-39DE-4338-A879-C904DD37E4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9870" y="2296234"/>
              <a:ext cx="1305393" cy="38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Gráfico 49" descr="Envelope">
              <a:extLst>
                <a:ext uri="{FF2B5EF4-FFF2-40B4-BE49-F238E27FC236}">
                  <a16:creationId xmlns:a16="http://schemas.microsoft.com/office/drawing/2014/main" id="{DEA7DB7D-7839-44E7-BCB7-EA656F360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02463" y="2033024"/>
              <a:ext cx="288000" cy="288000"/>
            </a:xfrm>
            <a:prstGeom prst="rect">
              <a:avLst/>
            </a:prstGeom>
          </p:spPr>
        </p:pic>
      </p:grpSp>
      <p:pic>
        <p:nvPicPr>
          <p:cNvPr id="49" name="Gráfico 48" descr="Envelope">
            <a:extLst>
              <a:ext uri="{FF2B5EF4-FFF2-40B4-BE49-F238E27FC236}">
                <a16:creationId xmlns:a16="http://schemas.microsoft.com/office/drawing/2014/main" id="{9FBAA846-4D6A-47B8-B16A-A2A22FF28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8759" y="901461"/>
            <a:ext cx="288000" cy="28800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2BCD8CDF-FE15-4AAB-B720-4074018B6C6C}"/>
              </a:ext>
            </a:extLst>
          </p:cNvPr>
          <p:cNvSpPr txBox="1"/>
          <p:nvPr/>
        </p:nvSpPr>
        <p:spPr>
          <a:xfrm>
            <a:off x="268874" y="518132"/>
            <a:ext cx="1688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Mobile App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ED3FBA5-0163-43CE-8F21-566CC8AA7F12}"/>
              </a:ext>
            </a:extLst>
          </p:cNvPr>
          <p:cNvSpPr txBox="1"/>
          <p:nvPr/>
        </p:nvSpPr>
        <p:spPr>
          <a:xfrm>
            <a:off x="570934" y="1859780"/>
            <a:ext cx="950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13C00D8-91D9-4E0B-9DCD-A559E2336F7C}"/>
              </a:ext>
            </a:extLst>
          </p:cNvPr>
          <p:cNvSpPr txBox="1"/>
          <p:nvPr/>
        </p:nvSpPr>
        <p:spPr>
          <a:xfrm>
            <a:off x="272728" y="3115782"/>
            <a:ext cx="166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Demais Web APP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4B7B23BF-D619-40A3-B158-2AD1DBF8B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V="1">
            <a:off x="92460" y="3986017"/>
            <a:ext cx="612000" cy="612000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5AE2CC18-479C-429F-9D60-D4BD02261FC3}"/>
              </a:ext>
            </a:extLst>
          </p:cNvPr>
          <p:cNvSpPr txBox="1"/>
          <p:nvPr/>
        </p:nvSpPr>
        <p:spPr>
          <a:xfrm>
            <a:off x="-9807" y="11005714"/>
            <a:ext cx="122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5" tooltip="https://fr.wikipedia.org/wiki/Fichier:Applications-internet.svg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6" tooltip="https://creativecommons.org/licenses/by-sa/3.0/"/>
              </a:rPr>
              <a:t>CC BY-SA</a:t>
            </a:r>
            <a:endParaRPr lang="pt-BR" sz="900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755466B0-7675-4259-BDDE-0AAC20EA235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7535" r="18090"/>
          <a:stretch/>
        </p:blipFill>
        <p:spPr>
          <a:xfrm>
            <a:off x="738373" y="804762"/>
            <a:ext cx="612000" cy="973181"/>
          </a:xfrm>
          <a:prstGeom prst="rect">
            <a:avLst/>
          </a:prstGeom>
        </p:spPr>
      </p:pic>
      <p:pic>
        <p:nvPicPr>
          <p:cNvPr id="52" name="Gráfico 51" descr="Tablet">
            <a:extLst>
              <a:ext uri="{FF2B5EF4-FFF2-40B4-BE49-F238E27FC236}">
                <a16:creationId xmlns:a16="http://schemas.microsoft.com/office/drawing/2014/main" id="{334BE81A-81BD-49AC-97C9-72E97BBE5D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7873" y="2008533"/>
            <a:ext cx="914400" cy="914400"/>
          </a:xfrm>
          <a:prstGeom prst="rect">
            <a:avLst/>
          </a:prstGeom>
        </p:spPr>
      </p:pic>
      <p:pic>
        <p:nvPicPr>
          <p:cNvPr id="54" name="Gráfico 53" descr="Laptop">
            <a:extLst>
              <a:ext uri="{FF2B5EF4-FFF2-40B4-BE49-F238E27FC236}">
                <a16:creationId xmlns:a16="http://schemas.microsoft.com/office/drawing/2014/main" id="{0BE1B2A8-6410-40BC-A2FC-02A19761F5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2193" y="3305933"/>
            <a:ext cx="914400" cy="914400"/>
          </a:xfrm>
          <a:prstGeom prst="rect">
            <a:avLst/>
          </a:prstGeom>
        </p:spPr>
      </p:pic>
      <p:sp>
        <p:nvSpPr>
          <p:cNvPr id="70" name="Fluxograma: Processo 69">
            <a:extLst>
              <a:ext uri="{FF2B5EF4-FFF2-40B4-BE49-F238E27FC236}">
                <a16:creationId xmlns:a16="http://schemas.microsoft.com/office/drawing/2014/main" id="{BA50790B-A845-4086-BBF4-09BA2083CCDF}"/>
              </a:ext>
            </a:extLst>
          </p:cNvPr>
          <p:cNvSpPr/>
          <p:nvPr/>
        </p:nvSpPr>
        <p:spPr>
          <a:xfrm>
            <a:off x="10742332" y="1225515"/>
            <a:ext cx="1238742" cy="2812629"/>
          </a:xfrm>
          <a:prstGeom prst="flowChartProcess">
            <a:avLst/>
          </a:prstGeom>
          <a:ln w="28575">
            <a:solidFill>
              <a:schemeClr val="accent3">
                <a:alpha val="76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A6FD3FDF-83AA-46E1-BE82-932F57E8DEC4}"/>
              </a:ext>
            </a:extLst>
          </p:cNvPr>
          <p:cNvGrpSpPr/>
          <p:nvPr/>
        </p:nvGrpSpPr>
        <p:grpSpPr>
          <a:xfrm>
            <a:off x="6698328" y="2814414"/>
            <a:ext cx="1309076" cy="295621"/>
            <a:chOff x="7999870" y="2018736"/>
            <a:chExt cx="1309076" cy="295621"/>
          </a:xfrm>
        </p:grpSpPr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76E967A4-4484-423C-A030-33B1DAE67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9870" y="2306736"/>
              <a:ext cx="1309076" cy="762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Gráfico 99" descr="Envelope">
              <a:extLst>
                <a:ext uri="{FF2B5EF4-FFF2-40B4-BE49-F238E27FC236}">
                  <a16:creationId xmlns:a16="http://schemas.microsoft.com/office/drawing/2014/main" id="{7B81147F-E272-4E42-A862-2AD53D85E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02463" y="2018736"/>
              <a:ext cx="288000" cy="288000"/>
            </a:xfrm>
            <a:prstGeom prst="rect">
              <a:avLst/>
            </a:prstGeom>
          </p:spPr>
        </p:pic>
      </p:grp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3FDF5B20-AF0C-4DA0-98B2-A4999F16E3B0}"/>
              </a:ext>
            </a:extLst>
          </p:cNvPr>
          <p:cNvCxnSpPr>
            <a:cxnSpLocks/>
            <a:stCxn id="1047" idx="3"/>
          </p:cNvCxnSpPr>
          <p:nvPr/>
        </p:nvCxnSpPr>
        <p:spPr>
          <a:xfrm flipV="1">
            <a:off x="3629999" y="2210586"/>
            <a:ext cx="1695971" cy="228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731DF428-1395-4F51-9172-41A0EBE7769F}"/>
              </a:ext>
            </a:extLst>
          </p:cNvPr>
          <p:cNvGrpSpPr/>
          <p:nvPr/>
        </p:nvGrpSpPr>
        <p:grpSpPr>
          <a:xfrm>
            <a:off x="6733601" y="1520081"/>
            <a:ext cx="1273803" cy="288000"/>
            <a:chOff x="7999870" y="2047312"/>
            <a:chExt cx="1273803" cy="288000"/>
          </a:xfrm>
        </p:grpSpPr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A30E822E-8E55-4B2B-B5C9-C74C553B63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9870" y="2305174"/>
              <a:ext cx="1273803" cy="91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1" name="Gráfico 110" descr="Envelope">
              <a:extLst>
                <a:ext uri="{FF2B5EF4-FFF2-40B4-BE49-F238E27FC236}">
                  <a16:creationId xmlns:a16="http://schemas.microsoft.com/office/drawing/2014/main" id="{C85F92F4-7C8D-4C73-82D6-B9C5EEA59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02463" y="2047312"/>
              <a:ext cx="288000" cy="288000"/>
            </a:xfrm>
            <a:prstGeom prst="rect">
              <a:avLst/>
            </a:prstGeom>
          </p:spPr>
        </p:pic>
      </p:grpSp>
      <p:cxnSp>
        <p:nvCxnSpPr>
          <p:cNvPr id="1044" name="Conector de Seta Reta 1043">
            <a:extLst>
              <a:ext uri="{FF2B5EF4-FFF2-40B4-BE49-F238E27FC236}">
                <a16:creationId xmlns:a16="http://schemas.microsoft.com/office/drawing/2014/main" id="{9F278439-B096-4DFB-93BD-E585FC8A8E55}"/>
              </a:ext>
            </a:extLst>
          </p:cNvPr>
          <p:cNvCxnSpPr>
            <a:cxnSpLocks/>
          </p:cNvCxnSpPr>
          <p:nvPr/>
        </p:nvCxnSpPr>
        <p:spPr>
          <a:xfrm flipH="1">
            <a:off x="1956902" y="3640894"/>
            <a:ext cx="3369068" cy="0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7" name="Picture 10" descr="Resultado de imagem para icone api manager">
            <a:extLst>
              <a:ext uri="{FF2B5EF4-FFF2-40B4-BE49-F238E27FC236}">
                <a16:creationId xmlns:a16="http://schemas.microsoft.com/office/drawing/2014/main" id="{8CD308E4-F2BB-42B4-83C1-D2295ECCF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0" b="7330"/>
          <a:stretch/>
        </p:blipFill>
        <p:spPr bwMode="auto">
          <a:xfrm>
            <a:off x="2781548" y="1888085"/>
            <a:ext cx="848451" cy="69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1" name="Conector de Seta Reta 1050">
            <a:extLst>
              <a:ext uri="{FF2B5EF4-FFF2-40B4-BE49-F238E27FC236}">
                <a16:creationId xmlns:a16="http://schemas.microsoft.com/office/drawing/2014/main" id="{9FAA7AAF-3FA8-4568-88E1-98F7CDEA1F23}"/>
              </a:ext>
            </a:extLst>
          </p:cNvPr>
          <p:cNvCxnSpPr/>
          <p:nvPr/>
        </p:nvCxnSpPr>
        <p:spPr>
          <a:xfrm>
            <a:off x="1996548" y="2233402"/>
            <a:ext cx="12753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1F98EF33-F5E5-4B6A-B1F6-8994B17EC8A6}"/>
              </a:ext>
            </a:extLst>
          </p:cNvPr>
          <p:cNvSpPr txBox="1"/>
          <p:nvPr/>
        </p:nvSpPr>
        <p:spPr>
          <a:xfrm>
            <a:off x="2899614" y="3680917"/>
            <a:ext cx="1975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Envio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sms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BF212750-F232-4AB8-AFFA-7D675C8D8A9E}"/>
              </a:ext>
            </a:extLst>
          </p:cNvPr>
          <p:cNvSpPr txBox="1"/>
          <p:nvPr/>
        </p:nvSpPr>
        <p:spPr>
          <a:xfrm>
            <a:off x="2693706" y="1599078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API Manager</a:t>
            </a:r>
          </a:p>
        </p:txBody>
      </p:sp>
      <p:sp>
        <p:nvSpPr>
          <p:cNvPr id="146" name="Cilindro 145">
            <a:extLst>
              <a:ext uri="{FF2B5EF4-FFF2-40B4-BE49-F238E27FC236}">
                <a16:creationId xmlns:a16="http://schemas.microsoft.com/office/drawing/2014/main" id="{003849F7-5436-4EAC-BD6A-867B5FF3B48E}"/>
              </a:ext>
            </a:extLst>
          </p:cNvPr>
          <p:cNvSpPr/>
          <p:nvPr/>
        </p:nvSpPr>
        <p:spPr>
          <a:xfrm>
            <a:off x="8034920" y="736559"/>
            <a:ext cx="812830" cy="3676717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0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pt-BR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Bus</a:t>
            </a:r>
            <a:b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spc="3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</a:t>
            </a:r>
            <a:r>
              <a:rPr lang="pt-BR" sz="1200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1200" spc="3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  <a:r>
              <a:rPr lang="pt-BR" sz="1200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spc="3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pt-BR" sz="1200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47" name="Imagem 146">
            <a:extLst>
              <a:ext uri="{FF2B5EF4-FFF2-40B4-BE49-F238E27FC236}">
                <a16:creationId xmlns:a16="http://schemas.microsoft.com/office/drawing/2014/main" id="{F290CACD-BE7E-4EA9-963B-77A07C9CE7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750" y="980711"/>
            <a:ext cx="396000" cy="642516"/>
          </a:xfrm>
          <a:prstGeom prst="rect">
            <a:avLst/>
          </a:prstGeom>
        </p:spPr>
      </p:pic>
      <p:sp>
        <p:nvSpPr>
          <p:cNvPr id="119" name="Retângulo 118">
            <a:extLst>
              <a:ext uri="{FF2B5EF4-FFF2-40B4-BE49-F238E27FC236}">
                <a16:creationId xmlns:a16="http://schemas.microsoft.com/office/drawing/2014/main" id="{67F099B9-D9C6-44E8-87FF-C54BACA6DE5E}"/>
              </a:ext>
            </a:extLst>
          </p:cNvPr>
          <p:cNvSpPr/>
          <p:nvPr/>
        </p:nvSpPr>
        <p:spPr>
          <a:xfrm>
            <a:off x="830297" y="995969"/>
            <a:ext cx="432000" cy="61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B464056E-5B97-4369-B640-13A933B56F58}"/>
              </a:ext>
            </a:extLst>
          </p:cNvPr>
          <p:cNvSpPr/>
          <p:nvPr/>
        </p:nvSpPr>
        <p:spPr>
          <a:xfrm rot="5400000">
            <a:off x="895611" y="3424899"/>
            <a:ext cx="324000" cy="576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65891D1A-A3DE-47C3-9F68-9EDA0111BFBD}"/>
              </a:ext>
            </a:extLst>
          </p:cNvPr>
          <p:cNvSpPr/>
          <p:nvPr/>
        </p:nvSpPr>
        <p:spPr>
          <a:xfrm rot="5400000">
            <a:off x="809710" y="2137122"/>
            <a:ext cx="432000" cy="6493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A6F5ADB8-3AFC-484A-AFC2-D1836C4C224C}"/>
              </a:ext>
            </a:extLst>
          </p:cNvPr>
          <p:cNvGrpSpPr/>
          <p:nvPr/>
        </p:nvGrpSpPr>
        <p:grpSpPr>
          <a:xfrm>
            <a:off x="5510298" y="2915894"/>
            <a:ext cx="1161023" cy="457704"/>
            <a:chOff x="6808157" y="2915894"/>
            <a:chExt cx="1161023" cy="457704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68A6B3C1-6E0F-422D-8460-7F1B8918A5AF}"/>
                </a:ext>
              </a:extLst>
            </p:cNvPr>
            <p:cNvGrpSpPr/>
            <p:nvPr/>
          </p:nvGrpSpPr>
          <p:grpSpPr>
            <a:xfrm>
              <a:off x="6808157" y="2915894"/>
              <a:ext cx="1161023" cy="414009"/>
              <a:chOff x="6838847" y="2107352"/>
              <a:chExt cx="1161023" cy="414009"/>
            </a:xfrm>
          </p:grpSpPr>
          <p:sp>
            <p:nvSpPr>
              <p:cNvPr id="87" name="Cilindro 86">
                <a:extLst>
                  <a:ext uri="{FF2B5EF4-FFF2-40B4-BE49-F238E27FC236}">
                    <a16:creationId xmlns:a16="http://schemas.microsoft.com/office/drawing/2014/main" id="{B4FCD131-F9B0-4E6F-96DE-DA112C260FAE}"/>
                  </a:ext>
                </a:extLst>
              </p:cNvPr>
              <p:cNvSpPr/>
              <p:nvPr/>
            </p:nvSpPr>
            <p:spPr>
              <a:xfrm>
                <a:off x="7548164" y="2107352"/>
                <a:ext cx="451706" cy="414009"/>
              </a:xfrm>
              <a:prstGeom prst="can">
                <a:avLst/>
              </a:prstGeom>
              <a:solidFill>
                <a:srgbClr val="92D05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Hexágono 87">
                <a:extLst>
                  <a:ext uri="{FF2B5EF4-FFF2-40B4-BE49-F238E27FC236}">
                    <a16:creationId xmlns:a16="http://schemas.microsoft.com/office/drawing/2014/main" id="{9CCDDC5C-B7F9-4792-B70D-523FBDD49FA0}"/>
                  </a:ext>
                </a:extLst>
              </p:cNvPr>
              <p:cNvSpPr/>
              <p:nvPr/>
            </p:nvSpPr>
            <p:spPr>
              <a:xfrm>
                <a:off x="6838847" y="2107352"/>
                <a:ext cx="451706" cy="414009"/>
              </a:xfrm>
              <a:prstGeom prst="hexagon">
                <a:avLst/>
              </a:prstGeom>
              <a:solidFill>
                <a:srgbClr val="92D05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89" name="Conector de Seta Reta 88">
                <a:extLst>
                  <a:ext uri="{FF2B5EF4-FFF2-40B4-BE49-F238E27FC236}">
                    <a16:creationId xmlns:a16="http://schemas.microsoft.com/office/drawing/2014/main" id="{0CCEECA8-17AA-4322-BFF7-35E532FC47AF}"/>
                  </a:ext>
                </a:extLst>
              </p:cNvPr>
              <p:cNvCxnSpPr>
                <a:cxnSpLocks/>
                <a:endCxn id="87" idx="2"/>
              </p:cNvCxnSpPr>
              <p:nvPr/>
            </p:nvCxnSpPr>
            <p:spPr>
              <a:xfrm flipV="1">
                <a:off x="7283189" y="2314357"/>
                <a:ext cx="264975" cy="103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Picture 4" descr="Resultado de imagem para docker logo png">
              <a:extLst>
                <a:ext uri="{FF2B5EF4-FFF2-40B4-BE49-F238E27FC236}">
                  <a16:creationId xmlns:a16="http://schemas.microsoft.com/office/drawing/2014/main" id="{5D6E9757-DD13-45C0-B29D-6DC2AE1352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5505" b="88991" l="5857" r="89805">
                          <a14:foregroundMark x1="6941" y1="60550" x2="6941" y2="60550"/>
                          <a14:foregroundMark x1="7809" y1="54128" x2="7809" y2="54128"/>
                          <a14:foregroundMark x1="12581" y1="89908" x2="12581" y2="89908"/>
                          <a14:foregroundMark x1="15618" y1="71560" x2="15618" y2="71560"/>
                          <a14:foregroundMark x1="21909" y1="6422" x2="21909" y2="6422"/>
                          <a14:foregroundMark x1="15835" y1="42202" x2="15835" y2="42202"/>
                          <a14:foregroundMark x1="16269" y1="44954" x2="16269" y2="44954"/>
                          <a14:foregroundMark x1="16269" y1="44954" x2="16269" y2="44954"/>
                          <a14:foregroundMark x1="16269" y1="44954" x2="16269" y2="44954"/>
                          <a14:foregroundMark x1="9978" y1="64220" x2="9978" y2="64220"/>
                          <a14:foregroundMark x1="8026" y1="68807" x2="8026" y2="68807"/>
                          <a14:foregroundMark x1="6941" y1="67890" x2="6941" y2="67890"/>
                          <a14:foregroundMark x1="6074" y1="72477" x2="6074" y2="72477"/>
                          <a14:foregroundMark x1="5857" y1="56881" x2="5857" y2="56881"/>
                          <a14:foregroundMark x1="6074" y1="72477" x2="6074" y2="72477"/>
                          <a14:foregroundMark x1="6074" y1="72477" x2="6074" y2="72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6" t="2294" r="57676" b="-2294"/>
            <a:stretch/>
          </p:blipFill>
          <p:spPr bwMode="auto">
            <a:xfrm>
              <a:off x="6981622" y="3185649"/>
              <a:ext cx="243988" cy="187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0" name="Agrupar 169">
            <a:extLst>
              <a:ext uri="{FF2B5EF4-FFF2-40B4-BE49-F238E27FC236}">
                <a16:creationId xmlns:a16="http://schemas.microsoft.com/office/drawing/2014/main" id="{7B26D770-683B-493A-AAB3-C26BDDF1948E}"/>
              </a:ext>
            </a:extLst>
          </p:cNvPr>
          <p:cNvGrpSpPr/>
          <p:nvPr/>
        </p:nvGrpSpPr>
        <p:grpSpPr>
          <a:xfrm>
            <a:off x="5518682" y="948888"/>
            <a:ext cx="1161023" cy="457704"/>
            <a:chOff x="6808157" y="2915894"/>
            <a:chExt cx="1161023" cy="457704"/>
          </a:xfrm>
        </p:grpSpPr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id="{EDAB563C-BB3D-4727-BBBF-25307895DB83}"/>
                </a:ext>
              </a:extLst>
            </p:cNvPr>
            <p:cNvGrpSpPr/>
            <p:nvPr/>
          </p:nvGrpSpPr>
          <p:grpSpPr>
            <a:xfrm>
              <a:off x="6808157" y="2915894"/>
              <a:ext cx="1161023" cy="414009"/>
              <a:chOff x="6838847" y="2107352"/>
              <a:chExt cx="1161023" cy="414009"/>
            </a:xfrm>
          </p:grpSpPr>
          <p:sp>
            <p:nvSpPr>
              <p:cNvPr id="173" name="Cilindro 172">
                <a:extLst>
                  <a:ext uri="{FF2B5EF4-FFF2-40B4-BE49-F238E27FC236}">
                    <a16:creationId xmlns:a16="http://schemas.microsoft.com/office/drawing/2014/main" id="{67801136-4CD3-460A-AAC1-F719DBC2B60D}"/>
                  </a:ext>
                </a:extLst>
              </p:cNvPr>
              <p:cNvSpPr/>
              <p:nvPr/>
            </p:nvSpPr>
            <p:spPr>
              <a:xfrm>
                <a:off x="7548164" y="2107352"/>
                <a:ext cx="451706" cy="414009"/>
              </a:xfrm>
              <a:prstGeom prst="can">
                <a:avLst/>
              </a:prstGeom>
              <a:solidFill>
                <a:srgbClr val="92D05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Hexágono 173">
                <a:extLst>
                  <a:ext uri="{FF2B5EF4-FFF2-40B4-BE49-F238E27FC236}">
                    <a16:creationId xmlns:a16="http://schemas.microsoft.com/office/drawing/2014/main" id="{63675CE9-83E3-414D-9B96-3412C03AF847}"/>
                  </a:ext>
                </a:extLst>
              </p:cNvPr>
              <p:cNvSpPr/>
              <p:nvPr/>
            </p:nvSpPr>
            <p:spPr>
              <a:xfrm>
                <a:off x="6838847" y="2107352"/>
                <a:ext cx="451706" cy="414009"/>
              </a:xfrm>
              <a:prstGeom prst="hexagon">
                <a:avLst/>
              </a:prstGeom>
              <a:solidFill>
                <a:srgbClr val="92D05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75" name="Conector de Seta Reta 174">
                <a:extLst>
                  <a:ext uri="{FF2B5EF4-FFF2-40B4-BE49-F238E27FC236}">
                    <a16:creationId xmlns:a16="http://schemas.microsoft.com/office/drawing/2014/main" id="{665460F2-EE20-4C1A-A6CC-9C3E60FBEE3C}"/>
                  </a:ext>
                </a:extLst>
              </p:cNvPr>
              <p:cNvCxnSpPr>
                <a:cxnSpLocks/>
                <a:endCxn id="173" idx="2"/>
              </p:cNvCxnSpPr>
              <p:nvPr/>
            </p:nvCxnSpPr>
            <p:spPr>
              <a:xfrm flipV="1">
                <a:off x="7283189" y="2314357"/>
                <a:ext cx="264975" cy="103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2" name="Picture 4" descr="Resultado de imagem para docker logo png">
              <a:extLst>
                <a:ext uri="{FF2B5EF4-FFF2-40B4-BE49-F238E27FC236}">
                  <a16:creationId xmlns:a16="http://schemas.microsoft.com/office/drawing/2014/main" id="{49A30576-6BB6-4204-82D7-E44675F42B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5505" b="88991" l="5857" r="89805">
                          <a14:foregroundMark x1="6941" y1="60550" x2="6941" y2="60550"/>
                          <a14:foregroundMark x1="7809" y1="54128" x2="7809" y2="54128"/>
                          <a14:foregroundMark x1="12581" y1="89908" x2="12581" y2="89908"/>
                          <a14:foregroundMark x1="15618" y1="71560" x2="15618" y2="71560"/>
                          <a14:foregroundMark x1="21909" y1="6422" x2="21909" y2="6422"/>
                          <a14:foregroundMark x1="15835" y1="42202" x2="15835" y2="42202"/>
                          <a14:foregroundMark x1="16269" y1="44954" x2="16269" y2="44954"/>
                          <a14:foregroundMark x1="16269" y1="44954" x2="16269" y2="44954"/>
                          <a14:foregroundMark x1="16269" y1="44954" x2="16269" y2="44954"/>
                          <a14:foregroundMark x1="9978" y1="64220" x2="9978" y2="64220"/>
                          <a14:foregroundMark x1="8026" y1="68807" x2="8026" y2="68807"/>
                          <a14:foregroundMark x1="6941" y1="67890" x2="6941" y2="67890"/>
                          <a14:foregroundMark x1="6074" y1="72477" x2="6074" y2="72477"/>
                          <a14:foregroundMark x1="5857" y1="56881" x2="5857" y2="56881"/>
                          <a14:foregroundMark x1="6074" y1="72477" x2="6074" y2="72477"/>
                          <a14:foregroundMark x1="6074" y1="72477" x2="6074" y2="72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6" t="2294" r="57676" b="-2294"/>
            <a:stretch/>
          </p:blipFill>
          <p:spPr bwMode="auto">
            <a:xfrm>
              <a:off x="6981622" y="3185649"/>
              <a:ext cx="243988" cy="187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19FBC920-1331-4696-9D86-7F5D0E4CE68F}"/>
              </a:ext>
            </a:extLst>
          </p:cNvPr>
          <p:cNvGrpSpPr/>
          <p:nvPr/>
        </p:nvGrpSpPr>
        <p:grpSpPr>
          <a:xfrm>
            <a:off x="5537657" y="1577092"/>
            <a:ext cx="1161023" cy="457704"/>
            <a:chOff x="6808157" y="2915894"/>
            <a:chExt cx="1161023" cy="457704"/>
          </a:xfrm>
        </p:grpSpPr>
        <p:grpSp>
          <p:nvGrpSpPr>
            <p:cNvPr id="177" name="Agrupar 176">
              <a:extLst>
                <a:ext uri="{FF2B5EF4-FFF2-40B4-BE49-F238E27FC236}">
                  <a16:creationId xmlns:a16="http://schemas.microsoft.com/office/drawing/2014/main" id="{EA7CD199-FBE2-4E1C-990C-070D2A73983C}"/>
                </a:ext>
              </a:extLst>
            </p:cNvPr>
            <p:cNvGrpSpPr/>
            <p:nvPr/>
          </p:nvGrpSpPr>
          <p:grpSpPr>
            <a:xfrm>
              <a:off x="6808157" y="2915894"/>
              <a:ext cx="1161023" cy="414009"/>
              <a:chOff x="6838847" y="2107352"/>
              <a:chExt cx="1161023" cy="414009"/>
            </a:xfrm>
          </p:grpSpPr>
          <p:sp>
            <p:nvSpPr>
              <p:cNvPr id="179" name="Cilindro 178">
                <a:extLst>
                  <a:ext uri="{FF2B5EF4-FFF2-40B4-BE49-F238E27FC236}">
                    <a16:creationId xmlns:a16="http://schemas.microsoft.com/office/drawing/2014/main" id="{1CE8CCF9-7201-4641-9771-872A2BF1200E}"/>
                  </a:ext>
                </a:extLst>
              </p:cNvPr>
              <p:cNvSpPr/>
              <p:nvPr/>
            </p:nvSpPr>
            <p:spPr>
              <a:xfrm>
                <a:off x="7548164" y="2107352"/>
                <a:ext cx="451706" cy="414009"/>
              </a:xfrm>
              <a:prstGeom prst="can">
                <a:avLst/>
              </a:prstGeom>
              <a:solidFill>
                <a:srgbClr val="92D05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Hexágono 179">
                <a:extLst>
                  <a:ext uri="{FF2B5EF4-FFF2-40B4-BE49-F238E27FC236}">
                    <a16:creationId xmlns:a16="http://schemas.microsoft.com/office/drawing/2014/main" id="{C4BB0AF3-2844-416B-A4C8-87694BD8CFE3}"/>
                  </a:ext>
                </a:extLst>
              </p:cNvPr>
              <p:cNvSpPr/>
              <p:nvPr/>
            </p:nvSpPr>
            <p:spPr>
              <a:xfrm>
                <a:off x="6838847" y="2107352"/>
                <a:ext cx="451706" cy="414009"/>
              </a:xfrm>
              <a:prstGeom prst="hexagon">
                <a:avLst/>
              </a:prstGeom>
              <a:solidFill>
                <a:srgbClr val="92D05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81" name="Conector de Seta Reta 180">
                <a:extLst>
                  <a:ext uri="{FF2B5EF4-FFF2-40B4-BE49-F238E27FC236}">
                    <a16:creationId xmlns:a16="http://schemas.microsoft.com/office/drawing/2014/main" id="{084896CD-D4EA-4A3F-98F4-1A7106FBCEB0}"/>
                  </a:ext>
                </a:extLst>
              </p:cNvPr>
              <p:cNvCxnSpPr>
                <a:cxnSpLocks/>
                <a:endCxn id="179" idx="2"/>
              </p:cNvCxnSpPr>
              <p:nvPr/>
            </p:nvCxnSpPr>
            <p:spPr>
              <a:xfrm flipV="1">
                <a:off x="7283189" y="2314357"/>
                <a:ext cx="264975" cy="103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Picture 4" descr="Resultado de imagem para docker logo png">
              <a:extLst>
                <a:ext uri="{FF2B5EF4-FFF2-40B4-BE49-F238E27FC236}">
                  <a16:creationId xmlns:a16="http://schemas.microsoft.com/office/drawing/2014/main" id="{FFF1C502-0730-44D2-B024-36204B6A54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5505" b="88991" l="5857" r="89805">
                          <a14:foregroundMark x1="6941" y1="60550" x2="6941" y2="60550"/>
                          <a14:foregroundMark x1="7809" y1="54128" x2="7809" y2="54128"/>
                          <a14:foregroundMark x1="12581" y1="89908" x2="12581" y2="89908"/>
                          <a14:foregroundMark x1="15618" y1="71560" x2="15618" y2="71560"/>
                          <a14:foregroundMark x1="21909" y1="6422" x2="21909" y2="6422"/>
                          <a14:foregroundMark x1="15835" y1="42202" x2="15835" y2="42202"/>
                          <a14:foregroundMark x1="16269" y1="44954" x2="16269" y2="44954"/>
                          <a14:foregroundMark x1="16269" y1="44954" x2="16269" y2="44954"/>
                          <a14:foregroundMark x1="16269" y1="44954" x2="16269" y2="44954"/>
                          <a14:foregroundMark x1="9978" y1="64220" x2="9978" y2="64220"/>
                          <a14:foregroundMark x1="8026" y1="68807" x2="8026" y2="68807"/>
                          <a14:foregroundMark x1="6941" y1="67890" x2="6941" y2="67890"/>
                          <a14:foregroundMark x1="6074" y1="72477" x2="6074" y2="72477"/>
                          <a14:foregroundMark x1="5857" y1="56881" x2="5857" y2="56881"/>
                          <a14:foregroundMark x1="6074" y1="72477" x2="6074" y2="72477"/>
                          <a14:foregroundMark x1="6074" y1="72477" x2="6074" y2="72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6" t="2294" r="57676" b="-2294"/>
            <a:stretch/>
          </p:blipFill>
          <p:spPr bwMode="auto">
            <a:xfrm>
              <a:off x="6981622" y="3185649"/>
              <a:ext cx="243988" cy="187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2" name="Agrupar 181">
            <a:extLst>
              <a:ext uri="{FF2B5EF4-FFF2-40B4-BE49-F238E27FC236}">
                <a16:creationId xmlns:a16="http://schemas.microsoft.com/office/drawing/2014/main" id="{3874A16B-0A88-4DC1-8E16-DA24FE873E6D}"/>
              </a:ext>
            </a:extLst>
          </p:cNvPr>
          <p:cNvGrpSpPr/>
          <p:nvPr/>
        </p:nvGrpSpPr>
        <p:grpSpPr>
          <a:xfrm>
            <a:off x="5518682" y="2217821"/>
            <a:ext cx="1161023" cy="457704"/>
            <a:chOff x="6808157" y="2915894"/>
            <a:chExt cx="1161023" cy="457704"/>
          </a:xfrm>
        </p:grpSpPr>
        <p:grpSp>
          <p:nvGrpSpPr>
            <p:cNvPr id="183" name="Agrupar 182">
              <a:extLst>
                <a:ext uri="{FF2B5EF4-FFF2-40B4-BE49-F238E27FC236}">
                  <a16:creationId xmlns:a16="http://schemas.microsoft.com/office/drawing/2014/main" id="{1C672CA5-6A43-4753-A4B2-93413B8C2CF4}"/>
                </a:ext>
              </a:extLst>
            </p:cNvPr>
            <p:cNvGrpSpPr/>
            <p:nvPr/>
          </p:nvGrpSpPr>
          <p:grpSpPr>
            <a:xfrm>
              <a:off x="6808157" y="2915894"/>
              <a:ext cx="1161023" cy="414009"/>
              <a:chOff x="6838847" y="2107352"/>
              <a:chExt cx="1161023" cy="414009"/>
            </a:xfrm>
          </p:grpSpPr>
          <p:sp>
            <p:nvSpPr>
              <p:cNvPr id="185" name="Cilindro 184">
                <a:extLst>
                  <a:ext uri="{FF2B5EF4-FFF2-40B4-BE49-F238E27FC236}">
                    <a16:creationId xmlns:a16="http://schemas.microsoft.com/office/drawing/2014/main" id="{70581BC6-872C-40B8-BC1F-83D4C49C2AC1}"/>
                  </a:ext>
                </a:extLst>
              </p:cNvPr>
              <p:cNvSpPr/>
              <p:nvPr/>
            </p:nvSpPr>
            <p:spPr>
              <a:xfrm>
                <a:off x="7548164" y="2107352"/>
                <a:ext cx="451706" cy="414009"/>
              </a:xfrm>
              <a:prstGeom prst="can">
                <a:avLst/>
              </a:prstGeom>
              <a:solidFill>
                <a:srgbClr val="92D05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Hexágono 185">
                <a:extLst>
                  <a:ext uri="{FF2B5EF4-FFF2-40B4-BE49-F238E27FC236}">
                    <a16:creationId xmlns:a16="http://schemas.microsoft.com/office/drawing/2014/main" id="{E0084FEE-E7C1-4E2D-A515-BBFA2BD0B440}"/>
                  </a:ext>
                </a:extLst>
              </p:cNvPr>
              <p:cNvSpPr/>
              <p:nvPr/>
            </p:nvSpPr>
            <p:spPr>
              <a:xfrm>
                <a:off x="6838847" y="2107352"/>
                <a:ext cx="451706" cy="414009"/>
              </a:xfrm>
              <a:prstGeom prst="hexagon">
                <a:avLst/>
              </a:prstGeom>
              <a:solidFill>
                <a:srgbClr val="92D05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87" name="Conector de Seta Reta 186">
                <a:extLst>
                  <a:ext uri="{FF2B5EF4-FFF2-40B4-BE49-F238E27FC236}">
                    <a16:creationId xmlns:a16="http://schemas.microsoft.com/office/drawing/2014/main" id="{DCB19300-C261-4540-9683-9CA47C3B9A1A}"/>
                  </a:ext>
                </a:extLst>
              </p:cNvPr>
              <p:cNvCxnSpPr>
                <a:cxnSpLocks/>
                <a:endCxn id="185" idx="2"/>
              </p:cNvCxnSpPr>
              <p:nvPr/>
            </p:nvCxnSpPr>
            <p:spPr>
              <a:xfrm flipV="1">
                <a:off x="7283189" y="2314357"/>
                <a:ext cx="264975" cy="103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4" name="Picture 4" descr="Resultado de imagem para docker logo png">
              <a:extLst>
                <a:ext uri="{FF2B5EF4-FFF2-40B4-BE49-F238E27FC236}">
                  <a16:creationId xmlns:a16="http://schemas.microsoft.com/office/drawing/2014/main" id="{F5CD8F20-415F-460E-AEB1-9F0E270900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5505" b="88991" l="5857" r="89805">
                          <a14:foregroundMark x1="6941" y1="60550" x2="6941" y2="60550"/>
                          <a14:foregroundMark x1="7809" y1="54128" x2="7809" y2="54128"/>
                          <a14:foregroundMark x1="12581" y1="89908" x2="12581" y2="89908"/>
                          <a14:foregroundMark x1="15618" y1="71560" x2="15618" y2="71560"/>
                          <a14:foregroundMark x1="21909" y1="6422" x2="21909" y2="6422"/>
                          <a14:foregroundMark x1="15835" y1="42202" x2="15835" y2="42202"/>
                          <a14:foregroundMark x1="16269" y1="44954" x2="16269" y2="44954"/>
                          <a14:foregroundMark x1="16269" y1="44954" x2="16269" y2="44954"/>
                          <a14:foregroundMark x1="16269" y1="44954" x2="16269" y2="44954"/>
                          <a14:foregroundMark x1="9978" y1="64220" x2="9978" y2="64220"/>
                          <a14:foregroundMark x1="8026" y1="68807" x2="8026" y2="68807"/>
                          <a14:foregroundMark x1="6941" y1="67890" x2="6941" y2="67890"/>
                          <a14:foregroundMark x1="6074" y1="72477" x2="6074" y2="72477"/>
                          <a14:foregroundMark x1="5857" y1="56881" x2="5857" y2="56881"/>
                          <a14:foregroundMark x1="6074" y1="72477" x2="6074" y2="72477"/>
                          <a14:foregroundMark x1="6074" y1="72477" x2="6074" y2="72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6" t="2294" r="57676" b="-2294"/>
            <a:stretch/>
          </p:blipFill>
          <p:spPr bwMode="auto">
            <a:xfrm>
              <a:off x="6981622" y="3185649"/>
              <a:ext cx="243988" cy="187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C9EAD47A-0AD9-4A6C-AB57-47E88844B265}"/>
              </a:ext>
            </a:extLst>
          </p:cNvPr>
          <p:cNvSpPr txBox="1"/>
          <p:nvPr/>
        </p:nvSpPr>
        <p:spPr>
          <a:xfrm>
            <a:off x="4431908" y="4987658"/>
            <a:ext cx="3346082" cy="166199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200" b="1" dirty="0"/>
              <a:t>Cada serviço deve:</a:t>
            </a:r>
          </a:p>
          <a:p>
            <a:r>
              <a:rPr lang="pt-BR" sz="1200" b="1" dirty="0"/>
              <a:t>   </a:t>
            </a:r>
            <a:r>
              <a:rPr lang="pt-BR" sz="1200" dirty="0"/>
              <a:t>Possuir sua própria base de dados; </a:t>
            </a:r>
          </a:p>
          <a:p>
            <a:r>
              <a:rPr lang="pt-BR" sz="1200" dirty="0"/>
              <a:t>   Possuir seu próprio repositório de código.</a:t>
            </a:r>
          </a:p>
          <a:p>
            <a:r>
              <a:rPr lang="pt-BR" sz="1200" dirty="0"/>
              <a:t>  Ser disponibilizado em container Docker.</a:t>
            </a:r>
          </a:p>
          <a:p>
            <a:r>
              <a:rPr lang="pt-BR" sz="1200" dirty="0"/>
              <a:t>  Ser orquestrado pelo </a:t>
            </a:r>
            <a:r>
              <a:rPr lang="pt-BR" sz="1200" dirty="0" err="1"/>
              <a:t>Kubernetes</a:t>
            </a:r>
            <a:r>
              <a:rPr lang="pt-BR" sz="1200" dirty="0"/>
              <a:t>.</a:t>
            </a:r>
          </a:p>
          <a:p>
            <a:r>
              <a:rPr lang="pt-BR" sz="1200" dirty="0"/>
              <a:t>  Ser implementado com os padrões CQRS e DDD.</a:t>
            </a:r>
          </a:p>
          <a:p>
            <a:r>
              <a:rPr lang="pt-BR" sz="1200" dirty="0"/>
              <a:t>  Possuir configurações em variáveis de ambiente.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BR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CBC1F408-3E30-4DCF-AD38-6CD4DC772227}"/>
              </a:ext>
            </a:extLst>
          </p:cNvPr>
          <p:cNvCxnSpPr>
            <a:cxnSpLocks/>
            <a:stCxn id="108" idx="2"/>
            <a:endCxn id="62" idx="0"/>
          </p:cNvCxnSpPr>
          <p:nvPr/>
        </p:nvCxnSpPr>
        <p:spPr>
          <a:xfrm flipH="1">
            <a:off x="6104949" y="4413277"/>
            <a:ext cx="1" cy="57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084A9F34-49BD-468B-ABCB-11752A61CCB9}"/>
              </a:ext>
            </a:extLst>
          </p:cNvPr>
          <p:cNvSpPr txBox="1"/>
          <p:nvPr/>
        </p:nvSpPr>
        <p:spPr>
          <a:xfrm>
            <a:off x="8193630" y="4969241"/>
            <a:ext cx="3346082" cy="9233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200" b="1" dirty="0"/>
              <a:t>Cada serviço deve:</a:t>
            </a:r>
          </a:p>
          <a:p>
            <a:r>
              <a:rPr lang="pt-BR" sz="1200" b="1" dirty="0"/>
              <a:t>  </a:t>
            </a:r>
            <a:r>
              <a:rPr lang="pt-BR" sz="1200" dirty="0"/>
              <a:t>Comunicação entre os serviços será através de mensagens.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16EE9BA-B19D-42D5-86C2-F6A55FB69CA8}"/>
              </a:ext>
            </a:extLst>
          </p:cNvPr>
          <p:cNvCxnSpPr/>
          <p:nvPr/>
        </p:nvCxnSpPr>
        <p:spPr>
          <a:xfrm>
            <a:off x="8631461" y="4413276"/>
            <a:ext cx="0" cy="56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m 70">
            <a:extLst>
              <a:ext uri="{FF2B5EF4-FFF2-40B4-BE49-F238E27FC236}">
                <a16:creationId xmlns:a16="http://schemas.microsoft.com/office/drawing/2014/main" id="{934AC8DC-F77B-4640-A0BB-416D55388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V="1">
            <a:off x="9934877" y="2188472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2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3DE1EB8-B4B6-4DB7-BCFB-A36C323F0A3C}"/>
              </a:ext>
            </a:extLst>
          </p:cNvPr>
          <p:cNvSpPr txBox="1"/>
          <p:nvPr/>
        </p:nvSpPr>
        <p:spPr>
          <a:xfrm>
            <a:off x="3428006" y="2293375"/>
            <a:ext cx="6011020" cy="2271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Cada serviço deve: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000" dirty="0"/>
              <a:t>Possuir sua própria base de dados;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000" dirty="0"/>
              <a:t>Possuir seu próprio repositório de código.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000" dirty="0"/>
              <a:t>Ser disponibilizado em container Docker.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000" dirty="0"/>
              <a:t>Ser orquestrado pelo </a:t>
            </a:r>
            <a:r>
              <a:rPr lang="pt-BR" sz="2000" dirty="0" err="1"/>
              <a:t>Kubernetes</a:t>
            </a:r>
            <a:r>
              <a:rPr lang="pt-BR" sz="2000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000" dirty="0"/>
              <a:t>Ser implementado com os padrões CQRS e DDD.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000" dirty="0"/>
              <a:t>Possuir configurações em variáveis de ambiente.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156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3DE1EB8-B4B6-4DB7-BCFB-A36C323F0A3C}"/>
              </a:ext>
            </a:extLst>
          </p:cNvPr>
          <p:cNvSpPr txBox="1"/>
          <p:nvPr/>
        </p:nvSpPr>
        <p:spPr>
          <a:xfrm>
            <a:off x="3090490" y="2921169"/>
            <a:ext cx="601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B977CDE-17A9-4659-AA06-B37CC2C86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3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6968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youts de storybo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4158</TotalTime>
  <Words>172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do Office</vt:lpstr>
      <vt:lpstr>Layouts de storyboard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do Nascimento Gomes</dc:creator>
  <cp:lastModifiedBy>Diego do Nascimento Gomes</cp:lastModifiedBy>
  <cp:revision>49</cp:revision>
  <dcterms:created xsi:type="dcterms:W3CDTF">2020-01-12T21:15:56Z</dcterms:created>
  <dcterms:modified xsi:type="dcterms:W3CDTF">2020-01-16T01:05:02Z</dcterms:modified>
</cp:coreProperties>
</file>