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9"/>
    <p:restoredTop sz="94654"/>
  </p:normalViewPr>
  <p:slideViewPr>
    <p:cSldViewPr snapToGrid="0" snapToObjects="1">
      <p:cViewPr varScale="1">
        <p:scale>
          <a:sx n="100" d="100"/>
          <a:sy n="100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F79D-5130-0E44-8AC8-D0E2BDE465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4F07-532A-AF46-AE60-C26D4C1F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high dimensional signals (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F4F07-532A-AF46-AE60-C26D4C1FC3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533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7511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3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9441C4-E63E-8949-AA6F-665FD91DA475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A6C2B6-2F86-0F45-A7EB-60F73F71D0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2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0660-8E69-0849-B430-B622720F9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16BEB-3585-C14B-AF29-702C8C4AA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1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B059-9B75-A946-8AE7-DF7BCA8D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8765-EA74-1C49-9B9F-B543115D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n observations into k clusters in which each observation belongs to the cluster with the nearest mean (cluster centers or cluster centroid)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00480-67EF-2D43-9410-31458F82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781050"/>
            <a:ext cx="6800850" cy="2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A9E0-6369-A747-8593-E95B321C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Gaussian 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92DA-2CD5-9C41-890F-41A744EF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used to cluster similarly to k-means, but can identify more unevenly shaped cluster.</a:t>
            </a:r>
          </a:p>
          <a:p>
            <a:r>
              <a:rPr lang="en-US" dirty="0"/>
              <a:t>Performs “soft” clustering by assigning a probability/score to each data point which represents the strength it’s assignment to the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05109-DA02-D241-B09C-E17C8E70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50157"/>
            <a:ext cx="3467100" cy="2515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07D0F-6D74-1A4E-92CA-31F72E09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850157"/>
            <a:ext cx="3949700" cy="25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7F8E-4A38-904A-9506-287D074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Hierarchal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D548-CCFF-3640-A032-C2F0DFCF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cluster analysis which seeks to build a hierarchy of clusters</a:t>
            </a:r>
          </a:p>
          <a:p>
            <a:r>
              <a:rPr lang="en-US" dirty="0"/>
              <a:t>Agglomerative: This is a "bottom-up" approach: each observation starts in its own cluster, and pairs of clusters are merged as one moves up the hierarchy.</a:t>
            </a:r>
          </a:p>
          <a:p>
            <a:r>
              <a:rPr lang="en-US" dirty="0"/>
              <a:t>Divisive: This is a "top-down" approach: all observations start in one cluster, and splits are performed recursively as one moves down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34084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DF8B-1882-F546-968E-2A20EFEF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6459-E86E-BD47-904B-19771DDD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57800" cy="3581400"/>
          </a:xfrm>
        </p:spPr>
        <p:txBody>
          <a:bodyPr/>
          <a:lstStyle/>
          <a:p>
            <a:r>
              <a:rPr lang="en-US" dirty="0"/>
              <a:t>Density-based spatial clustering of applications with noise</a:t>
            </a:r>
          </a:p>
          <a:p>
            <a:r>
              <a:rPr lang="en-US" dirty="0"/>
              <a:t>Given a set of points in some space, it groups together points that are closely packed together (points with many nearby neighbors)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8642D-B854-D942-95CA-396B0B1D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536" y="1949450"/>
            <a:ext cx="353771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DF2-5E13-3A4F-9626-2E0535E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NN: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2993-57B7-8D4C-8688-205BC8B6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The aim of an autoencoder is to learn a representation (encoding) for a set of data, typically for dimensionality reduction, by training the network to ignore signal “noise”</a:t>
            </a:r>
          </a:p>
          <a:p>
            <a:r>
              <a:rPr lang="en-US" dirty="0"/>
              <a:t>Autoencoders learn how to efficiently compress and encode data then learns how to reconstruct the data back </a:t>
            </a:r>
            <a:r>
              <a:rPr lang="en-US" b="1" dirty="0"/>
              <a:t>from</a:t>
            </a:r>
            <a:r>
              <a:rPr lang="en-US" dirty="0"/>
              <a:t> the reduced encoded representation </a:t>
            </a:r>
            <a:r>
              <a:rPr lang="en-US" b="1" dirty="0"/>
              <a:t>to</a:t>
            </a:r>
            <a:r>
              <a:rPr lang="en-US" dirty="0"/>
              <a:t> a representation that is as close to the original input as 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07EF1-464D-B04C-AA7B-102C1A1C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4126371"/>
            <a:ext cx="6330950" cy="22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3321-7D1C-1844-8E5A-6B23392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NN: Deep Belief Networks (DBN)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DB8-7991-AC40-88E1-E4129ABD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generative graphical model, or alternatively a class of deep neural network, composed of multiple layers of latent variables ("hidden units"), with connections between the layers but not between units within each layer.</a:t>
            </a:r>
          </a:p>
          <a:p>
            <a:r>
              <a:rPr lang="en-US" dirty="0"/>
              <a:t>When trained on a set of examples without supervision, a DBN can learn to probabilistically reconstruct its inputs. The layers then act as feature detectors. After this learning step, a DBN can be further trained with supervision to perform classification.</a:t>
            </a:r>
          </a:p>
          <a:p>
            <a:r>
              <a:rPr lang="en-US" dirty="0"/>
              <a:t>Unlike other models, each layer in deep belief networks learns the entire input.</a:t>
            </a:r>
          </a:p>
        </p:txBody>
      </p:sp>
    </p:spTree>
    <p:extLst>
      <p:ext uri="{BB962C8B-B14F-4D97-AF65-F5344CB8AC3E}">
        <p14:creationId xmlns:p14="http://schemas.microsoft.com/office/powerpoint/2010/main" val="32762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601D-174C-2540-86A9-21086027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NN: Self-organizing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5092-0B2B-6141-8B8D-180D4BB9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using unsupervised learning to produce a low-dimensional (typically two-dimensional), discretized representation of the input space of the training samples, called a map</a:t>
            </a:r>
          </a:p>
          <a:p>
            <a:r>
              <a:rPr lang="en-US" dirty="0"/>
              <a:t>SOMs useful for visualization by creating low-dimensional views of high-dimensional data, akin to multidimensional scaling</a:t>
            </a:r>
          </a:p>
        </p:txBody>
      </p:sp>
    </p:spTree>
    <p:extLst>
      <p:ext uri="{BB962C8B-B14F-4D97-AF65-F5344CB8AC3E}">
        <p14:creationId xmlns:p14="http://schemas.microsoft.com/office/powerpoint/2010/main" val="225251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8D9E-F713-BD48-9595-C3E796B2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F1F2-C9FB-9945-91A9-6DFB3739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transforms the feature from original space to a new feature space to increase the separation between data.</a:t>
            </a:r>
          </a:p>
          <a:p>
            <a:r>
              <a:rPr lang="en-US" dirty="0"/>
              <a:t>Principal component analysis is a technique for feature extraction — so it combines input variables in a specific way, </a:t>
            </a:r>
            <a:r>
              <a:rPr lang="en-US"/>
              <a:t>then you </a:t>
            </a:r>
            <a:r>
              <a:rPr lang="en-US" dirty="0"/>
              <a:t>can drop the “least important” variables while still retaining the most valuable parts of all of </a:t>
            </a:r>
            <a:r>
              <a:rPr lang="en-US"/>
              <a:t>the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47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{ECEEA8CE-F818-CF41-B423-4C5A0F92419B}tf10001072</Template>
  <TotalTime>91</TotalTime>
  <Words>491</Words>
  <Application>Microsoft Macintosh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Unsupervised learning</vt:lpstr>
      <vt:lpstr>Clustering: K-means</vt:lpstr>
      <vt:lpstr>Clustering: Gaussian Mixture Models</vt:lpstr>
      <vt:lpstr>Clustering: Hierarchal</vt:lpstr>
      <vt:lpstr>Clustering: DBSCAN</vt:lpstr>
      <vt:lpstr>NN: Autoencoder</vt:lpstr>
      <vt:lpstr>NN: Deep Belief Networks (DBN)</vt:lpstr>
      <vt:lpstr>NN: Self-organizing maps</vt:lpstr>
      <vt:lpstr>Principal Component Analysis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Diego Hernandez</dc:creator>
  <cp:lastModifiedBy>Diego Hernandez</cp:lastModifiedBy>
  <cp:revision>9</cp:revision>
  <dcterms:created xsi:type="dcterms:W3CDTF">2020-08-06T17:52:46Z</dcterms:created>
  <dcterms:modified xsi:type="dcterms:W3CDTF">2020-08-06T21:07:25Z</dcterms:modified>
</cp:coreProperties>
</file>