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é León" userId="S::juan.leon@udla.edu.ec::62bd7623-6624-4ea4-87b6-6b08dce5f250" providerId="AD" clId="Web-{9CEDA009-0B50-B0D3-CB3A-1FFCF429986F}"/>
    <pc:docChg chg="modSld">
      <pc:chgData name="Juan José León" userId="S::juan.leon@udla.edu.ec::62bd7623-6624-4ea4-87b6-6b08dce5f250" providerId="AD" clId="Web-{9CEDA009-0B50-B0D3-CB3A-1FFCF429986F}" dt="2018-11-13T01:42:49.812" v="4" actId="20577"/>
      <pc:docMkLst>
        <pc:docMk/>
      </pc:docMkLst>
      <pc:sldChg chg="modSp">
        <pc:chgData name="Juan José León" userId="S::juan.leon@udla.edu.ec::62bd7623-6624-4ea4-87b6-6b08dce5f250" providerId="AD" clId="Web-{9CEDA009-0B50-B0D3-CB3A-1FFCF429986F}" dt="2018-11-13T01:42:49.812" v="4" actId="20577"/>
        <pc:sldMkLst>
          <pc:docMk/>
          <pc:sldMk cId="0" sldId="260"/>
        </pc:sldMkLst>
        <pc:spChg chg="mod">
          <ac:chgData name="Juan José León" userId="S::juan.leon@udla.edu.ec::62bd7623-6624-4ea4-87b6-6b08dce5f250" providerId="AD" clId="Web-{9CEDA009-0B50-B0D3-CB3A-1FFCF429986F}" dt="2018-11-13T01:42:49.812" v="4" actId="20577"/>
          <ac:spMkLst>
            <pc:docMk/>
            <pc:sldMk cId="0" sldId="260"/>
            <ac:spMk id="1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Introduction To Git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00" y="218225"/>
            <a:ext cx="6057067" cy="2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Terms Used in Git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093" y="502525"/>
            <a:ext cx="4801250" cy="46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91500" y="1927625"/>
            <a:ext cx="3469800" cy="29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sz="1050">
                <a:solidFill>
                  <a:srgbClr val="333333"/>
                </a:solidFill>
                <a:highlight>
                  <a:srgbClr val="FFFFFF"/>
                </a:highlight>
              </a:rPr>
              <a:t>A Git </a:t>
            </a:r>
            <a:r>
              <a:rPr lang="es" sz="1050" b="1">
                <a:solidFill>
                  <a:srgbClr val="333333"/>
                </a:solidFill>
                <a:highlight>
                  <a:srgbClr val="FFFFFF"/>
                </a:highlight>
              </a:rPr>
              <a:t>repository</a:t>
            </a:r>
            <a:r>
              <a:rPr lang="es" sz="1050">
                <a:solidFill>
                  <a:srgbClr val="333333"/>
                </a:solidFill>
                <a:highlight>
                  <a:srgbClr val="FFFFFF"/>
                </a:highlight>
              </a:rPr>
              <a:t> with the given files and directories, you can record their change history and start tracking their status and versions.</a:t>
            </a:r>
          </a:p>
          <a:p>
            <a:pPr marL="0" lvl="0" indent="0">
              <a:spcBef>
                <a:spcPts val="0"/>
              </a:spcBef>
              <a:buNone/>
            </a:pP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s" sz="1050" b="1">
                <a:solidFill>
                  <a:srgbClr val="333333"/>
                </a:solidFill>
                <a:highlight>
                  <a:srgbClr val="FFFFFF"/>
                </a:highlight>
              </a:rPr>
              <a:t>The</a:t>
            </a:r>
            <a:r>
              <a:rPr lang="es" sz="10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s" sz="1050" b="1">
                <a:solidFill>
                  <a:srgbClr val="333333"/>
                </a:solidFill>
                <a:highlight>
                  <a:srgbClr val="FFFFFF"/>
                </a:highlight>
              </a:rPr>
              <a:t>working tree or Working Copy</a:t>
            </a:r>
            <a:r>
              <a:rPr lang="es" sz="1050">
                <a:solidFill>
                  <a:srgbClr val="333333"/>
                </a:solidFill>
                <a:highlight>
                  <a:srgbClr val="FFFFFF"/>
                </a:highlight>
              </a:rPr>
              <a:t> consist of files that you are currently working on. Is any directory on your filesystem which has a </a:t>
            </a:r>
            <a:r>
              <a:rPr lang="es" sz="1050" i="1">
                <a:solidFill>
                  <a:srgbClr val="333333"/>
                </a:solidFill>
                <a:highlight>
                  <a:srgbClr val="FFFFFF"/>
                </a:highlight>
              </a:rPr>
              <a:t>repository</a:t>
            </a:r>
            <a:r>
              <a:rPr lang="es" sz="1050">
                <a:solidFill>
                  <a:srgbClr val="333333"/>
                </a:solidFill>
                <a:highlight>
                  <a:srgbClr val="FFFFFF"/>
                </a:highlight>
              </a:rPr>
              <a:t> associated with it.</a:t>
            </a:r>
          </a:p>
          <a:p>
            <a:pPr marL="0" lvl="0" indent="0">
              <a:spcBef>
                <a:spcPts val="0"/>
              </a:spcBef>
              <a:buNone/>
            </a:pP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s" sz="1050" b="1">
                <a:solidFill>
                  <a:srgbClr val="333333"/>
                </a:solidFill>
                <a:highlight>
                  <a:srgbClr val="FFFFFF"/>
                </a:highlight>
              </a:rPr>
              <a:t>the index</a:t>
            </a:r>
            <a:r>
              <a:rPr lang="es" sz="1050">
                <a:solidFill>
                  <a:srgbClr val="333333"/>
                </a:solidFill>
                <a:highlight>
                  <a:srgbClr val="FFFFFF"/>
                </a:highlight>
              </a:rPr>
              <a:t>  is a staging area where new commits are prepared. It acts as the interface between a repository and a working tree.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HEAD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7182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used by your repository to define what is currently checked out:</a:t>
            </a:r>
          </a:p>
          <a:p>
            <a:pPr marL="457200" lvl="0" indent="-29527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 you checkout a branch, HEAD symbolically refers to that branch, indicating that the branch name should be updated after the next commit operation.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 you checkout a specific commit, HEAD refers to that commit only. This is referred to as a detached </a:t>
            </a:r>
            <a:r>
              <a:rPr lang="es" sz="1050" i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es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and occurs, for example, if you check out a tag name.</a:t>
            </a:r>
          </a:p>
          <a:p>
            <a:pPr marL="0" lvl="0" indent="0">
              <a:spcBef>
                <a:spcPts val="0"/>
              </a:spcBef>
              <a:buNone/>
            </a:pP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650" y="956075"/>
            <a:ext cx="4696350" cy="417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Commit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25" y="1987450"/>
            <a:ext cx="71247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s-ES" dirty="0"/>
              <a:t>Branch o Ramas</a:t>
            </a:r>
            <a:br>
              <a:rPr lang="es-ES" dirty="0"/>
            </a:b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389100" cy="306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5275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s" sz="105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r>
              <a:rPr lang="es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— The mainline of development in most repositories is done on a branch called </a:t>
            </a:r>
            <a:r>
              <a:rPr lang="es" sz="1050" i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r>
              <a:rPr lang="es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rtl="0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s" sz="105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lang="es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is just a name for a commit (and much more will be said about commits in a moment), also called a reference. It’s the parentage of a commit which defines its history, and thus the typical notion of a “branch of development”.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350" y="2875575"/>
            <a:ext cx="4720650" cy="2267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275" y="2069438"/>
            <a:ext cx="31908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5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Streamline</vt:lpstr>
      <vt:lpstr>Presentación de PowerPoint</vt:lpstr>
      <vt:lpstr>Terms Used in Git</vt:lpstr>
      <vt:lpstr>HEAD</vt:lpstr>
      <vt:lpstr>Commit</vt:lpstr>
      <vt:lpstr>Branch o Ramas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2</cp:revision>
  <dcterms:modified xsi:type="dcterms:W3CDTF">2018-11-13T01:42:50Z</dcterms:modified>
</cp:coreProperties>
</file>