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E4-2420-4DE9-A890-78017399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7BEA-FEAE-44D9-B8B8-D2B276A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6F2-0B17-4EAD-B0F1-9E820C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690B-59E7-46EE-AF4E-8B1C235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3CD4-85CF-4CC5-95F1-AC241E4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3D6-A3E0-41D0-93EF-4946C31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C512-708B-4305-8E34-FC46E802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72DC-73DC-48A1-9B18-CEDB96F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658-DDE7-45E2-84A1-CBA7CF9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233A-F97F-4447-98E4-766A1F9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8D16-205D-4E40-995D-C787C68D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A3C2-0646-4478-9B36-F3C273F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449-6AEB-46B6-897C-48ED272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E481-51DE-4DD3-8BB2-D579945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539A-F5F3-45DC-B063-331AEDB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17D-0445-4FB6-B3E5-C9D9623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556-5ABC-458F-BBC2-575F73B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9E-3B8D-40B1-AC6F-17D0E8E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161-C3F4-4FC0-958C-1D64FE1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0E3-21BA-4A3F-8334-DBD6B98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003-96FA-4CBA-A9C6-0EA6528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C14E-BAF2-483E-ACE9-D396E1E6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869B-81BD-4022-969B-774C735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F21-41CC-443B-9B79-8C53E53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3A9A-3138-41BC-A10C-B3C27D9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B08-0EBD-4BF5-B2F4-41205D9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40E-859F-4FE9-BD71-8BAA74EC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4840-7F15-485F-8088-715532B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833F-CF0A-4122-967B-1A9EE6D4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BBCE-DE00-43FD-BE99-398EDE8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4061-7FBA-4557-9451-D573139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396-C7FA-4BEB-AE37-4A5F6D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A8F-DB09-439E-8F50-C8302F9E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F50F-CD45-4654-816C-303359F1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AB45-1C53-420B-8CBA-7A9FF4E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DA090-77AD-4685-ADB2-403176479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6651-8166-4AE5-B6D5-3F70D459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D03A-966C-4D05-8053-AAF4E15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047F-8324-4BB3-88CB-A4DA009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33E-EDCF-4D94-B7BD-C5BA45F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A144-1D46-43DE-B458-2ECF0DC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0995-32BA-4DF0-A584-5404B9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4A4A-A13F-4840-AAE9-A02A71B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4CE1-A1A2-4319-93E5-FA57870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1355-5E2A-45A7-9C79-B926D2A8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CEE8-C861-4C7B-9485-9A93528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67-2BA9-4ED2-ABAD-A48195E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A503-B727-4BB9-845A-5D5111EC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BAA-8F08-41B2-9456-E5862DC9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BD6E-B517-48EF-A078-C427C09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B31C-F624-4E69-A7E0-2E13504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34C-D641-4529-B71B-4DFBFE2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28B-FFCA-4947-B554-C027E96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65A4-E7B3-4FBE-8D73-041E717D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C8D-9562-42DA-9A58-78E89A6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FCBA-E539-4C8E-943E-18206427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9197-CA72-4BD3-9891-15F7BA1C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4B8E-2E53-4021-BA37-739FCC2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2ADF-C7F4-4BD4-BB6D-929A9F0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DA57-89DC-4B21-9BC3-28228EE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E642-261B-42F4-88BC-97B5C1DA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DAC-6E03-45C8-A631-ADB6AF77B1FA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1E-75BE-44A2-89B0-9AE838E2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30D-9C0B-46B3-A688-DC2D5CA1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133975" y="6444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98BB9-068E-470F-B2AC-D8E6F7DE33F6}"/>
              </a:ext>
            </a:extLst>
          </p:cNvPr>
          <p:cNvSpPr/>
          <p:nvPr/>
        </p:nvSpPr>
        <p:spPr>
          <a:xfrm>
            <a:off x="5133975" y="175885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308" y="119307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133975" y="28732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5B4D4-3370-4D9A-BA4C-3DCB4DBD76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308" y="2307499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133975" y="39877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89308" y="342192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false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75006" y="850174"/>
            <a:ext cx="2" cy="1157152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4394291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5775006" y="3429000"/>
            <a:ext cx="2" cy="965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5" y="2007326"/>
            <a:ext cx="1510662" cy="1421674"/>
          </a:xfrm>
          <a:prstGeom prst="diamond">
            <a:avLst/>
          </a:prstGeom>
          <a:solidFill>
            <a:srgbClr val="FFB9B9"/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17E59-6FC4-4D84-9F71-A0ED592D4B08}"/>
              </a:ext>
            </a:extLst>
          </p:cNvPr>
          <p:cNvSpPr/>
          <p:nvPr/>
        </p:nvSpPr>
        <p:spPr>
          <a:xfrm>
            <a:off x="7772400" y="2235518"/>
            <a:ext cx="1647817" cy="965290"/>
          </a:xfrm>
          <a:prstGeom prst="rect">
            <a:avLst/>
          </a:prstGeom>
          <a:solidFill>
            <a:srgbClr val="FFB9B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within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7D9BD-E456-453E-95F2-BE2D246C01A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530337" y="2718163"/>
            <a:ext cx="124206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8B8011-5008-4C7E-ADB5-ED2F0D2E89EA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6782274" y="421482"/>
            <a:ext cx="806768" cy="2821303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A7329-2D67-408D-8410-C64401723964}"/>
              </a:ext>
            </a:extLst>
          </p:cNvPr>
          <p:cNvSpPr txBox="1"/>
          <p:nvPr/>
        </p:nvSpPr>
        <p:spPr>
          <a:xfrm>
            <a:off x="6530337" y="1077583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</a:t>
            </a:r>
            <a:r>
              <a:rPr lang="en-CA" dirty="0"/>
              <a:t> increases by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1AF7D-7E2C-4B19-9BE1-D99755FB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 flipH="1">
            <a:off x="6501782" y="1524415"/>
            <a:ext cx="965822" cy="965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5120CE-D54A-4B7F-922C-09FB844FEE03}"/>
              </a:ext>
            </a:extLst>
          </p:cNvPr>
          <p:cNvSpPr txBox="1"/>
          <p:nvPr/>
        </p:nvSpPr>
        <p:spPr>
          <a:xfrm>
            <a:off x="5105903" y="2541191"/>
            <a:ext cx="1338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chemeClr val="tx1"/>
                </a:solidFill>
              </a:rPr>
              <a:t>for</a:t>
            </a:r>
            <a:r>
              <a:rPr lang="en-CA" sz="1700" dirty="0">
                <a:solidFill>
                  <a:schemeClr val="tx1"/>
                </a:solidFill>
              </a:rPr>
              <a:t>(</a:t>
            </a:r>
            <a:r>
              <a:rPr lang="en-CA" sz="1700" i="1" dirty="0">
                <a:solidFill>
                  <a:schemeClr val="tx1"/>
                </a:solidFill>
              </a:rPr>
              <a:t>n</a:t>
            </a:r>
            <a:r>
              <a:rPr lang="en-CA" sz="1700" dirty="0">
                <a:solidFill>
                  <a:schemeClr val="tx1"/>
                </a:solidFill>
              </a:rPr>
              <a:t> in 1:10)</a:t>
            </a:r>
          </a:p>
        </p:txBody>
      </p:sp>
    </p:spTree>
    <p:extLst>
      <p:ext uri="{BB962C8B-B14F-4D97-AF65-F5344CB8AC3E}">
        <p14:creationId xmlns:p14="http://schemas.microsoft.com/office/powerpoint/2010/main" val="37427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0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6</cp:revision>
  <dcterms:created xsi:type="dcterms:W3CDTF">2021-02-08T20:45:09Z</dcterms:created>
  <dcterms:modified xsi:type="dcterms:W3CDTF">2021-02-09T18:47:34Z</dcterms:modified>
</cp:coreProperties>
</file>