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9" r:id="rId14"/>
    <p:sldId id="268" r:id="rId15"/>
    <p:sldId id="270" r:id="rId16"/>
    <p:sldId id="276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2138-4408-4721-B51B-B42D4140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5256E-4E85-480F-B097-778613328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5DF3-CD5D-4BD4-A571-FD90F570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3A31-5E92-4236-A3DD-0CD5F729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9863-C113-4EDE-9BC5-5D8EEB8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30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A1FC-32A7-4B3A-9AC1-5F84C74F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C96A6-7FA2-45BD-B619-95FA3977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7551-CD7E-42BB-8288-ECA7C0F7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C6071-F55F-4267-B64D-EEBE07E0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ABBA-5FF5-4F7E-A438-D7A6C1D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3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AB323-3E81-4EEB-9749-037DF1088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E8E52-0673-4AD0-869C-7B036580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FE93-F504-4B88-9626-1C674CB1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BEA1-C307-4164-B783-6004D263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17C1-8B62-4C1D-9EE1-6136BB75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9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308F-70CB-4A37-960D-7283C999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18B9-99E6-4AB6-B58F-ACF34E4F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B840E-3D97-44F0-9542-C9D4210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8D77-722F-4238-870A-30D8B2A2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66A8-4C69-4094-86A6-D5829628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85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6ABE-D082-46A8-90C1-7A6BF12E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97BC-68FD-481F-8FC7-67802DFC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A35-8BB5-4473-A7F9-D16DFEF8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AA91-0EB1-4E43-A873-D0B654B2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2F84-1210-4DE6-A29E-7582EE55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24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0625-0ACA-40D1-A38F-C5E28B49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0FDE-829C-42FA-BC2B-A1E2B88DD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4ED8-8CD4-4601-8189-EA9AB27EA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619C9-D35E-4FE2-B465-1B9F6D1B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7DC6F-83AC-4460-B79B-FD5DD0B0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6D27-4F1C-4E49-8E8A-4EB209B1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21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A806-65EC-4C77-853C-C02677ED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F1BBB-074A-4785-A54B-109BA71A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8E4A-C898-4A53-841B-3B5E377D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3C33-8002-4A28-A8FC-BE4BA4A1C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C62EE-72C2-4FA7-8FDF-F3CA409C2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C3FAC-B478-4B6A-9A80-EC61E863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23768-ADB5-4E4C-ACA0-B7A30B99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CD495-1911-4EA8-B831-4D4C1F5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1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8592-E4D7-4896-A81F-2B387B9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A657D-AFAB-437A-A9D7-3522CA29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9B78-472B-4D88-81E1-E2651F82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462F7-AD6E-45CD-B976-A4199B4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0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D2A64-966F-492D-AB5B-2BDC7596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EE8B9-4515-41EE-B29F-B55FAE33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885C9-6CE3-44BF-A511-B36E8234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0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E0EC-7D13-4EDE-8D9E-C16B5CFF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33DD-27D6-41B3-B6AA-5EB3BBF2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5E2DB-D4C4-49FD-A4AD-41978A621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8D349-104A-463A-9458-FFBF4342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CD273-DE1E-43B6-B3A3-26725795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8725-453F-4F2D-B05D-7C94042D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3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8F3B-6D17-4C9E-ABD9-F55F34A2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DDE35-EC11-455C-8A68-D13FFD741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56DC-C540-4190-BC9A-584321962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47102-B892-462C-B91A-9BA8BC0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20F30-5948-4020-AAF1-191A01C5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491F6-AD53-41B3-B1A0-45520BDD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2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61AB0-1D1F-40C6-BAAA-E48AC588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DBBF-5B40-4DEB-AC1D-95793BD9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E7CB-37A0-40BB-9EF3-CBE17D4C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7E57-3337-4A1A-A228-63784EB4942D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19A6-D4A7-4D22-BA06-7B434B9BD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3F1C-6C69-40FD-ABC2-47E67E715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7FFA-FF28-4322-A1D7-70FD017FC7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2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A00B6-CA6B-4DF6-8ED8-BE2144598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47" t="10048" r="27578" b="13798"/>
          <a:stretch/>
        </p:blipFill>
        <p:spPr>
          <a:xfrm>
            <a:off x="3419474" y="790574"/>
            <a:ext cx="5410201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10541D-CEA8-413F-A2FA-12A03622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5F165F-F4D6-45EF-B5C4-98C7405734E5}"/>
              </a:ext>
            </a:extLst>
          </p:cNvPr>
          <p:cNvSpPr/>
          <p:nvPr/>
        </p:nvSpPr>
        <p:spPr>
          <a:xfrm>
            <a:off x="7246498" y="4981154"/>
            <a:ext cx="4055166" cy="9257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E92C1F-6604-46A9-9B6A-E700918C8D01}"/>
              </a:ext>
            </a:extLst>
          </p:cNvPr>
          <p:cNvSpPr/>
          <p:nvPr/>
        </p:nvSpPr>
        <p:spPr>
          <a:xfrm rot="1096763">
            <a:off x="6071976" y="4937469"/>
            <a:ext cx="1171427" cy="45801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E299A3-67BE-4E15-8CEC-285E4F941250}"/>
              </a:ext>
            </a:extLst>
          </p:cNvPr>
          <p:cNvSpPr/>
          <p:nvPr/>
        </p:nvSpPr>
        <p:spPr>
          <a:xfrm>
            <a:off x="5750199" y="5991564"/>
            <a:ext cx="1638493" cy="5802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24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A0306-B07B-4CB7-BD30-DA5E44D2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B89880C-6C48-475C-9B57-0E3C0ED7238B}"/>
              </a:ext>
            </a:extLst>
          </p:cNvPr>
          <p:cNvSpPr/>
          <p:nvPr/>
        </p:nvSpPr>
        <p:spPr>
          <a:xfrm>
            <a:off x="4748382" y="3741149"/>
            <a:ext cx="2571459" cy="843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7A0FD-6F48-436A-B59F-8366D38A1F82}"/>
              </a:ext>
            </a:extLst>
          </p:cNvPr>
          <p:cNvSpPr/>
          <p:nvPr/>
        </p:nvSpPr>
        <p:spPr>
          <a:xfrm>
            <a:off x="7240934" y="3700067"/>
            <a:ext cx="4065371" cy="843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11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6C808-A02E-4A87-84AB-B4D8E6AC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65862F-E828-4523-A50E-5B91F028EE23}"/>
              </a:ext>
            </a:extLst>
          </p:cNvPr>
          <p:cNvSpPr/>
          <p:nvPr/>
        </p:nvSpPr>
        <p:spPr>
          <a:xfrm rot="2333090">
            <a:off x="4952431" y="268224"/>
            <a:ext cx="1399601" cy="627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53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6C808-A02E-4A87-84AB-B4D8E6AC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65862F-E828-4523-A50E-5B91F028EE23}"/>
              </a:ext>
            </a:extLst>
          </p:cNvPr>
          <p:cNvSpPr/>
          <p:nvPr/>
        </p:nvSpPr>
        <p:spPr>
          <a:xfrm rot="2333090">
            <a:off x="4279395" y="249658"/>
            <a:ext cx="1399601" cy="627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6BE7B-F685-402E-A293-A5337CF2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7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FEA0874-D852-421C-9FC6-1567C41B3202}"/>
              </a:ext>
            </a:extLst>
          </p:cNvPr>
          <p:cNvSpPr/>
          <p:nvPr/>
        </p:nvSpPr>
        <p:spPr>
          <a:xfrm flipH="1">
            <a:off x="8884176" y="2435025"/>
            <a:ext cx="654786" cy="1199346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D6A518-57F3-4403-95D6-29B96BF674CB}"/>
              </a:ext>
            </a:extLst>
          </p:cNvPr>
          <p:cNvSpPr/>
          <p:nvPr/>
        </p:nvSpPr>
        <p:spPr>
          <a:xfrm>
            <a:off x="4460712" y="2435026"/>
            <a:ext cx="994027" cy="2254192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87F939-6A32-4CC2-B25C-3F1224AADA10}"/>
              </a:ext>
            </a:extLst>
          </p:cNvPr>
          <p:cNvCxnSpPr>
            <a:cxnSpLocks/>
          </p:cNvCxnSpPr>
          <p:nvPr/>
        </p:nvCxnSpPr>
        <p:spPr>
          <a:xfrm>
            <a:off x="1411054" y="2369654"/>
            <a:ext cx="10671717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323B2-3805-4377-9E83-3F61411D0627}"/>
              </a:ext>
            </a:extLst>
          </p:cNvPr>
          <p:cNvCxnSpPr>
            <a:cxnSpLocks/>
          </p:cNvCxnSpPr>
          <p:nvPr/>
        </p:nvCxnSpPr>
        <p:spPr>
          <a:xfrm flipV="1">
            <a:off x="3459344" y="3610020"/>
            <a:ext cx="5294876" cy="2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39F0D1-FAB9-4E60-8D6D-DD163B62A3CA}"/>
              </a:ext>
            </a:extLst>
          </p:cNvPr>
          <p:cNvSpPr/>
          <p:nvPr/>
        </p:nvSpPr>
        <p:spPr>
          <a:xfrm>
            <a:off x="2976728" y="2435025"/>
            <a:ext cx="533575" cy="1174993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0795-B85D-4FD5-A5EF-2B0F343867A6}"/>
              </a:ext>
            </a:extLst>
          </p:cNvPr>
          <p:cNvSpPr/>
          <p:nvPr/>
        </p:nvSpPr>
        <p:spPr>
          <a:xfrm>
            <a:off x="3499785" y="2197917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256ED-69F8-40CE-921D-19640689A15A}"/>
              </a:ext>
            </a:extLst>
          </p:cNvPr>
          <p:cNvSpPr/>
          <p:nvPr/>
        </p:nvSpPr>
        <p:spPr>
          <a:xfrm>
            <a:off x="2086965" y="2197917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E0B423-157D-44E2-A4C2-22BDF034A664}"/>
              </a:ext>
            </a:extLst>
          </p:cNvPr>
          <p:cNvSpPr/>
          <p:nvPr/>
        </p:nvSpPr>
        <p:spPr>
          <a:xfrm>
            <a:off x="2824209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AB98BE-769C-42D2-B66B-73B824FA8AD3}"/>
              </a:ext>
            </a:extLst>
          </p:cNvPr>
          <p:cNvSpPr/>
          <p:nvPr/>
        </p:nvSpPr>
        <p:spPr>
          <a:xfrm>
            <a:off x="4286614" y="2187351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B8E0C3-4A97-4782-BE5B-DCD2CE2AEB39}"/>
              </a:ext>
            </a:extLst>
          </p:cNvPr>
          <p:cNvSpPr/>
          <p:nvPr/>
        </p:nvSpPr>
        <p:spPr>
          <a:xfrm>
            <a:off x="4974273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53017-A8F8-432E-912C-29895D493E94}"/>
              </a:ext>
            </a:extLst>
          </p:cNvPr>
          <p:cNvSpPr/>
          <p:nvPr/>
        </p:nvSpPr>
        <p:spPr>
          <a:xfrm>
            <a:off x="5711517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3AB650-29B7-4BD4-840C-8AD53D8F4826}"/>
              </a:ext>
            </a:extLst>
          </p:cNvPr>
          <p:cNvSpPr/>
          <p:nvPr/>
        </p:nvSpPr>
        <p:spPr>
          <a:xfrm>
            <a:off x="6448761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EA6DB9-B5F0-4572-A3DE-00DDA7A8FFDD}"/>
              </a:ext>
            </a:extLst>
          </p:cNvPr>
          <p:cNvSpPr/>
          <p:nvPr/>
        </p:nvSpPr>
        <p:spPr>
          <a:xfrm>
            <a:off x="7186005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2A4D56-D9A5-4278-BEE0-46A208E789E8}"/>
              </a:ext>
            </a:extLst>
          </p:cNvPr>
          <p:cNvSpPr/>
          <p:nvPr/>
        </p:nvSpPr>
        <p:spPr>
          <a:xfrm>
            <a:off x="7923249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87AF79-FBE7-46F5-AF87-7E0F8B3B278F}"/>
              </a:ext>
            </a:extLst>
          </p:cNvPr>
          <p:cNvSpPr/>
          <p:nvPr/>
        </p:nvSpPr>
        <p:spPr>
          <a:xfrm>
            <a:off x="8660493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EE091A-A279-4714-A395-01B2F7556330}"/>
              </a:ext>
            </a:extLst>
          </p:cNvPr>
          <p:cNvSpPr/>
          <p:nvPr/>
        </p:nvSpPr>
        <p:spPr>
          <a:xfrm>
            <a:off x="9397737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EE4598-D7BF-464B-AF18-6DCBB4CA7821}"/>
              </a:ext>
            </a:extLst>
          </p:cNvPr>
          <p:cNvSpPr/>
          <p:nvPr/>
        </p:nvSpPr>
        <p:spPr>
          <a:xfrm>
            <a:off x="10134981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87EAB-5FB4-412F-9779-682FAF85896E}"/>
              </a:ext>
            </a:extLst>
          </p:cNvPr>
          <p:cNvSpPr/>
          <p:nvPr/>
        </p:nvSpPr>
        <p:spPr>
          <a:xfrm>
            <a:off x="10872225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A29D36-FBBE-48EE-994D-C9DF322E204F}"/>
              </a:ext>
            </a:extLst>
          </p:cNvPr>
          <p:cNvSpPr/>
          <p:nvPr/>
        </p:nvSpPr>
        <p:spPr>
          <a:xfrm>
            <a:off x="3451278" y="3462634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A2CC32-9E36-466F-8E39-43B49C8784E4}"/>
              </a:ext>
            </a:extLst>
          </p:cNvPr>
          <p:cNvSpPr/>
          <p:nvPr/>
        </p:nvSpPr>
        <p:spPr>
          <a:xfrm>
            <a:off x="4173979" y="3447543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C7DF70-952C-45C5-BEA1-0C2CA9E2A6FD}"/>
              </a:ext>
            </a:extLst>
          </p:cNvPr>
          <p:cNvSpPr/>
          <p:nvPr/>
        </p:nvSpPr>
        <p:spPr>
          <a:xfrm>
            <a:off x="4993721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240E4A-550C-484F-A2CC-96BE721ACAAE}"/>
              </a:ext>
            </a:extLst>
          </p:cNvPr>
          <p:cNvSpPr/>
          <p:nvPr/>
        </p:nvSpPr>
        <p:spPr>
          <a:xfrm>
            <a:off x="5726103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406D0E-59E7-4E82-AFF6-D222BE272BE8}"/>
              </a:ext>
            </a:extLst>
          </p:cNvPr>
          <p:cNvSpPr/>
          <p:nvPr/>
        </p:nvSpPr>
        <p:spPr>
          <a:xfrm>
            <a:off x="6458485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B06550-A18C-4845-B171-BA7BA6D103AA}"/>
              </a:ext>
            </a:extLst>
          </p:cNvPr>
          <p:cNvSpPr/>
          <p:nvPr/>
        </p:nvSpPr>
        <p:spPr>
          <a:xfrm>
            <a:off x="7190867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9A7A32-31A9-4A40-87EA-1A1AB98BE36A}"/>
              </a:ext>
            </a:extLst>
          </p:cNvPr>
          <p:cNvSpPr/>
          <p:nvPr/>
        </p:nvSpPr>
        <p:spPr>
          <a:xfrm>
            <a:off x="7923249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769AB4-11C7-4DE3-B3E6-E38DFDB0B6F9}"/>
              </a:ext>
            </a:extLst>
          </p:cNvPr>
          <p:cNvCxnSpPr>
            <a:cxnSpLocks/>
          </p:cNvCxnSpPr>
          <p:nvPr/>
        </p:nvCxnSpPr>
        <p:spPr>
          <a:xfrm>
            <a:off x="5273105" y="4689217"/>
            <a:ext cx="5170318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48C875-9FEF-4C50-B2B3-DAC952E8545F}"/>
              </a:ext>
            </a:extLst>
          </p:cNvPr>
          <p:cNvSpPr/>
          <p:nvPr/>
        </p:nvSpPr>
        <p:spPr>
          <a:xfrm>
            <a:off x="5217656" y="4471290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360D8A-F189-4588-B76E-93D466B52EB1}"/>
              </a:ext>
            </a:extLst>
          </p:cNvPr>
          <p:cNvSpPr/>
          <p:nvPr/>
        </p:nvSpPr>
        <p:spPr>
          <a:xfrm>
            <a:off x="5890880" y="4498817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BC8ED7-486E-4EBF-8FF9-D6A517258760}"/>
              </a:ext>
            </a:extLst>
          </p:cNvPr>
          <p:cNvSpPr/>
          <p:nvPr/>
        </p:nvSpPr>
        <p:spPr>
          <a:xfrm>
            <a:off x="6608676" y="4519325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E271330-4361-4CED-A1F9-74198AC65924}"/>
              </a:ext>
            </a:extLst>
          </p:cNvPr>
          <p:cNvSpPr/>
          <p:nvPr/>
        </p:nvSpPr>
        <p:spPr>
          <a:xfrm>
            <a:off x="7326472" y="4521265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C8CDE1-F482-4B89-8A73-117E673472FF}"/>
              </a:ext>
            </a:extLst>
          </p:cNvPr>
          <p:cNvSpPr/>
          <p:nvPr/>
        </p:nvSpPr>
        <p:spPr>
          <a:xfrm>
            <a:off x="8044268" y="4518563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0A9EA5-316D-401D-9F4F-179A67C75274}"/>
              </a:ext>
            </a:extLst>
          </p:cNvPr>
          <p:cNvSpPr/>
          <p:nvPr/>
        </p:nvSpPr>
        <p:spPr>
          <a:xfrm>
            <a:off x="8762064" y="4515861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18A8FE-1E92-4E5C-973B-7905779D9649}"/>
              </a:ext>
            </a:extLst>
          </p:cNvPr>
          <p:cNvSpPr/>
          <p:nvPr/>
        </p:nvSpPr>
        <p:spPr>
          <a:xfrm>
            <a:off x="9479860" y="4513159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728E9F-D1DE-43AC-9714-B5652D4D0FA9}"/>
              </a:ext>
            </a:extLst>
          </p:cNvPr>
          <p:cNvSpPr/>
          <p:nvPr/>
        </p:nvSpPr>
        <p:spPr>
          <a:xfrm>
            <a:off x="8567219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52F85-B1E0-4197-8A0F-2D5A36076753}"/>
              </a:ext>
            </a:extLst>
          </p:cNvPr>
          <p:cNvSpPr txBox="1"/>
          <p:nvPr/>
        </p:nvSpPr>
        <p:spPr>
          <a:xfrm>
            <a:off x="82242" y="2075553"/>
            <a:ext cx="1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/>
                </a:solidFill>
              </a:rPr>
              <a:t>Master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CDB56-8FA3-40FD-A919-F522ECEFC484}"/>
              </a:ext>
            </a:extLst>
          </p:cNvPr>
          <p:cNvSpPr txBox="1"/>
          <p:nvPr/>
        </p:nvSpPr>
        <p:spPr>
          <a:xfrm>
            <a:off x="1465544" y="3304561"/>
            <a:ext cx="16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C000"/>
                </a:solidFill>
              </a:rPr>
              <a:t>Feature1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9FC57D-4532-4587-A878-F8FBA6659692}"/>
              </a:ext>
            </a:extLst>
          </p:cNvPr>
          <p:cNvSpPr txBox="1"/>
          <p:nvPr/>
        </p:nvSpPr>
        <p:spPr>
          <a:xfrm>
            <a:off x="3476308" y="4399660"/>
            <a:ext cx="16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Feature2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9B6059-DB7C-4CDF-90A5-AE376115D3E6}"/>
              </a:ext>
            </a:extLst>
          </p:cNvPr>
          <p:cNvSpPr txBox="1"/>
          <p:nvPr/>
        </p:nvSpPr>
        <p:spPr>
          <a:xfrm>
            <a:off x="2577162" y="1310309"/>
            <a:ext cx="82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Create branch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D94A60-A535-4A84-B0E3-356B9EAD2698}"/>
              </a:ext>
            </a:extLst>
          </p:cNvPr>
          <p:cNvCxnSpPr>
            <a:cxnSpLocks/>
          </p:cNvCxnSpPr>
          <p:nvPr/>
        </p:nvCxnSpPr>
        <p:spPr>
          <a:xfrm>
            <a:off x="2988986" y="1849550"/>
            <a:ext cx="1" cy="3201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280E59-E56E-432A-95B1-060B559B8C4F}"/>
              </a:ext>
            </a:extLst>
          </p:cNvPr>
          <p:cNvCxnSpPr>
            <a:cxnSpLocks/>
          </p:cNvCxnSpPr>
          <p:nvPr/>
        </p:nvCxnSpPr>
        <p:spPr>
          <a:xfrm>
            <a:off x="3295941" y="1828541"/>
            <a:ext cx="941088" cy="36937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B3E566-8167-46A8-87A0-0AD1EA52D8F3}"/>
              </a:ext>
            </a:extLst>
          </p:cNvPr>
          <p:cNvSpPr txBox="1"/>
          <p:nvPr/>
        </p:nvSpPr>
        <p:spPr>
          <a:xfrm>
            <a:off x="9127138" y="1343016"/>
            <a:ext cx="82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Merge branch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6989E6-BA53-4D06-B264-9BD3B7517CEE}"/>
              </a:ext>
            </a:extLst>
          </p:cNvPr>
          <p:cNvCxnSpPr>
            <a:cxnSpLocks/>
          </p:cNvCxnSpPr>
          <p:nvPr/>
        </p:nvCxnSpPr>
        <p:spPr>
          <a:xfrm>
            <a:off x="9562514" y="1866088"/>
            <a:ext cx="1" cy="3201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FEA0874-D852-421C-9FC6-1567C41B3202}"/>
              </a:ext>
            </a:extLst>
          </p:cNvPr>
          <p:cNvSpPr/>
          <p:nvPr/>
        </p:nvSpPr>
        <p:spPr>
          <a:xfrm flipH="1">
            <a:off x="8884176" y="2402361"/>
            <a:ext cx="654786" cy="1232010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D6A518-57F3-4403-95D6-29B96BF674CB}"/>
              </a:ext>
            </a:extLst>
          </p:cNvPr>
          <p:cNvSpPr/>
          <p:nvPr/>
        </p:nvSpPr>
        <p:spPr>
          <a:xfrm>
            <a:off x="4460712" y="2387600"/>
            <a:ext cx="994027" cy="2301618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87F939-6A32-4CC2-B25C-3F1224AADA10}"/>
              </a:ext>
            </a:extLst>
          </p:cNvPr>
          <p:cNvCxnSpPr>
            <a:cxnSpLocks/>
          </p:cNvCxnSpPr>
          <p:nvPr/>
        </p:nvCxnSpPr>
        <p:spPr>
          <a:xfrm>
            <a:off x="1411054" y="2369654"/>
            <a:ext cx="10671717" cy="0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323B2-3805-4377-9E83-3F61411D0627}"/>
              </a:ext>
            </a:extLst>
          </p:cNvPr>
          <p:cNvCxnSpPr>
            <a:cxnSpLocks/>
          </p:cNvCxnSpPr>
          <p:nvPr/>
        </p:nvCxnSpPr>
        <p:spPr>
          <a:xfrm flipV="1">
            <a:off x="3459344" y="3610020"/>
            <a:ext cx="5294876" cy="2"/>
          </a:xfrm>
          <a:prstGeom prst="line">
            <a:avLst/>
          </a:prstGeom>
          <a:ln w="666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F39F0D1-FAB9-4E60-8D6D-DD163B62A3CA}"/>
              </a:ext>
            </a:extLst>
          </p:cNvPr>
          <p:cNvSpPr/>
          <p:nvPr/>
        </p:nvSpPr>
        <p:spPr>
          <a:xfrm>
            <a:off x="2976728" y="2404533"/>
            <a:ext cx="533575" cy="1205485"/>
          </a:xfrm>
          <a:custGeom>
            <a:avLst/>
            <a:gdLst>
              <a:gd name="connsiteX0" fmla="*/ 1159 w 511738"/>
              <a:gd name="connsiteY0" fmla="*/ 0 h 798360"/>
              <a:gd name="connsiteX1" fmla="*/ 80067 w 511738"/>
              <a:gd name="connsiteY1" fmla="*/ 468804 h 798360"/>
              <a:gd name="connsiteX2" fmla="*/ 511738 w 511738"/>
              <a:gd name="connsiteY2" fmla="*/ 798360 h 798360"/>
              <a:gd name="connsiteX3" fmla="*/ 511738 w 511738"/>
              <a:gd name="connsiteY3" fmla="*/ 798360 h 798360"/>
              <a:gd name="connsiteX0" fmla="*/ 219 w 510798"/>
              <a:gd name="connsiteY0" fmla="*/ 0 h 798360"/>
              <a:gd name="connsiteX1" fmla="*/ 111618 w 510798"/>
              <a:gd name="connsiteY1" fmla="*/ 533787 h 798360"/>
              <a:gd name="connsiteX2" fmla="*/ 510798 w 510798"/>
              <a:gd name="connsiteY2" fmla="*/ 798360 h 798360"/>
              <a:gd name="connsiteX3" fmla="*/ 510798 w 510798"/>
              <a:gd name="connsiteY3" fmla="*/ 798360 h 79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98" h="798360">
                <a:moveTo>
                  <a:pt x="219" y="0"/>
                </a:moveTo>
                <a:cubicBezTo>
                  <a:pt x="-2876" y="167872"/>
                  <a:pt x="26521" y="400727"/>
                  <a:pt x="111618" y="533787"/>
                </a:cubicBezTo>
                <a:cubicBezTo>
                  <a:pt x="196715" y="666847"/>
                  <a:pt x="510798" y="798360"/>
                  <a:pt x="510798" y="798360"/>
                </a:cubicBezTo>
                <a:lnTo>
                  <a:pt x="510798" y="798360"/>
                </a:lnTo>
              </a:path>
            </a:pathLst>
          </a:custGeom>
          <a:noFill/>
          <a:ln w="66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90795-B85D-4FD5-A5EF-2B0F343867A6}"/>
              </a:ext>
            </a:extLst>
          </p:cNvPr>
          <p:cNvSpPr/>
          <p:nvPr/>
        </p:nvSpPr>
        <p:spPr>
          <a:xfrm>
            <a:off x="3499785" y="2197917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8256ED-69F8-40CE-921D-19640689A15A}"/>
              </a:ext>
            </a:extLst>
          </p:cNvPr>
          <p:cNvSpPr/>
          <p:nvPr/>
        </p:nvSpPr>
        <p:spPr>
          <a:xfrm>
            <a:off x="2086965" y="2197917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B8E0C3-4A97-4782-BE5B-DCD2CE2AEB39}"/>
              </a:ext>
            </a:extLst>
          </p:cNvPr>
          <p:cNvSpPr/>
          <p:nvPr/>
        </p:nvSpPr>
        <p:spPr>
          <a:xfrm>
            <a:off x="4974273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53017-A8F8-432E-912C-29895D493E94}"/>
              </a:ext>
            </a:extLst>
          </p:cNvPr>
          <p:cNvSpPr/>
          <p:nvPr/>
        </p:nvSpPr>
        <p:spPr>
          <a:xfrm>
            <a:off x="5711517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3AB650-29B7-4BD4-840C-8AD53D8F4826}"/>
              </a:ext>
            </a:extLst>
          </p:cNvPr>
          <p:cNvSpPr/>
          <p:nvPr/>
        </p:nvSpPr>
        <p:spPr>
          <a:xfrm>
            <a:off x="6448761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EA6DB9-B5F0-4572-A3DE-00DDA7A8FFDD}"/>
              </a:ext>
            </a:extLst>
          </p:cNvPr>
          <p:cNvSpPr/>
          <p:nvPr/>
        </p:nvSpPr>
        <p:spPr>
          <a:xfrm>
            <a:off x="7186005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2A4D56-D9A5-4278-BEE0-46A208E789E8}"/>
              </a:ext>
            </a:extLst>
          </p:cNvPr>
          <p:cNvSpPr/>
          <p:nvPr/>
        </p:nvSpPr>
        <p:spPr>
          <a:xfrm>
            <a:off x="7923249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87AF79-FBE7-46F5-AF87-7E0F8B3B278F}"/>
              </a:ext>
            </a:extLst>
          </p:cNvPr>
          <p:cNvSpPr/>
          <p:nvPr/>
        </p:nvSpPr>
        <p:spPr>
          <a:xfrm>
            <a:off x="8660493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EE4598-D7BF-464B-AF18-6DCBB4CA7821}"/>
              </a:ext>
            </a:extLst>
          </p:cNvPr>
          <p:cNvSpPr/>
          <p:nvPr/>
        </p:nvSpPr>
        <p:spPr>
          <a:xfrm>
            <a:off x="10134981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87EAB-5FB4-412F-9779-682FAF85896E}"/>
              </a:ext>
            </a:extLst>
          </p:cNvPr>
          <p:cNvSpPr/>
          <p:nvPr/>
        </p:nvSpPr>
        <p:spPr>
          <a:xfrm>
            <a:off x="10872225" y="2215270"/>
            <a:ext cx="329555" cy="343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A29D36-FBBE-48EE-994D-C9DF322E204F}"/>
              </a:ext>
            </a:extLst>
          </p:cNvPr>
          <p:cNvSpPr/>
          <p:nvPr/>
        </p:nvSpPr>
        <p:spPr>
          <a:xfrm>
            <a:off x="3451278" y="3462634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A2CC32-9E36-466F-8E39-43B49C8784E4}"/>
              </a:ext>
            </a:extLst>
          </p:cNvPr>
          <p:cNvSpPr/>
          <p:nvPr/>
        </p:nvSpPr>
        <p:spPr>
          <a:xfrm>
            <a:off x="4173979" y="3447543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5C7DF70-952C-45C5-BEA1-0C2CA9E2A6FD}"/>
              </a:ext>
            </a:extLst>
          </p:cNvPr>
          <p:cNvSpPr/>
          <p:nvPr/>
        </p:nvSpPr>
        <p:spPr>
          <a:xfrm>
            <a:off x="4993721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240E4A-550C-484F-A2CC-96BE721ACAAE}"/>
              </a:ext>
            </a:extLst>
          </p:cNvPr>
          <p:cNvSpPr/>
          <p:nvPr/>
        </p:nvSpPr>
        <p:spPr>
          <a:xfrm>
            <a:off x="5726103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406D0E-59E7-4E82-AFF6-D222BE272BE8}"/>
              </a:ext>
            </a:extLst>
          </p:cNvPr>
          <p:cNvSpPr/>
          <p:nvPr/>
        </p:nvSpPr>
        <p:spPr>
          <a:xfrm>
            <a:off x="6458485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B06550-A18C-4845-B171-BA7BA6D103AA}"/>
              </a:ext>
            </a:extLst>
          </p:cNvPr>
          <p:cNvSpPr/>
          <p:nvPr/>
        </p:nvSpPr>
        <p:spPr>
          <a:xfrm>
            <a:off x="7190867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9A7A32-31A9-4A40-87EA-1A1AB98BE36A}"/>
              </a:ext>
            </a:extLst>
          </p:cNvPr>
          <p:cNvSpPr/>
          <p:nvPr/>
        </p:nvSpPr>
        <p:spPr>
          <a:xfrm>
            <a:off x="7923249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769AB4-11C7-4DE3-B3E6-E38DFDB0B6F9}"/>
              </a:ext>
            </a:extLst>
          </p:cNvPr>
          <p:cNvCxnSpPr>
            <a:cxnSpLocks/>
          </p:cNvCxnSpPr>
          <p:nvPr/>
        </p:nvCxnSpPr>
        <p:spPr>
          <a:xfrm>
            <a:off x="5273105" y="4689217"/>
            <a:ext cx="5170318" cy="0"/>
          </a:xfrm>
          <a:prstGeom prst="line">
            <a:avLst/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948C875-9FEF-4C50-B2B3-DAC952E8545F}"/>
              </a:ext>
            </a:extLst>
          </p:cNvPr>
          <p:cNvSpPr/>
          <p:nvPr/>
        </p:nvSpPr>
        <p:spPr>
          <a:xfrm>
            <a:off x="5217656" y="4471290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360D8A-F189-4588-B76E-93D466B52EB1}"/>
              </a:ext>
            </a:extLst>
          </p:cNvPr>
          <p:cNvSpPr/>
          <p:nvPr/>
        </p:nvSpPr>
        <p:spPr>
          <a:xfrm>
            <a:off x="5890880" y="4498817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BC8ED7-486E-4EBF-8FF9-D6A517258760}"/>
              </a:ext>
            </a:extLst>
          </p:cNvPr>
          <p:cNvSpPr/>
          <p:nvPr/>
        </p:nvSpPr>
        <p:spPr>
          <a:xfrm>
            <a:off x="6608676" y="4519325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E271330-4361-4CED-A1F9-74198AC65924}"/>
              </a:ext>
            </a:extLst>
          </p:cNvPr>
          <p:cNvSpPr/>
          <p:nvPr/>
        </p:nvSpPr>
        <p:spPr>
          <a:xfrm>
            <a:off x="7326472" y="4521265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4C8CDE1-F482-4B89-8A73-117E673472FF}"/>
              </a:ext>
            </a:extLst>
          </p:cNvPr>
          <p:cNvSpPr/>
          <p:nvPr/>
        </p:nvSpPr>
        <p:spPr>
          <a:xfrm>
            <a:off x="8044268" y="4518563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0A9EA5-316D-401D-9F4F-179A67C75274}"/>
              </a:ext>
            </a:extLst>
          </p:cNvPr>
          <p:cNvSpPr/>
          <p:nvPr/>
        </p:nvSpPr>
        <p:spPr>
          <a:xfrm>
            <a:off x="8762064" y="4515861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18A8FE-1E92-4E5C-973B-7905779D9649}"/>
              </a:ext>
            </a:extLst>
          </p:cNvPr>
          <p:cNvSpPr/>
          <p:nvPr/>
        </p:nvSpPr>
        <p:spPr>
          <a:xfrm>
            <a:off x="9479860" y="4513159"/>
            <a:ext cx="329555" cy="34347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728E9F-D1DE-43AC-9714-B5652D4D0FA9}"/>
              </a:ext>
            </a:extLst>
          </p:cNvPr>
          <p:cNvSpPr/>
          <p:nvPr/>
        </p:nvSpPr>
        <p:spPr>
          <a:xfrm>
            <a:off x="8567219" y="3429000"/>
            <a:ext cx="329555" cy="34347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700" dirty="0"/>
              <a:t>comm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52F85-B1E0-4197-8A0F-2D5A36076753}"/>
              </a:ext>
            </a:extLst>
          </p:cNvPr>
          <p:cNvSpPr txBox="1"/>
          <p:nvPr/>
        </p:nvSpPr>
        <p:spPr>
          <a:xfrm>
            <a:off x="82242" y="2075553"/>
            <a:ext cx="134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CDB56-8FA3-40FD-A919-F522ECEFC484}"/>
              </a:ext>
            </a:extLst>
          </p:cNvPr>
          <p:cNvSpPr txBox="1"/>
          <p:nvPr/>
        </p:nvSpPr>
        <p:spPr>
          <a:xfrm>
            <a:off x="1465544" y="3304561"/>
            <a:ext cx="16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C000"/>
                </a:solidFill>
              </a:rPr>
              <a:t>Feature1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9FC57D-4532-4587-A878-F8FBA6659692}"/>
              </a:ext>
            </a:extLst>
          </p:cNvPr>
          <p:cNvSpPr txBox="1"/>
          <p:nvPr/>
        </p:nvSpPr>
        <p:spPr>
          <a:xfrm>
            <a:off x="3476308" y="4399660"/>
            <a:ext cx="16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Feature2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9B6059-DB7C-4CDF-90A5-AE376115D3E6}"/>
              </a:ext>
            </a:extLst>
          </p:cNvPr>
          <p:cNvSpPr txBox="1"/>
          <p:nvPr/>
        </p:nvSpPr>
        <p:spPr>
          <a:xfrm>
            <a:off x="2577162" y="1310309"/>
            <a:ext cx="82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Create branch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D94A60-A535-4A84-B0E3-356B9EAD2698}"/>
              </a:ext>
            </a:extLst>
          </p:cNvPr>
          <p:cNvCxnSpPr>
            <a:cxnSpLocks/>
          </p:cNvCxnSpPr>
          <p:nvPr/>
        </p:nvCxnSpPr>
        <p:spPr>
          <a:xfrm>
            <a:off x="2988986" y="1849550"/>
            <a:ext cx="0" cy="4852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280E59-E56E-432A-95B1-060B559B8C4F}"/>
              </a:ext>
            </a:extLst>
          </p:cNvPr>
          <p:cNvCxnSpPr>
            <a:cxnSpLocks/>
          </p:cNvCxnSpPr>
          <p:nvPr/>
        </p:nvCxnSpPr>
        <p:spPr>
          <a:xfrm>
            <a:off x="3295941" y="1828541"/>
            <a:ext cx="1082313" cy="4720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B3E566-8167-46A8-87A0-0AD1EA52D8F3}"/>
              </a:ext>
            </a:extLst>
          </p:cNvPr>
          <p:cNvSpPr txBox="1"/>
          <p:nvPr/>
        </p:nvSpPr>
        <p:spPr>
          <a:xfrm>
            <a:off x="9127138" y="1343016"/>
            <a:ext cx="823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Merge branch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F6989E6-BA53-4D06-B264-9BD3B7517CEE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9534144" y="1927791"/>
            <a:ext cx="4818" cy="3728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5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0588B-FB51-4270-85C6-C9F76575D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9" t="44173" r="75078" b="51269"/>
          <a:stretch/>
        </p:blipFill>
        <p:spPr>
          <a:xfrm>
            <a:off x="2112774" y="2476264"/>
            <a:ext cx="2672480" cy="8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29CBEA-E679-4238-9425-261FFE91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9C4129A-6CC7-4692-AFF6-BD4224084D43}"/>
              </a:ext>
            </a:extLst>
          </p:cNvPr>
          <p:cNvSpPr/>
          <p:nvPr/>
        </p:nvSpPr>
        <p:spPr>
          <a:xfrm rot="10800000">
            <a:off x="2910447" y="3089337"/>
            <a:ext cx="2536196" cy="7840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43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8A4B3-EF09-4183-84C5-FB0EDA5C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9C4129A-6CC7-4692-AFF6-BD4224084D43}"/>
              </a:ext>
            </a:extLst>
          </p:cNvPr>
          <p:cNvSpPr/>
          <p:nvPr/>
        </p:nvSpPr>
        <p:spPr>
          <a:xfrm rot="16200000">
            <a:off x="2432361" y="2727291"/>
            <a:ext cx="2536196" cy="7840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3D4-77BB-42FB-AD4D-91677A79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6" t="16827" r="32422" b="21009"/>
          <a:stretch/>
        </p:blipFill>
        <p:spPr>
          <a:xfrm>
            <a:off x="3829050" y="1238250"/>
            <a:ext cx="44100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4E378-8A4C-4B04-A939-5541F9B8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9247FA8-CDF3-416B-876F-C2A8CE221152}"/>
              </a:ext>
            </a:extLst>
          </p:cNvPr>
          <p:cNvSpPr/>
          <p:nvPr/>
        </p:nvSpPr>
        <p:spPr>
          <a:xfrm rot="16200000">
            <a:off x="2432361" y="2727291"/>
            <a:ext cx="2536196" cy="7840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5FE570-8858-46BE-9DEF-3749A7BF020C}"/>
              </a:ext>
            </a:extLst>
          </p:cNvPr>
          <p:cNvSpPr/>
          <p:nvPr/>
        </p:nvSpPr>
        <p:spPr>
          <a:xfrm rot="2333090">
            <a:off x="5477770" y="209900"/>
            <a:ext cx="1399601" cy="627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14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C90E8-BD35-4D6B-8373-38290DFB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4DC92-DEBD-469A-8C64-9355C5C76C66}"/>
              </a:ext>
            </a:extLst>
          </p:cNvPr>
          <p:cNvSpPr/>
          <p:nvPr/>
        </p:nvSpPr>
        <p:spPr>
          <a:xfrm>
            <a:off x="0" y="114880"/>
            <a:ext cx="8060588" cy="662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162C28-75AB-4829-936F-1B054D39DCE6}"/>
              </a:ext>
            </a:extLst>
          </p:cNvPr>
          <p:cNvSpPr/>
          <p:nvPr/>
        </p:nvSpPr>
        <p:spPr>
          <a:xfrm>
            <a:off x="240095" y="863093"/>
            <a:ext cx="7774721" cy="5877582"/>
          </a:xfrm>
          <a:prstGeom prst="roundRect">
            <a:avLst>
              <a:gd name="adj" fmla="val 4357"/>
            </a:avLst>
          </a:prstGeom>
          <a:solidFill>
            <a:schemeClr val="bg1">
              <a:lumMod val="65000"/>
            </a:schemeClr>
          </a:solidFill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596932-84B4-4B5B-8FCD-D58DE66054D0}"/>
              </a:ext>
            </a:extLst>
          </p:cNvPr>
          <p:cNvSpPr/>
          <p:nvPr/>
        </p:nvSpPr>
        <p:spPr>
          <a:xfrm>
            <a:off x="2798899" y="1460456"/>
            <a:ext cx="5059371" cy="5206076"/>
          </a:xfrm>
          <a:prstGeom prst="roundRect">
            <a:avLst>
              <a:gd name="adj" fmla="val 5933"/>
            </a:avLst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DCA96-DB68-4116-924F-4CFA2BF2D0C4}"/>
              </a:ext>
            </a:extLst>
          </p:cNvPr>
          <p:cNvSpPr/>
          <p:nvPr/>
        </p:nvSpPr>
        <p:spPr>
          <a:xfrm>
            <a:off x="8691034" y="114880"/>
            <a:ext cx="3205450" cy="6628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5523-AB12-47D9-8351-5CC3065B16FA}"/>
              </a:ext>
            </a:extLst>
          </p:cNvPr>
          <p:cNvSpPr txBox="1"/>
          <p:nvPr/>
        </p:nvSpPr>
        <p:spPr>
          <a:xfrm>
            <a:off x="0" y="138596"/>
            <a:ext cx="806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Local Computer (i.e. Your Desktop)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C3E00-F68B-4470-AF97-EB3029670AFD}"/>
              </a:ext>
            </a:extLst>
          </p:cNvPr>
          <p:cNvSpPr txBox="1"/>
          <p:nvPr/>
        </p:nvSpPr>
        <p:spPr>
          <a:xfrm>
            <a:off x="8691033" y="71238"/>
            <a:ext cx="3188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Remote Computer </a:t>
            </a:r>
          </a:p>
          <a:p>
            <a:pPr algn="ctr"/>
            <a:r>
              <a:rPr lang="en-CA" sz="2800" b="1" dirty="0"/>
              <a:t>(i.e. GitHub server)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6906D-6CD9-48E1-A7DC-81F38EEC371A}"/>
              </a:ext>
            </a:extLst>
          </p:cNvPr>
          <p:cNvSpPr/>
          <p:nvPr/>
        </p:nvSpPr>
        <p:spPr>
          <a:xfrm>
            <a:off x="443092" y="1842725"/>
            <a:ext cx="2048504" cy="4705833"/>
          </a:xfrm>
          <a:prstGeom prst="rect">
            <a:avLst/>
          </a:prstGeom>
          <a:solidFill>
            <a:srgbClr val="FF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C5124-CB3B-4D35-A0AC-94C99B989416}"/>
              </a:ext>
            </a:extLst>
          </p:cNvPr>
          <p:cNvSpPr/>
          <p:nvPr/>
        </p:nvSpPr>
        <p:spPr>
          <a:xfrm>
            <a:off x="3008953" y="1842724"/>
            <a:ext cx="2048504" cy="4705833"/>
          </a:xfrm>
          <a:prstGeom prst="rect">
            <a:avLst/>
          </a:prstGeom>
          <a:solidFill>
            <a:srgbClr val="FF33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38105-A4B2-4974-A2F7-7F2807683908}"/>
              </a:ext>
            </a:extLst>
          </p:cNvPr>
          <p:cNvSpPr/>
          <p:nvPr/>
        </p:nvSpPr>
        <p:spPr>
          <a:xfrm>
            <a:off x="5497594" y="1842724"/>
            <a:ext cx="2048504" cy="47058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EAFC4-5681-4CA7-9D5C-6FF1118BEEE8}"/>
              </a:ext>
            </a:extLst>
          </p:cNvPr>
          <p:cNvSpPr txBox="1"/>
          <p:nvPr/>
        </p:nvSpPr>
        <p:spPr>
          <a:xfrm>
            <a:off x="443092" y="1842724"/>
            <a:ext cx="208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Working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FFC30-9C0F-4577-8169-63F523289F36}"/>
              </a:ext>
            </a:extLst>
          </p:cNvPr>
          <p:cNvSpPr txBox="1"/>
          <p:nvPr/>
        </p:nvSpPr>
        <p:spPr>
          <a:xfrm>
            <a:off x="3008954" y="184272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Staging Area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(Index)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5C7F-1C58-4D84-A9AB-3DC5A1F3B08C}"/>
              </a:ext>
            </a:extLst>
          </p:cNvPr>
          <p:cNvSpPr txBox="1"/>
          <p:nvPr/>
        </p:nvSpPr>
        <p:spPr>
          <a:xfrm>
            <a:off x="5497594" y="184272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HEAD of Local Repository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F147D-7A5F-48DA-B2E4-431D4187689F}"/>
              </a:ext>
            </a:extLst>
          </p:cNvPr>
          <p:cNvSpPr/>
          <p:nvPr/>
        </p:nvSpPr>
        <p:spPr>
          <a:xfrm>
            <a:off x="9261178" y="1842724"/>
            <a:ext cx="2048504" cy="470583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6C424-889B-416B-BBE7-24EDE1D008E4}"/>
              </a:ext>
            </a:extLst>
          </p:cNvPr>
          <p:cNvSpPr txBox="1"/>
          <p:nvPr/>
        </p:nvSpPr>
        <p:spPr>
          <a:xfrm>
            <a:off x="9208708" y="184272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Remote Repository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7E45C3-CC5B-493A-B007-EBE3F47A931E}"/>
              </a:ext>
            </a:extLst>
          </p:cNvPr>
          <p:cNvSpPr/>
          <p:nvPr/>
        </p:nvSpPr>
        <p:spPr>
          <a:xfrm>
            <a:off x="1335831" y="2965998"/>
            <a:ext cx="2622518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E40A4B-D739-4148-A3F0-6178A1FC008B}"/>
              </a:ext>
            </a:extLst>
          </p:cNvPr>
          <p:cNvSpPr/>
          <p:nvPr/>
        </p:nvSpPr>
        <p:spPr>
          <a:xfrm>
            <a:off x="3984398" y="2965998"/>
            <a:ext cx="2622518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F97742-EC01-44F4-86FD-DD4B5913B44F}"/>
              </a:ext>
            </a:extLst>
          </p:cNvPr>
          <p:cNvSpPr/>
          <p:nvPr/>
        </p:nvSpPr>
        <p:spPr>
          <a:xfrm>
            <a:off x="6638659" y="2965997"/>
            <a:ext cx="3739055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9D76BAB-E80D-4D49-B365-979D90B18B37}"/>
              </a:ext>
            </a:extLst>
          </p:cNvPr>
          <p:cNvSpPr/>
          <p:nvPr/>
        </p:nvSpPr>
        <p:spPr>
          <a:xfrm>
            <a:off x="1335831" y="4921765"/>
            <a:ext cx="5281892" cy="113719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checkout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2F291D0-3755-4FD8-9D8F-EDEFEA09644F}"/>
              </a:ext>
            </a:extLst>
          </p:cNvPr>
          <p:cNvSpPr/>
          <p:nvPr/>
        </p:nvSpPr>
        <p:spPr>
          <a:xfrm>
            <a:off x="6638659" y="4921765"/>
            <a:ext cx="3775415" cy="113719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pull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151CC-30A8-46BA-BC62-EE00C4C1AEB7}"/>
              </a:ext>
            </a:extLst>
          </p:cNvPr>
          <p:cNvSpPr txBox="1"/>
          <p:nvPr/>
        </p:nvSpPr>
        <p:spPr>
          <a:xfrm>
            <a:off x="3041761" y="1462901"/>
            <a:ext cx="4325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en-CA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CA" sz="2000" b="1" dirty="0"/>
              <a:t>folder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7E54B9-F984-45FB-9F79-7128397F1345}"/>
              </a:ext>
            </a:extLst>
          </p:cNvPr>
          <p:cNvSpPr txBox="1"/>
          <p:nvPr/>
        </p:nvSpPr>
        <p:spPr>
          <a:xfrm>
            <a:off x="182268" y="863093"/>
            <a:ext cx="8060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86771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4DC92-DEBD-469A-8C64-9355C5C76C66}"/>
              </a:ext>
            </a:extLst>
          </p:cNvPr>
          <p:cNvSpPr/>
          <p:nvPr/>
        </p:nvSpPr>
        <p:spPr>
          <a:xfrm>
            <a:off x="0" y="114880"/>
            <a:ext cx="8060588" cy="662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DCA96-DB68-4116-924F-4CFA2BF2D0C4}"/>
              </a:ext>
            </a:extLst>
          </p:cNvPr>
          <p:cNvSpPr/>
          <p:nvPr/>
        </p:nvSpPr>
        <p:spPr>
          <a:xfrm>
            <a:off x="8691034" y="114880"/>
            <a:ext cx="3205450" cy="6628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55523-AB12-47D9-8351-5CC3065B16FA}"/>
              </a:ext>
            </a:extLst>
          </p:cNvPr>
          <p:cNvSpPr txBox="1"/>
          <p:nvPr/>
        </p:nvSpPr>
        <p:spPr>
          <a:xfrm>
            <a:off x="0" y="246006"/>
            <a:ext cx="8060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Local Computer</a:t>
            </a:r>
          </a:p>
          <a:p>
            <a:pPr algn="ctr"/>
            <a:r>
              <a:rPr lang="en-CA" sz="2800" b="1" dirty="0"/>
              <a:t> (i.e. Your Desktop)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C3E00-F68B-4470-AF97-EB3029670AFD}"/>
              </a:ext>
            </a:extLst>
          </p:cNvPr>
          <p:cNvSpPr txBox="1"/>
          <p:nvPr/>
        </p:nvSpPr>
        <p:spPr>
          <a:xfrm>
            <a:off x="8691034" y="246006"/>
            <a:ext cx="3188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Remote Computer </a:t>
            </a:r>
          </a:p>
          <a:p>
            <a:pPr algn="ctr"/>
            <a:r>
              <a:rPr lang="en-CA" sz="2800" b="1" dirty="0"/>
              <a:t>(i.e. GitHub server)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6906D-6CD9-48E1-A7DC-81F38EEC371A}"/>
              </a:ext>
            </a:extLst>
          </p:cNvPr>
          <p:cNvSpPr/>
          <p:nvPr/>
        </p:nvSpPr>
        <p:spPr>
          <a:xfrm>
            <a:off x="455792" y="1580265"/>
            <a:ext cx="2048504" cy="4705833"/>
          </a:xfrm>
          <a:prstGeom prst="rect">
            <a:avLst/>
          </a:prstGeom>
          <a:solidFill>
            <a:srgbClr val="FF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C5124-CB3B-4D35-A0AC-94C99B989416}"/>
              </a:ext>
            </a:extLst>
          </p:cNvPr>
          <p:cNvSpPr/>
          <p:nvPr/>
        </p:nvSpPr>
        <p:spPr>
          <a:xfrm>
            <a:off x="3021653" y="1580264"/>
            <a:ext cx="2048504" cy="4705833"/>
          </a:xfrm>
          <a:prstGeom prst="rect">
            <a:avLst/>
          </a:prstGeom>
          <a:solidFill>
            <a:srgbClr val="FF33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38105-A4B2-4974-A2F7-7F2807683908}"/>
              </a:ext>
            </a:extLst>
          </p:cNvPr>
          <p:cNvSpPr/>
          <p:nvPr/>
        </p:nvSpPr>
        <p:spPr>
          <a:xfrm>
            <a:off x="5510294" y="1580264"/>
            <a:ext cx="2048504" cy="47058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EAFC4-5681-4CA7-9D5C-6FF1118BEEE8}"/>
              </a:ext>
            </a:extLst>
          </p:cNvPr>
          <p:cNvSpPr txBox="1"/>
          <p:nvPr/>
        </p:nvSpPr>
        <p:spPr>
          <a:xfrm>
            <a:off x="455792" y="1580264"/>
            <a:ext cx="208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Working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FFC30-9C0F-4577-8169-63F523289F36}"/>
              </a:ext>
            </a:extLst>
          </p:cNvPr>
          <p:cNvSpPr txBox="1"/>
          <p:nvPr/>
        </p:nvSpPr>
        <p:spPr>
          <a:xfrm>
            <a:off x="3021654" y="158026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Staging Area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(Index)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15C7F-1C58-4D84-A9AB-3DC5A1F3B08C}"/>
              </a:ext>
            </a:extLst>
          </p:cNvPr>
          <p:cNvSpPr txBox="1"/>
          <p:nvPr/>
        </p:nvSpPr>
        <p:spPr>
          <a:xfrm>
            <a:off x="5510294" y="158026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Local Repository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</a:rPr>
              <a:t>(HEAD)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F147D-7A5F-48DA-B2E4-431D4187689F}"/>
              </a:ext>
            </a:extLst>
          </p:cNvPr>
          <p:cNvSpPr/>
          <p:nvPr/>
        </p:nvSpPr>
        <p:spPr>
          <a:xfrm>
            <a:off x="9273878" y="1580264"/>
            <a:ext cx="2048504" cy="470583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6C424-889B-416B-BBE7-24EDE1D008E4}"/>
              </a:ext>
            </a:extLst>
          </p:cNvPr>
          <p:cNvSpPr txBox="1"/>
          <p:nvPr/>
        </p:nvSpPr>
        <p:spPr>
          <a:xfrm>
            <a:off x="9221408" y="1580264"/>
            <a:ext cx="204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Remote Repository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7E45C3-CC5B-493A-B007-EBE3F47A931E}"/>
              </a:ext>
            </a:extLst>
          </p:cNvPr>
          <p:cNvSpPr/>
          <p:nvPr/>
        </p:nvSpPr>
        <p:spPr>
          <a:xfrm>
            <a:off x="1348531" y="2703538"/>
            <a:ext cx="2622518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E40A4B-D739-4148-A3F0-6178A1FC008B}"/>
              </a:ext>
            </a:extLst>
          </p:cNvPr>
          <p:cNvSpPr/>
          <p:nvPr/>
        </p:nvSpPr>
        <p:spPr>
          <a:xfrm>
            <a:off x="3997098" y="2703538"/>
            <a:ext cx="2622518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F97742-EC01-44F4-86FD-DD4B5913B44F}"/>
              </a:ext>
            </a:extLst>
          </p:cNvPr>
          <p:cNvSpPr/>
          <p:nvPr/>
        </p:nvSpPr>
        <p:spPr>
          <a:xfrm>
            <a:off x="6651359" y="2703537"/>
            <a:ext cx="3739055" cy="11696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9D76BAB-E80D-4D49-B365-979D90B18B37}"/>
              </a:ext>
            </a:extLst>
          </p:cNvPr>
          <p:cNvSpPr/>
          <p:nvPr/>
        </p:nvSpPr>
        <p:spPr>
          <a:xfrm>
            <a:off x="1348531" y="4659305"/>
            <a:ext cx="5281892" cy="113719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checkout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2F291D0-3755-4FD8-9D8F-EDEFEA09644F}"/>
              </a:ext>
            </a:extLst>
          </p:cNvPr>
          <p:cNvSpPr/>
          <p:nvPr/>
        </p:nvSpPr>
        <p:spPr>
          <a:xfrm>
            <a:off x="6651359" y="4659305"/>
            <a:ext cx="3775415" cy="113719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0682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8F1810-9DAA-47C8-9FA5-0D15C2680FCA}"/>
              </a:ext>
            </a:extLst>
          </p:cNvPr>
          <p:cNvSpPr/>
          <p:nvPr/>
        </p:nvSpPr>
        <p:spPr>
          <a:xfrm>
            <a:off x="725261" y="4393787"/>
            <a:ext cx="11037708" cy="1074865"/>
          </a:xfrm>
          <a:prstGeom prst="rect">
            <a:avLst/>
          </a:prstGeom>
          <a:solidFill>
            <a:srgbClr val="FF00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9F453-759C-4068-A2F9-6D04F0EF6FE7}"/>
              </a:ext>
            </a:extLst>
          </p:cNvPr>
          <p:cNvSpPr txBox="1"/>
          <p:nvPr/>
        </p:nvSpPr>
        <p:spPr>
          <a:xfrm>
            <a:off x="863522" y="5903893"/>
            <a:ext cx="10604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0              1               2              3                 4                5                6               7</a:t>
            </a:r>
          </a:p>
          <a:p>
            <a:pPr algn="ctr"/>
            <a:r>
              <a:rPr lang="en-CA" sz="2800" b="1" dirty="0"/>
              <a:t>Time (hours)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06DDB2-A85E-49DA-9C71-EE9B9E038675}"/>
              </a:ext>
            </a:extLst>
          </p:cNvPr>
          <p:cNvCxnSpPr/>
          <p:nvPr/>
        </p:nvCxnSpPr>
        <p:spPr>
          <a:xfrm>
            <a:off x="708327" y="5783211"/>
            <a:ext cx="11071575" cy="0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295899-6D7B-4DFC-B1E0-A0A96BD2D5E5}"/>
              </a:ext>
            </a:extLst>
          </p:cNvPr>
          <p:cNvSpPr txBox="1"/>
          <p:nvPr/>
        </p:nvSpPr>
        <p:spPr>
          <a:xfrm rot="16200000">
            <a:off x="-331919" y="3399951"/>
            <a:ext cx="14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Staging</a:t>
            </a:r>
          </a:p>
          <a:p>
            <a:pPr algn="ctr"/>
            <a:r>
              <a:rPr lang="en-CA" dirty="0"/>
              <a:t>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B0913-24EC-4A76-B643-4842257EA546}"/>
              </a:ext>
            </a:extLst>
          </p:cNvPr>
          <p:cNvSpPr/>
          <p:nvPr/>
        </p:nvSpPr>
        <p:spPr>
          <a:xfrm>
            <a:off x="725260" y="3161642"/>
            <a:ext cx="11037707" cy="1074865"/>
          </a:xfrm>
          <a:prstGeom prst="rect">
            <a:avLst/>
          </a:prstGeom>
          <a:solidFill>
            <a:srgbClr val="FF330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29C3B-12F2-4EA3-ACF3-23F3EE4DB525}"/>
              </a:ext>
            </a:extLst>
          </p:cNvPr>
          <p:cNvSpPr/>
          <p:nvPr/>
        </p:nvSpPr>
        <p:spPr>
          <a:xfrm>
            <a:off x="713378" y="1989425"/>
            <a:ext cx="11037707" cy="10748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187AE-1A60-4F17-A68F-72CEF789C8AB}"/>
              </a:ext>
            </a:extLst>
          </p:cNvPr>
          <p:cNvSpPr/>
          <p:nvPr/>
        </p:nvSpPr>
        <p:spPr>
          <a:xfrm>
            <a:off x="708327" y="793878"/>
            <a:ext cx="11037707" cy="107486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5547-A19D-4834-A2B9-E4E56950D780}"/>
              </a:ext>
            </a:extLst>
          </p:cNvPr>
          <p:cNvSpPr txBox="1"/>
          <p:nvPr/>
        </p:nvSpPr>
        <p:spPr>
          <a:xfrm rot="16200000">
            <a:off x="-349840" y="4571099"/>
            <a:ext cx="14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Working</a:t>
            </a:r>
          </a:p>
          <a:p>
            <a:pPr algn="ctr"/>
            <a:r>
              <a:rPr lang="en-CA" dirty="0"/>
              <a:t>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46401-0657-453D-96FF-290ECEF916A0}"/>
              </a:ext>
            </a:extLst>
          </p:cNvPr>
          <p:cNvSpPr txBox="1"/>
          <p:nvPr/>
        </p:nvSpPr>
        <p:spPr>
          <a:xfrm rot="16200000">
            <a:off x="-365460" y="2203692"/>
            <a:ext cx="14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</a:t>
            </a:r>
          </a:p>
          <a:p>
            <a:pPr algn="ctr"/>
            <a:r>
              <a:rPr lang="en-CA" dirty="0"/>
              <a:t>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91F78-D426-4AE2-8BFF-1351A93A72E9}"/>
              </a:ext>
            </a:extLst>
          </p:cNvPr>
          <p:cNvSpPr txBox="1"/>
          <p:nvPr/>
        </p:nvSpPr>
        <p:spPr>
          <a:xfrm rot="16200000">
            <a:off x="-399001" y="1038210"/>
            <a:ext cx="144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Remote</a:t>
            </a:r>
          </a:p>
          <a:p>
            <a:pPr algn="ctr"/>
            <a:r>
              <a:rPr lang="en-CA" dirty="0"/>
              <a:t>Repository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A7938EC-00B8-44B4-9864-A598F6C18482}"/>
              </a:ext>
            </a:extLst>
          </p:cNvPr>
          <p:cNvSpPr/>
          <p:nvPr/>
        </p:nvSpPr>
        <p:spPr>
          <a:xfrm rot="16200000">
            <a:off x="270694" y="1624218"/>
            <a:ext cx="1588680" cy="646331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D7BA835-205B-4A51-A570-F496DAEA4B5E}"/>
              </a:ext>
            </a:extLst>
          </p:cNvPr>
          <p:cNvSpPr/>
          <p:nvPr/>
        </p:nvSpPr>
        <p:spPr>
          <a:xfrm rot="16200000">
            <a:off x="93862" y="3661650"/>
            <a:ext cx="2256425" cy="646331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checkout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421FA3-5608-4C50-943D-7F0743F787FA}"/>
              </a:ext>
            </a:extLst>
          </p:cNvPr>
          <p:cNvSpPr txBox="1"/>
          <p:nvPr/>
        </p:nvSpPr>
        <p:spPr>
          <a:xfrm>
            <a:off x="1708261" y="4610995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File1.R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6132B-665E-4A78-943F-FC1A76AB70CD}"/>
              </a:ext>
            </a:extLst>
          </p:cNvPr>
          <p:cNvSpPr txBox="1"/>
          <p:nvPr/>
        </p:nvSpPr>
        <p:spPr>
          <a:xfrm>
            <a:off x="2691261" y="4616046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File2.R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F4BA47-940C-45C4-9223-B12161526C4C}"/>
              </a:ext>
            </a:extLst>
          </p:cNvPr>
          <p:cNvSpPr/>
          <p:nvPr/>
        </p:nvSpPr>
        <p:spPr>
          <a:xfrm rot="16200000">
            <a:off x="3289164" y="3909783"/>
            <a:ext cx="1424374" cy="8107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D92E4C0-BFB5-4952-ADA4-860BD9EE588F}"/>
              </a:ext>
            </a:extLst>
          </p:cNvPr>
          <p:cNvSpPr/>
          <p:nvPr/>
        </p:nvSpPr>
        <p:spPr>
          <a:xfrm rot="16200000">
            <a:off x="3691664" y="2720982"/>
            <a:ext cx="1497114" cy="724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E1D26F-F748-4B3C-BAF5-D7114DABD55A}"/>
              </a:ext>
            </a:extLst>
          </p:cNvPr>
          <p:cNvSpPr/>
          <p:nvPr/>
        </p:nvSpPr>
        <p:spPr>
          <a:xfrm rot="16200000">
            <a:off x="10572083" y="1547661"/>
            <a:ext cx="1588650" cy="68882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5809F-00BF-4F68-8B04-4616ABC01A8B}"/>
              </a:ext>
            </a:extLst>
          </p:cNvPr>
          <p:cNvSpPr txBox="1"/>
          <p:nvPr/>
        </p:nvSpPr>
        <p:spPr>
          <a:xfrm>
            <a:off x="4314513" y="4605944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File1.R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07CB25-4644-4A54-91A6-A53DDF1C34EE}"/>
              </a:ext>
            </a:extLst>
          </p:cNvPr>
          <p:cNvSpPr txBox="1"/>
          <p:nvPr/>
        </p:nvSpPr>
        <p:spPr>
          <a:xfrm>
            <a:off x="5297513" y="4610995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File2.R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6BFCD-BF1C-4214-AB4C-D63E44059AAF}"/>
              </a:ext>
            </a:extLst>
          </p:cNvPr>
          <p:cNvSpPr txBox="1"/>
          <p:nvPr/>
        </p:nvSpPr>
        <p:spPr>
          <a:xfrm>
            <a:off x="6188311" y="4616046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File3.R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464353E-6936-4FB6-B0EC-267C7DEADF6C}"/>
              </a:ext>
            </a:extLst>
          </p:cNvPr>
          <p:cNvSpPr/>
          <p:nvPr/>
        </p:nvSpPr>
        <p:spPr>
          <a:xfrm rot="16200000">
            <a:off x="6706838" y="3944196"/>
            <a:ext cx="1424374" cy="8107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86CEDA2-FAC1-4478-B68C-B82A81A97420}"/>
              </a:ext>
            </a:extLst>
          </p:cNvPr>
          <p:cNvSpPr/>
          <p:nvPr/>
        </p:nvSpPr>
        <p:spPr>
          <a:xfrm rot="16200000">
            <a:off x="7109338" y="2755395"/>
            <a:ext cx="1497114" cy="724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95160-576D-451D-B761-72BF096DE839}"/>
              </a:ext>
            </a:extLst>
          </p:cNvPr>
          <p:cNvSpPr txBox="1"/>
          <p:nvPr/>
        </p:nvSpPr>
        <p:spPr>
          <a:xfrm>
            <a:off x="8018421" y="4610995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File1.R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8C2EF-649E-4C56-8971-1CACC73CFFD3}"/>
              </a:ext>
            </a:extLst>
          </p:cNvPr>
          <p:cNvSpPr txBox="1"/>
          <p:nvPr/>
        </p:nvSpPr>
        <p:spPr>
          <a:xfrm>
            <a:off x="8909219" y="4616046"/>
            <a:ext cx="111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on</a:t>
            </a:r>
          </a:p>
          <a:p>
            <a:pPr algn="ctr"/>
            <a:r>
              <a:rPr lang="en-CA" dirty="0"/>
              <a:t>File3.R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67588AA-854B-482F-98E3-5C3AB85013C2}"/>
              </a:ext>
            </a:extLst>
          </p:cNvPr>
          <p:cNvSpPr/>
          <p:nvPr/>
        </p:nvSpPr>
        <p:spPr>
          <a:xfrm rot="16200000">
            <a:off x="9623907" y="3999073"/>
            <a:ext cx="1424374" cy="8107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281B3E2-56E3-44F6-8F6A-1D47E3648A11}"/>
              </a:ext>
            </a:extLst>
          </p:cNvPr>
          <p:cNvSpPr/>
          <p:nvPr/>
        </p:nvSpPr>
        <p:spPr>
          <a:xfrm rot="16200000">
            <a:off x="10026407" y="2810272"/>
            <a:ext cx="1497114" cy="7240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8FF277-D286-45EA-87B2-AA76710A9988}"/>
              </a:ext>
            </a:extLst>
          </p:cNvPr>
          <p:cNvSpPr txBox="1"/>
          <p:nvPr/>
        </p:nvSpPr>
        <p:spPr>
          <a:xfrm>
            <a:off x="696805" y="80942"/>
            <a:ext cx="1106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Typical workday</a:t>
            </a:r>
          </a:p>
        </p:txBody>
      </p:sp>
    </p:spTree>
    <p:extLst>
      <p:ext uri="{BB962C8B-B14F-4D97-AF65-F5344CB8AC3E}">
        <p14:creationId xmlns:p14="http://schemas.microsoft.com/office/powerpoint/2010/main" val="19434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7CE1E-DCC9-4B07-82AB-C599BD784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4" t="12009" r="24022" b="6892"/>
          <a:stretch/>
        </p:blipFill>
        <p:spPr>
          <a:xfrm>
            <a:off x="2936302" y="920080"/>
            <a:ext cx="632696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1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162AB-BE06-4E27-90CB-2E91FA921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0" t="12009" r="24023" b="6634"/>
          <a:stretch/>
        </p:blipFill>
        <p:spPr>
          <a:xfrm>
            <a:off x="2924944" y="920080"/>
            <a:ext cx="6338326" cy="53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9933A-B88E-495C-A485-AF7F0115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7D93C-14F4-4CBB-9A81-24B2A4F6C2D0}"/>
              </a:ext>
            </a:extLst>
          </p:cNvPr>
          <p:cNvSpPr/>
          <p:nvPr/>
        </p:nvSpPr>
        <p:spPr>
          <a:xfrm>
            <a:off x="7218648" y="2442186"/>
            <a:ext cx="4055166" cy="9257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B85C9A-96E3-4011-A3A1-9F539354426B}"/>
              </a:ext>
            </a:extLst>
          </p:cNvPr>
          <p:cNvSpPr/>
          <p:nvPr/>
        </p:nvSpPr>
        <p:spPr>
          <a:xfrm>
            <a:off x="4836573" y="2585385"/>
            <a:ext cx="2571459" cy="8436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90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9933A-B88E-495C-A485-AF7F0115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2" y="0"/>
            <a:ext cx="10491755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4B85C9A-96E3-4011-A3A1-9F539354426B}"/>
              </a:ext>
            </a:extLst>
          </p:cNvPr>
          <p:cNvSpPr/>
          <p:nvPr/>
        </p:nvSpPr>
        <p:spPr>
          <a:xfrm>
            <a:off x="6451858" y="2442186"/>
            <a:ext cx="919041" cy="5012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0DA1F0-94CB-4B47-8527-5F53E8F500E0}"/>
              </a:ext>
            </a:extLst>
          </p:cNvPr>
          <p:cNvSpPr/>
          <p:nvPr/>
        </p:nvSpPr>
        <p:spPr>
          <a:xfrm rot="4051704">
            <a:off x="9969435" y="1568787"/>
            <a:ext cx="919041" cy="5012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55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221</Words>
  <Application>Microsoft Office PowerPoint</Application>
  <PresentationFormat>Widescreen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Ibarra</dc:creator>
  <cp:lastModifiedBy>Diego Ibarra</cp:lastModifiedBy>
  <cp:revision>30</cp:revision>
  <dcterms:created xsi:type="dcterms:W3CDTF">2021-01-01T11:48:55Z</dcterms:created>
  <dcterms:modified xsi:type="dcterms:W3CDTF">2021-01-14T17:48:21Z</dcterms:modified>
</cp:coreProperties>
</file>