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E4-2420-4DE9-A890-78017399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67BEA-FEAE-44D9-B8B8-D2B276A91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16F2-0B17-4EAD-B0F1-9E820CF9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690B-59E7-46EE-AF4E-8B1C2359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3CD4-85CF-4CC5-95F1-AC241E4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3D6-A3E0-41D0-93EF-4946C31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C512-708B-4305-8E34-FC46E802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72DC-73DC-48A1-9B18-CEDB96F1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C658-DDE7-45E2-84A1-CBA7CF9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233A-F97F-4447-98E4-766A1F9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9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8D16-205D-4E40-995D-C787C68D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A3C2-0646-4478-9B36-F3C273F0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449-6AEB-46B6-897C-48ED272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E481-51DE-4DD3-8BB2-D579945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539A-F5F3-45DC-B063-331AEDB4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6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17D-0445-4FB6-B3E5-C9D96233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556-5ABC-458F-BBC2-575F73B2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389E-3B8D-40B1-AC6F-17D0E8E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F161-C3F4-4FC0-958C-1D64FE1D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00E3-21BA-4A3F-8334-DBD6B98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C003-96FA-4CBA-A9C6-0EA6528D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C14E-BAF2-483E-ACE9-D396E1E6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869B-81BD-4022-969B-774C7353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0F21-41CC-443B-9B79-8C53E530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3A9A-3138-41BC-A10C-B3C27D9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3B08-0EBD-4BF5-B2F4-41205D9F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D40E-859F-4FE9-BD71-8BAA74EC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4840-7F15-485F-8088-715532BF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833F-CF0A-4122-967B-1A9EE6D4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BBCE-DE00-43FD-BE99-398EDE8D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4061-7FBA-4557-9451-D573139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4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396-C7FA-4BEB-AE37-4A5F6DB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A8F-DB09-439E-8F50-C8302F9E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F50F-CD45-4654-816C-303359F1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6AB45-1C53-420B-8CBA-7A9FF4E9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DA090-77AD-4685-ADB2-403176479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6651-8166-4AE5-B6D5-3F70D459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D03A-966C-4D05-8053-AAF4E15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1047F-8324-4BB3-88CB-A4DA0099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3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33E-EDCF-4D94-B7BD-C5BA45F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DA144-1D46-43DE-B458-2ECF0DC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40995-32BA-4DF0-A584-5404B9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4A4A-A13F-4840-AAE9-A02A71B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22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4CE1-A1A2-4319-93E5-FA578701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1355-5E2A-45A7-9C79-B926D2A8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CEE8-C861-4C7B-9485-9A93528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67-2BA9-4ED2-ABAD-A48195E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A503-B727-4BB9-845A-5D5111EC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DBAA-8F08-41B2-9456-E5862DC9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BD6E-B517-48EF-A078-C427C09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B31C-F624-4E69-A7E0-2E13504F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934C-D641-4529-B71B-4DFBFE2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4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28B-FFCA-4947-B554-C027E964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665A4-E7B3-4FBE-8D73-041E717D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2C8D-9562-42DA-9A58-78E89A6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EFCBA-E539-4C8E-943E-18206427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9197-CA72-4BD3-9891-15F7BA1C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4B8E-2E53-4021-BA37-739FCC2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02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2ADF-C7F4-4BD4-BB6D-929A9F0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DA57-89DC-4B21-9BC3-28228EE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E642-261B-42F4-88BC-97B5C1DA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6DAC-6E03-45C8-A631-ADB6AF77B1FA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691E-75BE-44A2-89B0-9AE838E2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F30D-9C0B-46B3-A688-DC2D5CA1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12AE-2313-4A96-8A63-81DBE18E12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4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133975" y="6444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98BB9-068E-470F-B2AC-D8E6F7DE33F6}"/>
              </a:ext>
            </a:extLst>
          </p:cNvPr>
          <p:cNvSpPr/>
          <p:nvPr/>
        </p:nvSpPr>
        <p:spPr>
          <a:xfrm>
            <a:off x="5133975" y="175885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9308" y="119307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133975" y="28732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5B4D4-3370-4D9A-BA4C-3DCB4DBD76D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89308" y="2307499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133975" y="39877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89308" y="3421924"/>
            <a:ext cx="0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6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false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1F9EF-DC09-448A-9BDB-FED2208761A7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26125-6792-427D-9F87-DDAF43EB89B1}"/>
              </a:ext>
            </a:extLst>
          </p:cNvPr>
          <p:cNvSpPr/>
          <p:nvPr/>
        </p:nvSpPr>
        <p:spPr>
          <a:xfrm>
            <a:off x="6610350" y="198555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42448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53212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47935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5809769" y="2728776"/>
            <a:ext cx="1704971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</a:p>
          <a:p>
            <a:r>
              <a:rPr lang="en-CA" sz="1200" dirty="0">
                <a:solidFill>
                  <a:schemeClr val="tx1"/>
                </a:solidFill>
              </a:rPr>
              <a:t>(just keep going</a:t>
            </a:r>
            <a:r>
              <a:rPr lang="en-CA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D5556-2C13-45F5-85DC-4F5AC48DB68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775008" y="2837633"/>
            <a:ext cx="1" cy="140725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4CB9F9-9DE8-4F3C-A244-650C0A8DFA2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054440" y="3478802"/>
            <a:ext cx="7205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7CC023-7C3E-47D3-9761-42904708F7EE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75008" y="850174"/>
            <a:ext cx="1" cy="5657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5019675" y="504498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6121309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5008" y="5593624"/>
            <a:ext cx="0" cy="52768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8" y="1415959"/>
            <a:ext cx="1510662" cy="1421674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5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0ECD4-A69E-40D6-8CEC-35BB62BB267C}"/>
              </a:ext>
            </a:extLst>
          </p:cNvPr>
          <p:cNvSpPr/>
          <p:nvPr/>
        </p:nvSpPr>
        <p:spPr>
          <a:xfrm>
            <a:off x="6610350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else 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(i.e. If </a:t>
            </a:r>
            <a:r>
              <a:rPr lang="en-CA" sz="1600" i="1" dirty="0">
                <a:solidFill>
                  <a:schemeClr val="tx1"/>
                </a:solidFill>
              </a:rPr>
              <a:t>false)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3349469" y="3154680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If </a:t>
            </a:r>
            <a:r>
              <a:rPr lang="en-CA" sz="1600" i="1" dirty="0">
                <a:solidFill>
                  <a:schemeClr val="tx1"/>
                </a:solidFill>
              </a:rPr>
              <a:t>true</a:t>
            </a:r>
            <a:r>
              <a:rPr lang="en-CA" sz="1600" dirty="0">
                <a:solidFill>
                  <a:schemeClr val="tx1"/>
                </a:solidFill>
              </a:rPr>
              <a:t> 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stCxn id="3" idx="3"/>
            <a:endCxn id="13" idx="0"/>
          </p:cNvCxnSpPr>
          <p:nvPr/>
        </p:nvCxnSpPr>
        <p:spPr>
          <a:xfrm>
            <a:off x="6530340" y="2126796"/>
            <a:ext cx="932496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4201956" y="2126796"/>
            <a:ext cx="817723" cy="1027884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5400000">
            <a:off x="5997892" y="3580040"/>
            <a:ext cx="1242060" cy="1687828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4367451" y="3637427"/>
            <a:ext cx="1242060" cy="15730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E2DFE8-4F4D-4308-A016-149000A0C4E6}"/>
              </a:ext>
            </a:extLst>
          </p:cNvPr>
          <p:cNvSpPr/>
          <p:nvPr/>
        </p:nvSpPr>
        <p:spPr>
          <a:xfrm>
            <a:off x="4315792" y="199249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5684B-0E45-4B98-8B43-58DC3946F9A9}"/>
              </a:ext>
            </a:extLst>
          </p:cNvPr>
          <p:cNvSpPr/>
          <p:nvPr/>
        </p:nvSpPr>
        <p:spPr>
          <a:xfrm>
            <a:off x="6610350" y="198555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2676525" y="0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431858" y="548640"/>
            <a:ext cx="1" cy="289560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7682F7-78F8-4D41-B681-B19C5177C6F3}"/>
              </a:ext>
            </a:extLst>
          </p:cNvPr>
          <p:cNvSpPr/>
          <p:nvPr/>
        </p:nvSpPr>
        <p:spPr>
          <a:xfrm>
            <a:off x="2676525" y="5448300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2676525" y="6238875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31858" y="5996940"/>
            <a:ext cx="0" cy="241935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2676528" y="838200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if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C7144-D352-4BBF-8E2C-D8593EEBDD78}"/>
              </a:ext>
            </a:extLst>
          </p:cNvPr>
          <p:cNvSpPr/>
          <p:nvPr/>
        </p:nvSpPr>
        <p:spPr>
          <a:xfrm>
            <a:off x="2577938" y="4041057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1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86B7B-F9D5-4793-9C73-ADABA511FE75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>
          <a:xfrm>
            <a:off x="4187190" y="1375820"/>
            <a:ext cx="1574006" cy="351471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4AB3FE-8792-423C-A1F0-874EFA84DAD3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>
            <a:off x="2367333" y="2976531"/>
            <a:ext cx="2127618" cy="1435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EC719A-A077-4139-845D-DBE01AD000C2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430570" y="3728649"/>
            <a:ext cx="389300" cy="2291003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670DDA2-C556-4213-A570-CE4A320E89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16200000" flipH="1">
            <a:off x="3051642" y="5068083"/>
            <a:ext cx="758999" cy="1434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5ADF221D-3358-4A5F-89C0-66E7BEE22E26}"/>
              </a:ext>
            </a:extLst>
          </p:cNvPr>
          <p:cNvSpPr/>
          <p:nvPr/>
        </p:nvSpPr>
        <p:spPr>
          <a:xfrm>
            <a:off x="5005865" y="1727291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else if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EDDB9-9BE5-4328-AE09-EF6717B8A395}"/>
              </a:ext>
            </a:extLst>
          </p:cNvPr>
          <p:cNvSpPr/>
          <p:nvPr/>
        </p:nvSpPr>
        <p:spPr>
          <a:xfrm>
            <a:off x="4918235" y="4031256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2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D12C63A-1E79-4320-9CC6-0ACC38D5E53D}"/>
              </a:ext>
            </a:extLst>
          </p:cNvPr>
          <p:cNvSpPr/>
          <p:nvPr/>
        </p:nvSpPr>
        <p:spPr>
          <a:xfrm>
            <a:off x="7451409" y="2604677"/>
            <a:ext cx="1510662" cy="1075239"/>
          </a:xfrm>
          <a:prstGeom prst="diamond">
            <a:avLst/>
          </a:prstGeom>
          <a:solidFill>
            <a:srgbClr val="FFB9B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else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Condition </a:t>
            </a:r>
            <a:r>
              <a:rPr lang="en-CA" sz="1200" b="1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9B5CC9-044D-4BAB-BA7A-6CA18C975603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>
            <a:off x="6516527" y="2264911"/>
            <a:ext cx="1690213" cy="339766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BE4A8D-50E4-4E66-BE2C-DD32C22B4FCE}"/>
              </a:ext>
            </a:extLst>
          </p:cNvPr>
          <p:cNvSpPr/>
          <p:nvPr/>
        </p:nvSpPr>
        <p:spPr>
          <a:xfrm>
            <a:off x="7354250" y="4041057"/>
            <a:ext cx="1704971" cy="648244"/>
          </a:xfrm>
          <a:prstGeom prst="rect">
            <a:avLst/>
          </a:prstGeom>
          <a:solidFill>
            <a:srgbClr val="FFB9B9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Statement </a:t>
            </a:r>
            <a:r>
              <a:rPr lang="en-CA" sz="1600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C265DE-D8DE-49EA-B21E-C0B127545199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5761196" y="2802530"/>
            <a:ext cx="9525" cy="122872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B02B4-5FFB-42E8-B843-E3F27B0ED30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8206736" y="3679916"/>
            <a:ext cx="4" cy="36114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3A5BA20-9D21-4756-8E7F-28EB2C579E6C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5653477" y="2515542"/>
            <a:ext cx="379501" cy="4727018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0F76115-252E-4001-87CD-E9AB8444098C}"/>
              </a:ext>
            </a:extLst>
          </p:cNvPr>
          <p:cNvSpPr/>
          <p:nvPr/>
        </p:nvSpPr>
        <p:spPr>
          <a:xfrm>
            <a:off x="2804643" y="236410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93B018-B2EA-486F-B012-F0B7211BF6D5}"/>
              </a:ext>
            </a:extLst>
          </p:cNvPr>
          <p:cNvSpPr/>
          <p:nvPr/>
        </p:nvSpPr>
        <p:spPr>
          <a:xfrm>
            <a:off x="5161708" y="2931528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C2E369-A61B-4075-93B2-B360B50DC4E2}"/>
              </a:ext>
            </a:extLst>
          </p:cNvPr>
          <p:cNvSpPr/>
          <p:nvPr/>
        </p:nvSpPr>
        <p:spPr>
          <a:xfrm>
            <a:off x="7558088" y="3432266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TRUE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D289B0-3A2E-4F50-B828-354B18BC9216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3495679" y="3142297"/>
            <a:ext cx="5466392" cy="1926503"/>
          </a:xfrm>
          <a:prstGeom prst="bentConnector3">
            <a:avLst>
              <a:gd name="adj1" fmla="val -10106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8DB2414-11D0-4A24-A492-D51C2B95C7CF}"/>
              </a:ext>
            </a:extLst>
          </p:cNvPr>
          <p:cNvSpPr/>
          <p:nvPr/>
        </p:nvSpPr>
        <p:spPr>
          <a:xfrm>
            <a:off x="8958255" y="2653126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EAD683-F4EF-4881-8DAC-22D4D55698D5}"/>
              </a:ext>
            </a:extLst>
          </p:cNvPr>
          <p:cNvSpPr/>
          <p:nvPr/>
        </p:nvSpPr>
        <p:spPr>
          <a:xfrm>
            <a:off x="6516527" y="1786550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4B6813-5BD4-4530-B6B4-818DBD76B989}"/>
              </a:ext>
            </a:extLst>
          </p:cNvPr>
          <p:cNvSpPr/>
          <p:nvPr/>
        </p:nvSpPr>
        <p:spPr>
          <a:xfrm>
            <a:off x="4187190" y="902774"/>
            <a:ext cx="691036" cy="6482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i="1" dirty="0">
                <a:solidFill>
                  <a:schemeClr val="tx1"/>
                </a:solidFill>
              </a:rPr>
              <a:t>FALSE</a:t>
            </a:r>
            <a:endParaRPr lang="en-CA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35268-7A10-480B-ACCB-C82412903CBD}"/>
              </a:ext>
            </a:extLst>
          </p:cNvPr>
          <p:cNvSpPr/>
          <p:nvPr/>
        </p:nvSpPr>
        <p:spPr>
          <a:xfrm>
            <a:off x="5019675" y="301534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20E86-2B20-4865-9809-82B1EE1D29C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5775006" y="850174"/>
            <a:ext cx="2" cy="1157152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6DFE9-E67E-4454-84B4-A68044F1DBD2}"/>
              </a:ext>
            </a:extLst>
          </p:cNvPr>
          <p:cNvSpPr/>
          <p:nvPr/>
        </p:nvSpPr>
        <p:spPr>
          <a:xfrm>
            <a:off x="5019675" y="4394291"/>
            <a:ext cx="1510665" cy="548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11CD2E-F40C-436F-9BCF-0F4DE8CBB52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5775006" y="3429000"/>
            <a:ext cx="2" cy="96529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88CA3CA8-F783-4D69-B476-6AC95A659A1B}"/>
              </a:ext>
            </a:extLst>
          </p:cNvPr>
          <p:cNvSpPr/>
          <p:nvPr/>
        </p:nvSpPr>
        <p:spPr>
          <a:xfrm>
            <a:off x="5019675" y="2007326"/>
            <a:ext cx="1510662" cy="1421674"/>
          </a:xfrm>
          <a:prstGeom prst="diamond">
            <a:avLst/>
          </a:prstGeom>
          <a:solidFill>
            <a:srgbClr val="FFB9B9"/>
          </a:solidFill>
          <a:ln w="349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17E59-6FC4-4D84-9F71-A0ED592D4B08}"/>
              </a:ext>
            </a:extLst>
          </p:cNvPr>
          <p:cNvSpPr/>
          <p:nvPr/>
        </p:nvSpPr>
        <p:spPr>
          <a:xfrm>
            <a:off x="7772400" y="2235518"/>
            <a:ext cx="1647817" cy="965290"/>
          </a:xfrm>
          <a:prstGeom prst="rect">
            <a:avLst/>
          </a:prstGeom>
          <a:solidFill>
            <a:srgbClr val="FFB9B9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within</a:t>
            </a:r>
          </a:p>
          <a:p>
            <a:pPr algn="ctr"/>
            <a:r>
              <a:rPr lang="en-CA" b="1" dirty="0">
                <a:solidFill>
                  <a:schemeClr val="tx1"/>
                </a:solidFill>
              </a:rPr>
              <a:t>for</a:t>
            </a:r>
            <a:r>
              <a:rPr lang="en-CA" dirty="0">
                <a:solidFill>
                  <a:schemeClr val="tx1"/>
                </a:solidFill>
              </a:rPr>
              <a:t> loop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F7D9BD-E456-453E-95F2-BE2D246C01A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6530337" y="2718163"/>
            <a:ext cx="1242063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8B8011-5008-4C7E-ADB5-ED2F0D2E89EA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6782274" y="421482"/>
            <a:ext cx="806768" cy="2821303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EA7329-2D67-408D-8410-C64401723964}"/>
              </a:ext>
            </a:extLst>
          </p:cNvPr>
          <p:cNvSpPr txBox="1"/>
          <p:nvPr/>
        </p:nvSpPr>
        <p:spPr>
          <a:xfrm>
            <a:off x="6530337" y="1077583"/>
            <a:ext cx="17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</a:t>
            </a:r>
            <a:r>
              <a:rPr lang="en-CA" dirty="0"/>
              <a:t> increases by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81AF7D-7E2C-4B19-9BE1-D99755FB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 flipH="1">
            <a:off x="6501782" y="1524415"/>
            <a:ext cx="965822" cy="965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C5120CE-D54A-4B7F-922C-09FB844FEE03}"/>
              </a:ext>
            </a:extLst>
          </p:cNvPr>
          <p:cNvSpPr txBox="1"/>
          <p:nvPr/>
        </p:nvSpPr>
        <p:spPr>
          <a:xfrm>
            <a:off x="5105903" y="2541191"/>
            <a:ext cx="1338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b="1" dirty="0">
                <a:solidFill>
                  <a:schemeClr val="tx1"/>
                </a:solidFill>
              </a:rPr>
              <a:t>for</a:t>
            </a:r>
            <a:r>
              <a:rPr lang="en-CA" sz="1700" dirty="0">
                <a:solidFill>
                  <a:schemeClr val="tx1"/>
                </a:solidFill>
              </a:rPr>
              <a:t>(</a:t>
            </a:r>
            <a:r>
              <a:rPr lang="en-CA" sz="1700" i="1" dirty="0">
                <a:solidFill>
                  <a:schemeClr val="tx1"/>
                </a:solidFill>
              </a:rPr>
              <a:t>n</a:t>
            </a:r>
            <a:r>
              <a:rPr lang="en-CA" sz="1700" dirty="0">
                <a:solidFill>
                  <a:schemeClr val="tx1"/>
                </a:solidFill>
              </a:rPr>
              <a:t> in 1:10)</a:t>
            </a:r>
          </a:p>
        </p:txBody>
      </p:sp>
    </p:spTree>
    <p:extLst>
      <p:ext uri="{BB962C8B-B14F-4D97-AF65-F5344CB8AC3E}">
        <p14:creationId xmlns:p14="http://schemas.microsoft.com/office/powerpoint/2010/main" val="37427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CB27B-F517-4834-AE3E-5D161E6F9848}"/>
              </a:ext>
            </a:extLst>
          </p:cNvPr>
          <p:cNvSpPr/>
          <p:nvPr/>
        </p:nvSpPr>
        <p:spPr>
          <a:xfrm>
            <a:off x="2836273" y="3066198"/>
            <a:ext cx="1935752" cy="21561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File with </a:t>
            </a:r>
            <a:r>
              <a:rPr lang="en-CA" sz="2000" b="1" dirty="0">
                <a:solidFill>
                  <a:schemeClr val="accent5">
                    <a:lumMod val="75000"/>
                  </a:schemeClr>
                </a:solidFill>
              </a:rPr>
              <a:t>functions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named</a:t>
            </a:r>
          </a:p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</a:rPr>
              <a:t>myfunctions.r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3142B-1BB9-4CA5-9E03-DA42B44ADE7D}"/>
              </a:ext>
            </a:extLst>
          </p:cNvPr>
          <p:cNvSpPr/>
          <p:nvPr/>
        </p:nvSpPr>
        <p:spPr>
          <a:xfrm>
            <a:off x="6975976" y="3066198"/>
            <a:ext cx="2379751" cy="21561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R script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20C362-53BE-4114-AE99-C166015DF2D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72025" y="4144292"/>
            <a:ext cx="2203951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FA7E2-A538-4871-B364-AC0604508E10}"/>
              </a:ext>
            </a:extLst>
          </p:cNvPr>
          <p:cNvSpPr txBox="1"/>
          <p:nvPr/>
        </p:nvSpPr>
        <p:spPr>
          <a:xfrm>
            <a:off x="6930808" y="3066198"/>
            <a:ext cx="247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source(“</a:t>
            </a:r>
            <a:r>
              <a:rPr lang="en-CA" dirty="0" err="1"/>
              <a:t>myfunctions.r</a:t>
            </a:r>
            <a:r>
              <a:rPr lang="en-CA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677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0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112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13</cp:revision>
  <dcterms:created xsi:type="dcterms:W3CDTF">2021-02-08T20:45:09Z</dcterms:created>
  <dcterms:modified xsi:type="dcterms:W3CDTF">2021-02-19T17:41:56Z</dcterms:modified>
</cp:coreProperties>
</file>