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2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E2E4-2420-4DE9-A890-780173991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67BEA-FEAE-44D9-B8B8-D2B276A91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16F2-0B17-4EAD-B0F1-9E820CF9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A690B-59E7-46EE-AF4E-8B1C2359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E3CD4-85CF-4CC5-95F1-AC241E4C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6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73D6-A3E0-41D0-93EF-4946C31B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4C512-708B-4305-8E34-FC46E802A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272DC-73DC-48A1-9B18-CEDB96F1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C658-DDE7-45E2-84A1-CBA7CF9F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6233A-F97F-4447-98E4-766A1F99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90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88D16-205D-4E40-995D-C787C68DF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5A3C2-0646-4478-9B36-F3C273F01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60449-6AEB-46B6-897C-48ED2723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6E481-51DE-4DD3-8BB2-D5799456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8539A-F5F3-45DC-B063-331AEDB4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61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517D-0445-4FB6-B3E5-C9D96233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2556-5ABC-458F-BBC2-575F73B26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389E-3B8D-40B1-AC6F-17D0E8E1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0F161-C3F4-4FC0-958C-1D64FE1D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00E3-21BA-4A3F-8334-DBD6B98A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01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C003-96FA-4CBA-A9C6-0EA6528D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DC14E-BAF2-483E-ACE9-D396E1E6D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4869B-81BD-4022-969B-774C7353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30F21-41CC-443B-9B79-8C53E530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3A9A-3138-41BC-A10C-B3C27D9E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144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3B08-0EBD-4BF5-B2F4-41205D9F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D40E-859F-4FE9-BD71-8BAA74ECB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4840-7F15-485F-8088-715532BFF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B833F-CF0A-4122-967B-1A9EE6D4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2BBCE-DE00-43FD-BE99-398EDE8D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54061-7FBA-4557-9451-D5731394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34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9396-C7FA-4BEB-AE37-4A5F6DB3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83A8F-DB09-439E-8F50-C8302F9E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BF50F-CD45-4654-816C-303359F1E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6AB45-1C53-420B-8CBA-7A9FF4E95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DA090-77AD-4685-ADB2-403176479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A6651-8166-4AE5-B6D5-3F70D459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3D03A-966C-4D05-8053-AAF4E15E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1047F-8324-4BB3-88CB-A4DA0099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32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333E-EDCF-4D94-B7BD-C5BA45FE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DA144-1D46-43DE-B458-2ECF0DC6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40995-32BA-4DF0-A584-5404B968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54A4A-A13F-4840-AAE9-A02A71BF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622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E4CE1-A1A2-4319-93E5-FA578701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D1355-5E2A-45A7-9C79-B926D2A8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1CEE8-C861-4C7B-9485-9A935283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79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E367-2BA9-4ED2-ABAD-A48195EC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A503-B727-4BB9-845A-5D5111EC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9DBAA-8F08-41B2-9456-E5862DC95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FBD6E-B517-48EF-A078-C427C09B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3B31C-F624-4E69-A7E0-2E13504F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934C-D641-4529-B71B-4DFBFE22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49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528B-FFCA-4947-B554-C027E964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665A4-E7B3-4FBE-8D73-041E717DA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A2C8D-9562-42DA-9A58-78E89A676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EFCBA-E539-4C8E-943E-18206427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29197-CA72-4BD3-9891-15F7BA1C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84B8E-2E53-4021-BA37-739FCC2F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02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B2ADF-C7F4-4BD4-BB6D-929A9F08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ADA57-89DC-4B21-9BC3-28228EED5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E642-261B-42F4-88BC-97B5C1DA4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6DAC-6E03-45C8-A631-ADB6AF77B1FA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691E-75BE-44A2-89B0-9AE838E28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5F30D-9C0B-46B3-A688-DC2D5CA16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41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5133975" y="64443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98BB9-068E-470F-B2AC-D8E6F7DE33F6}"/>
              </a:ext>
            </a:extLst>
          </p:cNvPr>
          <p:cNvSpPr/>
          <p:nvPr/>
        </p:nvSpPr>
        <p:spPr>
          <a:xfrm>
            <a:off x="5133975" y="1758859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89308" y="1193074"/>
            <a:ext cx="0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7682F7-78F8-4D41-B681-B19C5177C6F3}"/>
              </a:ext>
            </a:extLst>
          </p:cNvPr>
          <p:cNvSpPr/>
          <p:nvPr/>
        </p:nvSpPr>
        <p:spPr>
          <a:xfrm>
            <a:off x="5133975" y="287328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85B4D4-3370-4D9A-BA4C-3DCB4DBD76D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889308" y="2307499"/>
            <a:ext cx="0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5133975" y="3987709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 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889308" y="3421924"/>
            <a:ext cx="0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96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38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5019675" y="30153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775008" y="850174"/>
            <a:ext cx="1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7682F7-78F8-4D41-B681-B19C5177C6F3}"/>
              </a:ext>
            </a:extLst>
          </p:cNvPr>
          <p:cNvSpPr/>
          <p:nvPr/>
        </p:nvSpPr>
        <p:spPr>
          <a:xfrm>
            <a:off x="5019675" y="504498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5019675" y="6121309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775008" y="5593624"/>
            <a:ext cx="0" cy="5276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88CA3CA8-F783-4D69-B476-6AC95A659A1B}"/>
              </a:ext>
            </a:extLst>
          </p:cNvPr>
          <p:cNvSpPr/>
          <p:nvPr/>
        </p:nvSpPr>
        <p:spPr>
          <a:xfrm>
            <a:off x="5019678" y="1415959"/>
            <a:ext cx="1510662" cy="1421674"/>
          </a:xfrm>
          <a:prstGeom prst="diamond">
            <a:avLst/>
          </a:prstGeom>
          <a:solidFill>
            <a:srgbClr val="FFB9B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50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10ECD4-A69E-40D6-8CEC-35BB62BB267C}"/>
              </a:ext>
            </a:extLst>
          </p:cNvPr>
          <p:cNvSpPr/>
          <p:nvPr/>
        </p:nvSpPr>
        <p:spPr>
          <a:xfrm>
            <a:off x="6610350" y="3154680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If </a:t>
            </a:r>
            <a:r>
              <a:rPr lang="en-CA" sz="1600" i="1" dirty="0">
                <a:solidFill>
                  <a:schemeClr val="tx1"/>
                </a:solidFill>
              </a:rPr>
              <a:t>false</a:t>
            </a:r>
            <a:r>
              <a:rPr lang="en-CA" sz="1600" dirty="0">
                <a:solidFill>
                  <a:schemeClr val="tx1"/>
                </a:solidFill>
              </a:rPr>
              <a:t>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C7144-D352-4BBF-8E2C-D8593EEBDD78}"/>
              </a:ext>
            </a:extLst>
          </p:cNvPr>
          <p:cNvSpPr/>
          <p:nvPr/>
        </p:nvSpPr>
        <p:spPr>
          <a:xfrm>
            <a:off x="3349469" y="3154680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If </a:t>
            </a:r>
            <a:r>
              <a:rPr lang="en-CA" sz="1600" i="1" dirty="0">
                <a:solidFill>
                  <a:schemeClr val="tx1"/>
                </a:solidFill>
              </a:rPr>
              <a:t>true</a:t>
            </a:r>
            <a:r>
              <a:rPr lang="en-CA" sz="1600" dirty="0">
                <a:solidFill>
                  <a:schemeClr val="tx1"/>
                </a:solidFill>
              </a:rPr>
              <a:t> statement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8686B7B-F9D5-4793-9C73-ADABA511FE75}"/>
              </a:ext>
            </a:extLst>
          </p:cNvPr>
          <p:cNvCxnSpPr>
            <a:stCxn id="3" idx="3"/>
            <a:endCxn id="13" idx="0"/>
          </p:cNvCxnSpPr>
          <p:nvPr/>
        </p:nvCxnSpPr>
        <p:spPr>
          <a:xfrm>
            <a:off x="6530340" y="2126796"/>
            <a:ext cx="932496" cy="1027884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04AB3FE-8792-423C-A1F0-874EFA84DAD3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rot="10800000" flipV="1">
            <a:off x="4201956" y="2126796"/>
            <a:ext cx="817723" cy="1027884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3EC719A-A077-4139-845D-DBE01AD000C2}"/>
              </a:ext>
            </a:extLst>
          </p:cNvPr>
          <p:cNvCxnSpPr>
            <a:stCxn id="13" idx="2"/>
            <a:endCxn id="8" idx="0"/>
          </p:cNvCxnSpPr>
          <p:nvPr/>
        </p:nvCxnSpPr>
        <p:spPr>
          <a:xfrm rot="5400000">
            <a:off x="5997892" y="3580040"/>
            <a:ext cx="1242060" cy="1687828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670DDA2-C556-4213-A570-CE4A320E89A3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rot="16200000" flipH="1">
            <a:off x="4367451" y="3637427"/>
            <a:ext cx="1242060" cy="1573053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D31F9EF-DC09-448A-9BDB-FED2208761A7}"/>
              </a:ext>
            </a:extLst>
          </p:cNvPr>
          <p:cNvSpPr/>
          <p:nvPr/>
        </p:nvSpPr>
        <p:spPr>
          <a:xfrm>
            <a:off x="4315792" y="1992494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TRUE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D26125-6792-427D-9F87-DDAF43EB89B1}"/>
              </a:ext>
            </a:extLst>
          </p:cNvPr>
          <p:cNvSpPr/>
          <p:nvPr/>
        </p:nvSpPr>
        <p:spPr>
          <a:xfrm>
            <a:off x="6610350" y="1985554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FALSE</a:t>
            </a:r>
            <a:endParaRPr lang="en-CA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5019675" y="30153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775008" y="850174"/>
            <a:ext cx="1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7682F7-78F8-4D41-B681-B19C5177C6F3}"/>
              </a:ext>
            </a:extLst>
          </p:cNvPr>
          <p:cNvSpPr/>
          <p:nvPr/>
        </p:nvSpPr>
        <p:spPr>
          <a:xfrm>
            <a:off x="5019675" y="424488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5019675" y="5321209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775008" y="4793524"/>
            <a:ext cx="0" cy="5276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88CA3CA8-F783-4D69-B476-6AC95A659A1B}"/>
              </a:ext>
            </a:extLst>
          </p:cNvPr>
          <p:cNvSpPr/>
          <p:nvPr/>
        </p:nvSpPr>
        <p:spPr>
          <a:xfrm>
            <a:off x="5019678" y="1415959"/>
            <a:ext cx="1510662" cy="1421674"/>
          </a:xfrm>
          <a:prstGeom prst="diamond">
            <a:avLst/>
          </a:prstGeom>
          <a:solidFill>
            <a:srgbClr val="FFB9B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50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10ECD4-A69E-40D6-8CEC-35BB62BB267C}"/>
              </a:ext>
            </a:extLst>
          </p:cNvPr>
          <p:cNvSpPr/>
          <p:nvPr/>
        </p:nvSpPr>
        <p:spPr>
          <a:xfrm>
            <a:off x="5809769" y="2728776"/>
            <a:ext cx="1704971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FALSE</a:t>
            </a:r>
          </a:p>
          <a:p>
            <a:r>
              <a:rPr lang="en-CA" sz="1200" dirty="0">
                <a:solidFill>
                  <a:schemeClr val="tx1"/>
                </a:solidFill>
              </a:rPr>
              <a:t>(just keep going</a:t>
            </a:r>
            <a:r>
              <a:rPr lang="en-CA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C7144-D352-4BBF-8E2C-D8593EEBDD78}"/>
              </a:ext>
            </a:extLst>
          </p:cNvPr>
          <p:cNvSpPr/>
          <p:nvPr/>
        </p:nvSpPr>
        <p:spPr>
          <a:xfrm>
            <a:off x="3349469" y="3154680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If </a:t>
            </a:r>
            <a:r>
              <a:rPr lang="en-CA" sz="1600" i="1" dirty="0">
                <a:solidFill>
                  <a:schemeClr val="tx1"/>
                </a:solidFill>
              </a:rPr>
              <a:t>true</a:t>
            </a:r>
            <a:r>
              <a:rPr lang="en-CA" sz="1600" dirty="0">
                <a:solidFill>
                  <a:schemeClr val="tx1"/>
                </a:solidFill>
              </a:rPr>
              <a:t> statement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04AB3FE-8792-423C-A1F0-874EFA84DAD3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rot="10800000" flipV="1">
            <a:off x="4201956" y="2126796"/>
            <a:ext cx="817723" cy="1027884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6D5556-2C13-45F5-85DC-4F5AC48DB681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5775008" y="2837633"/>
            <a:ext cx="1" cy="140725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4CB9F9-9DE8-4F3C-A244-650C0A8DFA2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054440" y="3478802"/>
            <a:ext cx="7205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D7CC023-7C3E-47D3-9761-42904708F7EE}"/>
              </a:ext>
            </a:extLst>
          </p:cNvPr>
          <p:cNvSpPr/>
          <p:nvPr/>
        </p:nvSpPr>
        <p:spPr>
          <a:xfrm>
            <a:off x="4315792" y="1992494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TRUE</a:t>
            </a:r>
            <a:endParaRPr lang="en-CA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5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5019675" y="30153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775008" y="850174"/>
            <a:ext cx="1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7682F7-78F8-4D41-B681-B19C5177C6F3}"/>
              </a:ext>
            </a:extLst>
          </p:cNvPr>
          <p:cNvSpPr/>
          <p:nvPr/>
        </p:nvSpPr>
        <p:spPr>
          <a:xfrm>
            <a:off x="5019675" y="504498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5019675" y="6121309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775008" y="5593624"/>
            <a:ext cx="0" cy="5276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88CA3CA8-F783-4D69-B476-6AC95A659A1B}"/>
              </a:ext>
            </a:extLst>
          </p:cNvPr>
          <p:cNvSpPr/>
          <p:nvPr/>
        </p:nvSpPr>
        <p:spPr>
          <a:xfrm>
            <a:off x="5019678" y="1415959"/>
            <a:ext cx="1510662" cy="1421674"/>
          </a:xfrm>
          <a:prstGeom prst="diamond">
            <a:avLst/>
          </a:prstGeom>
          <a:solidFill>
            <a:srgbClr val="FFB9B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50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10ECD4-A69E-40D6-8CEC-35BB62BB267C}"/>
              </a:ext>
            </a:extLst>
          </p:cNvPr>
          <p:cNvSpPr/>
          <p:nvPr/>
        </p:nvSpPr>
        <p:spPr>
          <a:xfrm>
            <a:off x="6610350" y="3154680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else 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</a:rPr>
              <a:t>(i.e. If </a:t>
            </a:r>
            <a:r>
              <a:rPr lang="en-CA" sz="1600" i="1" dirty="0">
                <a:solidFill>
                  <a:schemeClr val="tx1"/>
                </a:solidFill>
              </a:rPr>
              <a:t>false)</a:t>
            </a:r>
            <a:r>
              <a:rPr lang="en-CA" sz="1600" dirty="0">
                <a:solidFill>
                  <a:schemeClr val="tx1"/>
                </a:solidFill>
              </a:rPr>
              <a:t>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C7144-D352-4BBF-8E2C-D8593EEBDD78}"/>
              </a:ext>
            </a:extLst>
          </p:cNvPr>
          <p:cNvSpPr/>
          <p:nvPr/>
        </p:nvSpPr>
        <p:spPr>
          <a:xfrm>
            <a:off x="3349469" y="3154680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If </a:t>
            </a:r>
            <a:r>
              <a:rPr lang="en-CA" sz="1600" i="1" dirty="0">
                <a:solidFill>
                  <a:schemeClr val="tx1"/>
                </a:solidFill>
              </a:rPr>
              <a:t>true</a:t>
            </a:r>
            <a:r>
              <a:rPr lang="en-CA" sz="1600" dirty="0">
                <a:solidFill>
                  <a:schemeClr val="tx1"/>
                </a:solidFill>
              </a:rPr>
              <a:t> statement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8686B7B-F9D5-4793-9C73-ADABA511FE75}"/>
              </a:ext>
            </a:extLst>
          </p:cNvPr>
          <p:cNvCxnSpPr>
            <a:stCxn id="3" idx="3"/>
            <a:endCxn id="13" idx="0"/>
          </p:cNvCxnSpPr>
          <p:nvPr/>
        </p:nvCxnSpPr>
        <p:spPr>
          <a:xfrm>
            <a:off x="6530340" y="2126796"/>
            <a:ext cx="932496" cy="1027884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04AB3FE-8792-423C-A1F0-874EFA84DAD3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rot="10800000" flipV="1">
            <a:off x="4201956" y="2126796"/>
            <a:ext cx="817723" cy="1027884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3EC719A-A077-4139-845D-DBE01AD000C2}"/>
              </a:ext>
            </a:extLst>
          </p:cNvPr>
          <p:cNvCxnSpPr>
            <a:stCxn id="13" idx="2"/>
            <a:endCxn id="8" idx="0"/>
          </p:cNvCxnSpPr>
          <p:nvPr/>
        </p:nvCxnSpPr>
        <p:spPr>
          <a:xfrm rot="5400000">
            <a:off x="5997892" y="3580040"/>
            <a:ext cx="1242060" cy="1687828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670DDA2-C556-4213-A570-CE4A320E89A3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rot="16200000" flipH="1">
            <a:off x="4367451" y="3637427"/>
            <a:ext cx="1242060" cy="1573053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E2DFE8-4F4D-4308-A016-149000A0C4E6}"/>
              </a:ext>
            </a:extLst>
          </p:cNvPr>
          <p:cNvSpPr/>
          <p:nvPr/>
        </p:nvSpPr>
        <p:spPr>
          <a:xfrm>
            <a:off x="4315792" y="1992494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TRUE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5684B-0E45-4B98-8B43-58DC3946F9A9}"/>
              </a:ext>
            </a:extLst>
          </p:cNvPr>
          <p:cNvSpPr/>
          <p:nvPr/>
        </p:nvSpPr>
        <p:spPr>
          <a:xfrm>
            <a:off x="6610350" y="1985554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FALSE</a:t>
            </a:r>
            <a:endParaRPr lang="en-CA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94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2676525" y="0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431858" y="548640"/>
            <a:ext cx="1" cy="289560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7682F7-78F8-4D41-B681-B19C5177C6F3}"/>
              </a:ext>
            </a:extLst>
          </p:cNvPr>
          <p:cNvSpPr/>
          <p:nvPr/>
        </p:nvSpPr>
        <p:spPr>
          <a:xfrm>
            <a:off x="2676525" y="5448300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2676525" y="6238875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431858" y="5996940"/>
            <a:ext cx="0" cy="24193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88CA3CA8-F783-4D69-B476-6AC95A659A1B}"/>
              </a:ext>
            </a:extLst>
          </p:cNvPr>
          <p:cNvSpPr/>
          <p:nvPr/>
        </p:nvSpPr>
        <p:spPr>
          <a:xfrm>
            <a:off x="2676528" y="838200"/>
            <a:ext cx="1510662" cy="1075239"/>
          </a:xfrm>
          <a:prstGeom prst="diamond">
            <a:avLst/>
          </a:prstGeom>
          <a:solidFill>
            <a:srgbClr val="FFB9B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if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Condition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C7144-D352-4BBF-8E2C-D8593EEBDD78}"/>
              </a:ext>
            </a:extLst>
          </p:cNvPr>
          <p:cNvSpPr/>
          <p:nvPr/>
        </p:nvSpPr>
        <p:spPr>
          <a:xfrm>
            <a:off x="2577938" y="4041057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Statement 1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8686B7B-F9D5-4793-9C73-ADABA511FE75}"/>
              </a:ext>
            </a:extLst>
          </p:cNvPr>
          <p:cNvCxnSpPr>
            <a:cxnSpLocks/>
            <a:stCxn id="3" idx="3"/>
            <a:endCxn id="15" idx="0"/>
          </p:cNvCxnSpPr>
          <p:nvPr/>
        </p:nvCxnSpPr>
        <p:spPr>
          <a:xfrm>
            <a:off x="4187190" y="1375820"/>
            <a:ext cx="1574006" cy="351471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04AB3FE-8792-423C-A1F0-874EFA84DAD3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rot="5400000">
            <a:off x="2367333" y="2976531"/>
            <a:ext cx="2127618" cy="1435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3EC719A-A077-4139-845D-DBE01AD000C2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4430570" y="3728649"/>
            <a:ext cx="389300" cy="2291003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670DDA2-C556-4213-A570-CE4A320E89A3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rot="16200000" flipH="1">
            <a:off x="3051642" y="5068083"/>
            <a:ext cx="758999" cy="1434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5ADF221D-3358-4A5F-89C0-66E7BEE22E26}"/>
              </a:ext>
            </a:extLst>
          </p:cNvPr>
          <p:cNvSpPr/>
          <p:nvPr/>
        </p:nvSpPr>
        <p:spPr>
          <a:xfrm>
            <a:off x="5005865" y="1727291"/>
            <a:ext cx="1510662" cy="1075239"/>
          </a:xfrm>
          <a:prstGeom prst="diamond">
            <a:avLst/>
          </a:prstGeom>
          <a:solidFill>
            <a:srgbClr val="FFB9B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else if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Condition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4EDDB9-9BE5-4328-AE09-EF6717B8A395}"/>
              </a:ext>
            </a:extLst>
          </p:cNvPr>
          <p:cNvSpPr/>
          <p:nvPr/>
        </p:nvSpPr>
        <p:spPr>
          <a:xfrm>
            <a:off x="4918235" y="4031256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Statement 2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7D12C63A-1E79-4320-9CC6-0ACC38D5E53D}"/>
              </a:ext>
            </a:extLst>
          </p:cNvPr>
          <p:cNvSpPr/>
          <p:nvPr/>
        </p:nvSpPr>
        <p:spPr>
          <a:xfrm>
            <a:off x="7451409" y="2604677"/>
            <a:ext cx="1510662" cy="1075239"/>
          </a:xfrm>
          <a:prstGeom prst="diamond">
            <a:avLst/>
          </a:prstGeom>
          <a:solidFill>
            <a:srgbClr val="FFB9B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else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Condition </a:t>
            </a:r>
            <a:r>
              <a:rPr lang="en-CA" sz="1200" b="1" i="1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E9B5CC9-044D-4BAB-BA7A-6CA18C975603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>
            <a:off x="6516527" y="2264911"/>
            <a:ext cx="1690213" cy="339766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9BE4A8D-50E4-4E66-BE2C-DD32C22B4FCE}"/>
              </a:ext>
            </a:extLst>
          </p:cNvPr>
          <p:cNvSpPr/>
          <p:nvPr/>
        </p:nvSpPr>
        <p:spPr>
          <a:xfrm>
            <a:off x="7354250" y="4041057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Statement </a:t>
            </a:r>
            <a:r>
              <a:rPr lang="en-CA" sz="1600" i="1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C265DE-D8DE-49EA-B21E-C0B127545199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5761196" y="2802530"/>
            <a:ext cx="9525" cy="122872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B02B4-5FFB-42E8-B843-E3F27B0ED300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8206736" y="3679916"/>
            <a:ext cx="4" cy="36114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3A5BA20-9D21-4756-8E7F-28EB2C579E6C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5653477" y="2515542"/>
            <a:ext cx="379501" cy="4727018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0F76115-252E-4001-87CD-E9AB8444098C}"/>
              </a:ext>
            </a:extLst>
          </p:cNvPr>
          <p:cNvSpPr/>
          <p:nvPr/>
        </p:nvSpPr>
        <p:spPr>
          <a:xfrm>
            <a:off x="2804643" y="2364104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TRUE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93B018-B2EA-486F-B012-F0B7211BF6D5}"/>
              </a:ext>
            </a:extLst>
          </p:cNvPr>
          <p:cNvSpPr/>
          <p:nvPr/>
        </p:nvSpPr>
        <p:spPr>
          <a:xfrm>
            <a:off x="5161708" y="2931528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TRUE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C2E369-A61B-4075-93B2-B360B50DC4E2}"/>
              </a:ext>
            </a:extLst>
          </p:cNvPr>
          <p:cNvSpPr/>
          <p:nvPr/>
        </p:nvSpPr>
        <p:spPr>
          <a:xfrm>
            <a:off x="7558088" y="3432266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TRUE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FD289B0-3A2E-4F50-B828-354B18BC9216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3495679" y="3142297"/>
            <a:ext cx="5466392" cy="1926503"/>
          </a:xfrm>
          <a:prstGeom prst="bentConnector3">
            <a:avLst>
              <a:gd name="adj1" fmla="val -10106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8DB2414-11D0-4A24-A492-D51C2B95C7CF}"/>
              </a:ext>
            </a:extLst>
          </p:cNvPr>
          <p:cNvSpPr/>
          <p:nvPr/>
        </p:nvSpPr>
        <p:spPr>
          <a:xfrm>
            <a:off x="8958255" y="2653126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FALSE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1EAD683-F4EF-4881-8DAC-22D4D55698D5}"/>
              </a:ext>
            </a:extLst>
          </p:cNvPr>
          <p:cNvSpPr/>
          <p:nvPr/>
        </p:nvSpPr>
        <p:spPr>
          <a:xfrm>
            <a:off x="6516527" y="1786550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FALSE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94B6813-5BD4-4530-B6B4-818DBD76B989}"/>
              </a:ext>
            </a:extLst>
          </p:cNvPr>
          <p:cNvSpPr/>
          <p:nvPr/>
        </p:nvSpPr>
        <p:spPr>
          <a:xfrm>
            <a:off x="4187190" y="902774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FALSE</a:t>
            </a:r>
            <a:endParaRPr lang="en-CA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5019675" y="30153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5775006" y="850174"/>
            <a:ext cx="2" cy="1157152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5019675" y="4394291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5775006" y="3429000"/>
            <a:ext cx="2" cy="96529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88CA3CA8-F783-4D69-B476-6AC95A659A1B}"/>
              </a:ext>
            </a:extLst>
          </p:cNvPr>
          <p:cNvSpPr/>
          <p:nvPr/>
        </p:nvSpPr>
        <p:spPr>
          <a:xfrm>
            <a:off x="5019675" y="2007326"/>
            <a:ext cx="1510662" cy="1421674"/>
          </a:xfrm>
          <a:prstGeom prst="diamond">
            <a:avLst/>
          </a:prstGeom>
          <a:solidFill>
            <a:srgbClr val="FFB9B9"/>
          </a:solidFill>
          <a:ln w="349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1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17E59-6FC4-4D84-9F71-A0ED592D4B08}"/>
              </a:ext>
            </a:extLst>
          </p:cNvPr>
          <p:cNvSpPr/>
          <p:nvPr/>
        </p:nvSpPr>
        <p:spPr>
          <a:xfrm>
            <a:off x="7772400" y="2235518"/>
            <a:ext cx="1647817" cy="965290"/>
          </a:xfrm>
          <a:prstGeom prst="rect">
            <a:avLst/>
          </a:prstGeom>
          <a:solidFill>
            <a:srgbClr val="FFB9B9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Statements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within</a:t>
            </a:r>
          </a:p>
          <a:p>
            <a:pPr algn="ctr"/>
            <a:r>
              <a:rPr lang="en-CA" b="1" dirty="0">
                <a:solidFill>
                  <a:schemeClr val="tx1"/>
                </a:solidFill>
              </a:rPr>
              <a:t>for</a:t>
            </a:r>
            <a:r>
              <a:rPr lang="en-CA" dirty="0">
                <a:solidFill>
                  <a:schemeClr val="tx1"/>
                </a:solidFill>
              </a:rPr>
              <a:t> loop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F7D9BD-E456-453E-95F2-BE2D246C01A4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>
            <a:off x="6530337" y="2718163"/>
            <a:ext cx="1242063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A8B8011-5008-4C7E-ADB5-ED2F0D2E89EA}"/>
              </a:ext>
            </a:extLst>
          </p:cNvPr>
          <p:cNvCxnSpPr>
            <a:stCxn id="23" idx="0"/>
          </p:cNvCxnSpPr>
          <p:nvPr/>
        </p:nvCxnSpPr>
        <p:spPr>
          <a:xfrm rot="16200000" flipV="1">
            <a:off x="6782274" y="421482"/>
            <a:ext cx="806768" cy="2821303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EA7329-2D67-408D-8410-C64401723964}"/>
              </a:ext>
            </a:extLst>
          </p:cNvPr>
          <p:cNvSpPr txBox="1"/>
          <p:nvPr/>
        </p:nvSpPr>
        <p:spPr>
          <a:xfrm>
            <a:off x="6530337" y="1077583"/>
            <a:ext cx="178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</a:t>
            </a:r>
            <a:r>
              <a:rPr lang="en-CA" dirty="0"/>
              <a:t> increases by 1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381AF7D-7E2C-4B19-9BE1-D99755FB75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</a:blip>
          <a:stretch>
            <a:fillRect/>
          </a:stretch>
        </p:blipFill>
        <p:spPr>
          <a:xfrm flipH="1">
            <a:off x="6501782" y="1524415"/>
            <a:ext cx="965822" cy="9658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C5120CE-D54A-4B7F-922C-09FB844FEE03}"/>
              </a:ext>
            </a:extLst>
          </p:cNvPr>
          <p:cNvSpPr txBox="1"/>
          <p:nvPr/>
        </p:nvSpPr>
        <p:spPr>
          <a:xfrm>
            <a:off x="5105903" y="2541191"/>
            <a:ext cx="13382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700" b="1" dirty="0">
                <a:solidFill>
                  <a:schemeClr val="tx1"/>
                </a:solidFill>
              </a:rPr>
              <a:t>for</a:t>
            </a:r>
            <a:r>
              <a:rPr lang="en-CA" sz="1700" dirty="0">
                <a:solidFill>
                  <a:schemeClr val="tx1"/>
                </a:solidFill>
              </a:rPr>
              <a:t>(</a:t>
            </a:r>
            <a:r>
              <a:rPr lang="en-CA" sz="1700" i="1" dirty="0">
                <a:solidFill>
                  <a:schemeClr val="tx1"/>
                </a:solidFill>
              </a:rPr>
              <a:t>n</a:t>
            </a:r>
            <a:r>
              <a:rPr lang="en-CA" sz="1700" dirty="0">
                <a:solidFill>
                  <a:schemeClr val="tx1"/>
                </a:solidFill>
              </a:rPr>
              <a:t> in 1:10)</a:t>
            </a:r>
          </a:p>
        </p:txBody>
      </p:sp>
    </p:spTree>
    <p:extLst>
      <p:ext uri="{BB962C8B-B14F-4D97-AF65-F5344CB8AC3E}">
        <p14:creationId xmlns:p14="http://schemas.microsoft.com/office/powerpoint/2010/main" val="374276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4CB27B-F517-4834-AE3E-5D161E6F9848}"/>
              </a:ext>
            </a:extLst>
          </p:cNvPr>
          <p:cNvSpPr/>
          <p:nvPr/>
        </p:nvSpPr>
        <p:spPr>
          <a:xfrm>
            <a:off x="2836273" y="3066198"/>
            <a:ext cx="1935752" cy="21561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File with </a:t>
            </a:r>
            <a:r>
              <a:rPr lang="en-CA" sz="2000" b="1" dirty="0">
                <a:solidFill>
                  <a:schemeClr val="accent5">
                    <a:lumMod val="75000"/>
                  </a:schemeClr>
                </a:solidFill>
              </a:rPr>
              <a:t>functions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named</a:t>
            </a:r>
          </a:p>
          <a:p>
            <a:pPr algn="ctr"/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</a:rPr>
              <a:t>myfunctions.r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3142B-1BB9-4CA5-9E03-DA42B44ADE7D}"/>
              </a:ext>
            </a:extLst>
          </p:cNvPr>
          <p:cNvSpPr/>
          <p:nvPr/>
        </p:nvSpPr>
        <p:spPr>
          <a:xfrm>
            <a:off x="6975976" y="3066198"/>
            <a:ext cx="2379751" cy="21561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R script file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20C362-53BE-4114-AE99-C166015DF2D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772025" y="4144292"/>
            <a:ext cx="2203951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5FA7E2-A538-4871-B364-AC0604508E10}"/>
              </a:ext>
            </a:extLst>
          </p:cNvPr>
          <p:cNvSpPr txBox="1"/>
          <p:nvPr/>
        </p:nvSpPr>
        <p:spPr>
          <a:xfrm>
            <a:off x="6930808" y="3066198"/>
            <a:ext cx="247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source(“</a:t>
            </a:r>
            <a:r>
              <a:rPr lang="en-CA" dirty="0" err="1"/>
              <a:t>myfunctions.r</a:t>
            </a:r>
            <a:r>
              <a:rPr lang="en-CA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86773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DDC9E7-8E32-477A-A12C-664AB2846776}"/>
              </a:ext>
            </a:extLst>
          </p:cNvPr>
          <p:cNvSpPr/>
          <p:nvPr/>
        </p:nvSpPr>
        <p:spPr>
          <a:xfrm>
            <a:off x="4440353" y="-5829"/>
            <a:ext cx="1848487" cy="5487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CA" sz="1000" b="1" dirty="0">
                <a:solidFill>
                  <a:schemeClr val="accent5">
                    <a:lumMod val="75000"/>
                  </a:schemeClr>
                </a:solidFill>
              </a:rPr>
              <a:t>User-settings</a:t>
            </a:r>
            <a:r>
              <a:rPr lang="en-CA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CA" sz="1000" dirty="0">
                <a:solidFill>
                  <a:schemeClr val="accent5">
                    <a:lumMod val="75000"/>
                  </a:schemeClr>
                </a:solidFill>
              </a:rPr>
              <a:t>(i.e. setup model parameters, framework  and initial conditions)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3BEE32-0E33-4B46-9E32-0A201E74888A}"/>
              </a:ext>
            </a:extLst>
          </p:cNvPr>
          <p:cNvSpPr/>
          <p:nvPr/>
        </p:nvSpPr>
        <p:spPr>
          <a:xfrm>
            <a:off x="4440352" y="891262"/>
            <a:ext cx="1848487" cy="6052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CA" sz="1000" b="1" dirty="0">
                <a:solidFill>
                  <a:schemeClr val="accent5">
                    <a:lumMod val="75000"/>
                  </a:schemeClr>
                </a:solidFill>
              </a:rPr>
              <a:t>Chores</a:t>
            </a:r>
          </a:p>
          <a:p>
            <a:pPr algn="ctr"/>
            <a:r>
              <a:rPr lang="en-CA" sz="1000" dirty="0">
                <a:solidFill>
                  <a:schemeClr val="accent5">
                    <a:lumMod val="75000"/>
                  </a:schemeClr>
                </a:solidFill>
              </a:rPr>
              <a:t>(i.e. 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calculate number of steps, create time vector, create zero vectors)</a:t>
            </a:r>
            <a:endParaRPr lang="en-CA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8532F7-A9A3-4E78-AE30-BEB675E734AD}"/>
              </a:ext>
            </a:extLst>
          </p:cNvPr>
          <p:cNvSpPr/>
          <p:nvPr/>
        </p:nvSpPr>
        <p:spPr>
          <a:xfrm>
            <a:off x="4440352" y="1871372"/>
            <a:ext cx="1848487" cy="5487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CA" sz="1000" b="1" dirty="0">
                <a:solidFill>
                  <a:schemeClr val="accent5">
                    <a:lumMod val="75000"/>
                  </a:schemeClr>
                </a:solidFill>
              </a:rPr>
              <a:t>Creating Sunlight</a:t>
            </a:r>
          </a:p>
          <a:p>
            <a:pPr algn="ctr"/>
            <a:r>
              <a:rPr lang="en-CA" sz="1000" dirty="0">
                <a:solidFill>
                  <a:schemeClr val="accent5">
                    <a:lumMod val="75000"/>
                  </a:schemeClr>
                </a:solidFill>
              </a:rPr>
              <a:t>(i.e. 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sub-model to estimate sunlight)</a:t>
            </a:r>
            <a:endParaRPr lang="en-CA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DD008A-D9B9-426E-9332-8E52643F4580}"/>
              </a:ext>
            </a:extLst>
          </p:cNvPr>
          <p:cNvSpPr/>
          <p:nvPr/>
        </p:nvSpPr>
        <p:spPr>
          <a:xfrm>
            <a:off x="4440354" y="2779411"/>
            <a:ext cx="1848487" cy="5487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CA" sz="1000" b="1" dirty="0">
                <a:solidFill>
                  <a:schemeClr val="accent5">
                    <a:lumMod val="75000"/>
                  </a:schemeClr>
                </a:solidFill>
              </a:rPr>
              <a:t>Initializing</a:t>
            </a:r>
          </a:p>
          <a:p>
            <a:pPr algn="ctr"/>
            <a:r>
              <a:rPr lang="en-CA" sz="1000" dirty="0">
                <a:solidFill>
                  <a:schemeClr val="accent5">
                    <a:lumMod val="75000"/>
                  </a:schemeClr>
                </a:solidFill>
              </a:rPr>
              <a:t>(i.e. 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Initializing state variables with initial conditions)</a:t>
            </a:r>
            <a:endParaRPr lang="en-CA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D30394-AC8E-4F5F-B78C-77D91A59DC08}"/>
              </a:ext>
            </a:extLst>
          </p:cNvPr>
          <p:cNvSpPr/>
          <p:nvPr/>
        </p:nvSpPr>
        <p:spPr>
          <a:xfrm>
            <a:off x="6649769" y="3912803"/>
            <a:ext cx="1398808" cy="637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main model equations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0E045C-2F09-4804-BB91-15C4D1E4A74A}"/>
              </a:ext>
            </a:extLst>
          </p:cNvPr>
          <p:cNvSpPr/>
          <p:nvPr/>
        </p:nvSpPr>
        <p:spPr>
          <a:xfrm>
            <a:off x="4440355" y="5198867"/>
            <a:ext cx="1848487" cy="5487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CA" sz="1000" b="1" dirty="0">
                <a:solidFill>
                  <a:schemeClr val="accent5">
                    <a:lumMod val="75000"/>
                  </a:schemeClr>
                </a:solidFill>
              </a:rPr>
              <a:t>Cleanup</a:t>
            </a:r>
          </a:p>
          <a:p>
            <a:pPr algn="ctr"/>
            <a:r>
              <a:rPr lang="en-CA" sz="1000" dirty="0">
                <a:solidFill>
                  <a:schemeClr val="accent5">
                    <a:lumMod val="75000"/>
                  </a:schemeClr>
                </a:solidFill>
              </a:rPr>
              <a:t>(i.e. Pack model out into data frame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CA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4C2A93-681F-48C9-9102-BF997A548CAA}"/>
              </a:ext>
            </a:extLst>
          </p:cNvPr>
          <p:cNvSpPr/>
          <p:nvPr/>
        </p:nvSpPr>
        <p:spPr>
          <a:xfrm>
            <a:off x="4440354" y="6214609"/>
            <a:ext cx="1848487" cy="5487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CA" sz="1000" b="1" dirty="0">
                <a:solidFill>
                  <a:schemeClr val="accent5">
                    <a:lumMod val="75000"/>
                  </a:schemeClr>
                </a:solidFill>
              </a:rPr>
              <a:t>Plotting</a:t>
            </a:r>
          </a:p>
          <a:p>
            <a:pPr algn="ctr"/>
            <a:r>
              <a:rPr lang="en-CA" sz="1000" dirty="0">
                <a:solidFill>
                  <a:schemeClr val="accent5">
                    <a:lumMod val="75000"/>
                  </a:schemeClr>
                </a:solidFill>
              </a:rPr>
              <a:t>(i.e. make plots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CA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B7E143-EEA2-4453-81F6-9229BEB5681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364598" y="5747589"/>
            <a:ext cx="1" cy="46702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C30981-8EBA-4931-8B60-D1D38C79FD80}"/>
              </a:ext>
            </a:extLst>
          </p:cNvPr>
          <p:cNvCxnSpPr>
            <a:cxnSpLocks/>
            <a:stCxn id="30" idx="2"/>
            <a:endCxn id="7" idx="0"/>
          </p:cNvCxnSpPr>
          <p:nvPr/>
        </p:nvCxnSpPr>
        <p:spPr>
          <a:xfrm>
            <a:off x="5364598" y="4850498"/>
            <a:ext cx="1" cy="34836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A34683-5D3E-4CBC-8905-2F7CC2891AE9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>
            <a:off x="5364598" y="3328133"/>
            <a:ext cx="0" cy="29233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B1996E75-1FD8-4FDA-841B-9CFC6FDEB1EE}"/>
              </a:ext>
            </a:extLst>
          </p:cNvPr>
          <p:cNvSpPr/>
          <p:nvPr/>
        </p:nvSpPr>
        <p:spPr>
          <a:xfrm>
            <a:off x="4533748" y="3620468"/>
            <a:ext cx="1661700" cy="1230030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A78BCB-9067-4841-A731-62F0C065851B}"/>
              </a:ext>
            </a:extLst>
          </p:cNvPr>
          <p:cNvSpPr txBox="1"/>
          <p:nvPr/>
        </p:nvSpPr>
        <p:spPr>
          <a:xfrm>
            <a:off x="4658359" y="4000560"/>
            <a:ext cx="1437641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solidFill>
                  <a:schemeClr val="accent5">
                    <a:lumMod val="75000"/>
                  </a:schemeClr>
                </a:solidFill>
              </a:rPr>
              <a:t>MAIN MODEL LOOP</a:t>
            </a:r>
          </a:p>
          <a:p>
            <a:pPr algn="ctr"/>
            <a:r>
              <a:rPr lang="en-CA" sz="1050" b="1" dirty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en-CA" sz="1050" dirty="0">
                <a:solidFill>
                  <a:schemeClr val="accent5">
                    <a:lumMod val="75000"/>
                  </a:schemeClr>
                </a:solidFill>
              </a:rPr>
              <a:t>(t in 1:(NoSTEPS-1))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3B0D8E-ED77-4E32-A092-1B1797842107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 flipV="1">
            <a:off x="6195448" y="4231432"/>
            <a:ext cx="454321" cy="40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52E55B3-3436-4F17-8399-3980593D2DFF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6126404" y="2690033"/>
            <a:ext cx="460965" cy="1984575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864C2C-243A-4B7A-91D3-3190A29B899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64596" y="2420094"/>
            <a:ext cx="2" cy="35931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8AA2E4A-1EAA-4CE9-B025-281ECA29BD3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364596" y="1496521"/>
            <a:ext cx="0" cy="3748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0CE16DD-A512-4DA0-B839-B7B1F092180F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364596" y="542893"/>
            <a:ext cx="1" cy="34836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0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11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4663</TotalTime>
  <Words>207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Ibarra</dc:creator>
  <cp:lastModifiedBy>Diego Ibarra</cp:lastModifiedBy>
  <cp:revision>16</cp:revision>
  <dcterms:created xsi:type="dcterms:W3CDTF">2021-02-08T20:45:09Z</dcterms:created>
  <dcterms:modified xsi:type="dcterms:W3CDTF">2021-02-20T17:57:07Z</dcterms:modified>
</cp:coreProperties>
</file>