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9AC0-9C24-41AD-B95E-682019F6E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DDC17-470E-4FE0-B079-40FB748BA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03FC-A841-49F2-B5EF-58A6AF9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260-5AAE-463F-9492-0E66D8474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924C-39E4-41E3-AED3-F09A1E0D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FB84B-2727-4ED5-A980-84D3DFF6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05B-DCF1-4687-916C-728F2AF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71DA-90A8-4430-80C0-1D8124F9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16F2A-D46F-41DF-ADC6-0775074C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1265D-741B-4314-B0F8-9BDD6A4E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260-5AAE-463F-9492-0E66D8474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DEEB-3972-4408-B7E6-CB48D54A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C76F-5E6C-494D-8AD9-1F95667A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05B-DCF1-4687-916C-728F2AF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1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60DA4-52A2-469A-97C8-68454BB87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18917-2325-4C79-A8D7-CCA9DA6CF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CB97-705C-4CC4-AA9B-CB2E3A40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260-5AAE-463F-9492-0E66D8474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D50B-6954-461E-94EE-7B581F2E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6C36-86E4-43D6-8FED-6CE906A1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05B-DCF1-4687-916C-728F2AF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5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FEA0-8C2D-4ADC-AD94-E0A3D8AC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9AC4-8B07-4805-8ED5-F3F70C69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02C0-9E58-4149-ACCF-532859DD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260-5AAE-463F-9492-0E66D8474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4AD6-3372-4B55-ABD5-4E32AB04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7B52-68C1-4934-B0E6-99C003AA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05B-DCF1-4687-916C-728F2AF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3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E541-3E55-4553-84CC-DF80928F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EB74E-62C6-44F2-B037-0C12F1E92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D036-F0BE-4A4C-A1FE-777C2703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260-5AAE-463F-9492-0E66D8474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5D1A-81DF-40B3-ABE0-9258D3FB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F469-5BE5-4353-92B4-CB73DF7F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05B-DCF1-4687-916C-728F2AF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FFDC-CF5F-4013-8523-8891B93F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0C68-CB98-4F27-B7CA-AEEBF5D3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9DBE7-5EA4-4AE7-A368-E29885C98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43293-050E-4A36-BC74-9DD67327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260-5AAE-463F-9492-0E66D8474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C069F-9B5E-4E70-99F4-D49431F6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6CDCB-2233-47BB-9A8A-E86E14CD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05B-DCF1-4687-916C-728F2AF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986D-73CE-405E-B937-60420C65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2BBB0-15F8-4ED0-B8B7-3677FD1B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67ED-C942-4FA6-936E-93ED75A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A92E9-BAFD-43C3-B193-2563A8832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B1936-F5F4-41E2-AC4B-725626A4D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89E7B-FCB3-4816-8B00-F59AC0EE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260-5AAE-463F-9492-0E66D8474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23220-AC7E-41CE-B277-0E28F946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F6D2F-EC9C-4319-B5BA-F7B1C309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05B-DCF1-4687-916C-728F2AF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2D63-D393-410E-876F-7D7EECDB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D703A-DFC3-44CB-A923-70DC7E98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260-5AAE-463F-9492-0E66D8474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7C36D-D565-47C1-9EA4-63C43BE3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7AE66-89FF-4EAC-99DD-33D52318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05B-DCF1-4687-916C-728F2AF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CF1FB-8CFC-48F6-B6AD-DDA5D9E5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260-5AAE-463F-9492-0E66D8474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5FDB3-3037-45EF-B7FD-EE192E90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3AD67-FAC1-42BB-91E3-04E13EBD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05B-DCF1-4687-916C-728F2AF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5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71A4-3BDA-4930-84AA-F8B9B5C3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25E9-9DDD-4536-8353-DC9C5CAF9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29AC9-DA9A-4EAA-BD8C-790090D01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A3928-0DF0-4AFC-826A-8FEDB555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260-5AAE-463F-9492-0E66D8474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B2404-435A-4909-A6DC-4C47ADE9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67849-D35F-44A3-B1E8-3684C1A8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05B-DCF1-4687-916C-728F2AF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0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E936-EEB0-455D-A678-66F5085D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9D808-1059-4E9F-87C6-EB6DC3A71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38E3D-90DA-4B12-B28B-600D8EB83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03425-5302-487C-A64B-CA9BB4FB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6260-5AAE-463F-9492-0E66D8474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E1D6C-8E29-4AA0-AA6B-1E1479F2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C468A-5F93-4F6A-9B48-972AACCE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05B-DCF1-4687-916C-728F2AF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3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28EE5-DF9A-41E2-BF94-98958874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DC97B-1056-4F89-9756-2BF60AAE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E6B49-0FC0-4F62-A182-D98931B8A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6260-5AAE-463F-9492-0E66D8474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E996-90A7-42A1-93C4-03447D68D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6EFD1-532B-4A58-877C-8EA185EA5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505B-DCF1-4687-916C-728F2AF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8BF8C6-69F4-48C0-B400-C16C4B5DC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42639"/>
              </p:ext>
            </p:extLst>
          </p:nvPr>
        </p:nvGraphicFramePr>
        <p:xfrm>
          <a:off x="2208173" y="1699689"/>
          <a:ext cx="126946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31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4731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5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9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87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87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A59619-5DBD-41C1-8409-40984BDE50E4}"/>
              </a:ext>
            </a:extLst>
          </p:cNvPr>
          <p:cNvSpPr txBox="1"/>
          <p:nvPr/>
        </p:nvSpPr>
        <p:spPr>
          <a:xfrm>
            <a:off x="458220" y="979425"/>
            <a:ext cx="93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0F3AD-8ED0-421D-8684-00DF757A5F4C}"/>
              </a:ext>
            </a:extLst>
          </p:cNvPr>
          <p:cNvSpPr txBox="1"/>
          <p:nvPr/>
        </p:nvSpPr>
        <p:spPr>
          <a:xfrm>
            <a:off x="1989302" y="979425"/>
            <a:ext cx="17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`surveys`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5EADD-4ECA-48FC-8C40-B9323168A1EF}"/>
              </a:ext>
            </a:extLst>
          </p:cNvPr>
          <p:cNvSpPr txBox="1"/>
          <p:nvPr/>
        </p:nvSpPr>
        <p:spPr>
          <a:xfrm>
            <a:off x="4294757" y="979425"/>
            <a:ext cx="10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 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8B50B-8F8B-45D3-83E8-C555C431BE5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391052" y="1164091"/>
            <a:ext cx="5982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827E98-37E6-4BBE-BBD6-A48EF02C5BC4}"/>
              </a:ext>
            </a:extLst>
          </p:cNvPr>
          <p:cNvCxnSpPr/>
          <p:nvPr/>
        </p:nvCxnSpPr>
        <p:spPr>
          <a:xfrm>
            <a:off x="3654369" y="1167344"/>
            <a:ext cx="5982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2AAF2ACC-AF14-482F-9000-49CF0C90A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08382"/>
              </p:ext>
            </p:extLst>
          </p:nvPr>
        </p:nvGraphicFramePr>
        <p:xfrm>
          <a:off x="4294757" y="1699689"/>
          <a:ext cx="126946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31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4731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26494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5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9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87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87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248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626C125-1AE0-4197-A928-D8B6BF956F66}"/>
              </a:ext>
            </a:extLst>
          </p:cNvPr>
          <p:cNvSpPr txBox="1"/>
          <p:nvPr/>
        </p:nvSpPr>
        <p:spPr>
          <a:xfrm>
            <a:off x="458220" y="3380685"/>
            <a:ext cx="93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C44077-C294-4B6C-B15E-B5ADA0D3D413}"/>
              </a:ext>
            </a:extLst>
          </p:cNvPr>
          <p:cNvCxnSpPr/>
          <p:nvPr/>
        </p:nvCxnSpPr>
        <p:spPr>
          <a:xfrm>
            <a:off x="1453471" y="3565351"/>
            <a:ext cx="5982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33ED37-DAF9-44BC-9CB9-20A217375665}"/>
              </a:ext>
            </a:extLst>
          </p:cNvPr>
          <p:cNvCxnSpPr/>
          <p:nvPr/>
        </p:nvCxnSpPr>
        <p:spPr>
          <a:xfrm>
            <a:off x="3566805" y="3578331"/>
            <a:ext cx="5982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265DDA-6E8E-4A6F-90BD-FEF4E7D64B1F}"/>
              </a:ext>
            </a:extLst>
          </p:cNvPr>
          <p:cNvSpPr txBox="1"/>
          <p:nvPr/>
        </p:nvSpPr>
        <p:spPr>
          <a:xfrm>
            <a:off x="2842904" y="344042"/>
            <a:ext cx="67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SQL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A063DD56-0874-4C5D-92F0-5B2E13420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05211"/>
              </p:ext>
            </p:extLst>
          </p:nvPr>
        </p:nvGraphicFramePr>
        <p:xfrm>
          <a:off x="7138773" y="1699689"/>
          <a:ext cx="126946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31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4731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5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9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87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87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34C9524-F33B-474B-8638-DDD735FACD80}"/>
              </a:ext>
            </a:extLst>
          </p:cNvPr>
          <p:cNvSpPr txBox="1"/>
          <p:nvPr/>
        </p:nvSpPr>
        <p:spPr>
          <a:xfrm>
            <a:off x="7163401" y="979425"/>
            <a:ext cx="93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surveys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8D30D-8D4B-4281-B09D-6B66927EECA4}"/>
              </a:ext>
            </a:extLst>
          </p:cNvPr>
          <p:cNvSpPr txBox="1"/>
          <p:nvPr/>
        </p:nvSpPr>
        <p:spPr>
          <a:xfrm>
            <a:off x="10269757" y="979425"/>
            <a:ext cx="133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head(n= 10)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CA8867-84F8-44E2-B50D-E636CF9168D2}"/>
              </a:ext>
            </a:extLst>
          </p:cNvPr>
          <p:cNvCxnSpPr/>
          <p:nvPr/>
        </p:nvCxnSpPr>
        <p:spPr>
          <a:xfrm>
            <a:off x="8961403" y="1163956"/>
            <a:ext cx="5982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D2954ADC-BD06-44D2-BC6F-DE069BB5A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45289"/>
              </p:ext>
            </p:extLst>
          </p:nvPr>
        </p:nvGraphicFramePr>
        <p:xfrm>
          <a:off x="10334616" y="1686718"/>
          <a:ext cx="126946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31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4731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26494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5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9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87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87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2480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7235EF-BFF2-456A-AD4E-ACF8183166DC}"/>
              </a:ext>
            </a:extLst>
          </p:cNvPr>
          <p:cNvCxnSpPr/>
          <p:nvPr/>
        </p:nvCxnSpPr>
        <p:spPr>
          <a:xfrm>
            <a:off x="8961403" y="3565351"/>
            <a:ext cx="5982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7ED9FC-54BE-48AC-836F-D961FA1A226F}"/>
              </a:ext>
            </a:extLst>
          </p:cNvPr>
          <p:cNvSpPr txBox="1"/>
          <p:nvPr/>
        </p:nvSpPr>
        <p:spPr>
          <a:xfrm>
            <a:off x="8828875" y="344041"/>
            <a:ext cx="104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dplyr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425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CCCAA-6C93-4029-9CC8-0FE2A89F6EFA}"/>
              </a:ext>
            </a:extLst>
          </p:cNvPr>
          <p:cNvSpPr txBox="1"/>
          <p:nvPr/>
        </p:nvSpPr>
        <p:spPr>
          <a:xfrm>
            <a:off x="612843" y="943583"/>
            <a:ext cx="146887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SQL</a:t>
            </a:r>
          </a:p>
          <a:p>
            <a:endParaRPr lang="en-US" dirty="0"/>
          </a:p>
          <a:p>
            <a:r>
              <a:rPr lang="en-US" dirty="0" err="1"/>
              <a:t>joined_plots</a:t>
            </a:r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A9D0B-96A2-41EB-8C5B-CA54A1CEF2C4}"/>
              </a:ext>
            </a:extLst>
          </p:cNvPr>
          <p:cNvSpPr txBox="1"/>
          <p:nvPr/>
        </p:nvSpPr>
        <p:spPr>
          <a:xfrm>
            <a:off x="3116095" y="943583"/>
            <a:ext cx="3407922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dplyr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Filter(</a:t>
            </a:r>
            <a:r>
              <a:rPr lang="en-US" dirty="0" err="1"/>
              <a:t>joined_plots</a:t>
            </a:r>
            <a:r>
              <a:rPr lang="en-US" dirty="0"/>
              <a:t>*, !is.na(weight)</a:t>
            </a:r>
          </a:p>
          <a:p>
            <a:endParaRPr lang="en-US" dirty="0"/>
          </a:p>
          <a:p>
            <a:r>
              <a:rPr lang="en-US" i="1" dirty="0"/>
              <a:t>Removes observations where weight is 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49B59-2FA7-4FA5-9427-84973480B4C9}"/>
              </a:ext>
            </a:extLst>
          </p:cNvPr>
          <p:cNvSpPr txBox="1"/>
          <p:nvPr/>
        </p:nvSpPr>
        <p:spPr>
          <a:xfrm>
            <a:off x="2890737" y="3091084"/>
            <a:ext cx="385863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dplyr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mutate(ratio=</a:t>
            </a:r>
            <a:r>
              <a:rPr lang="en-US" dirty="0" err="1"/>
              <a:t>hindfoot_length</a:t>
            </a:r>
            <a:r>
              <a:rPr lang="en-US" dirty="0"/>
              <a:t>/weight)</a:t>
            </a:r>
          </a:p>
          <a:p>
            <a:endParaRPr lang="en-US" dirty="0"/>
          </a:p>
          <a:p>
            <a:r>
              <a:rPr lang="en-US" i="1" dirty="0"/>
              <a:t>Adds a column called ratio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3E879-E22E-49FE-B606-BAFA3C5BCBA9}"/>
              </a:ext>
            </a:extLst>
          </p:cNvPr>
          <p:cNvSpPr txBox="1"/>
          <p:nvPr/>
        </p:nvSpPr>
        <p:spPr>
          <a:xfrm>
            <a:off x="612843" y="6372092"/>
            <a:ext cx="1147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*table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7C09F-BD94-4176-B394-87D039D9B10D}"/>
              </a:ext>
            </a:extLst>
          </p:cNvPr>
          <p:cNvSpPr txBox="1"/>
          <p:nvPr/>
        </p:nvSpPr>
        <p:spPr>
          <a:xfrm>
            <a:off x="2553513" y="4983909"/>
            <a:ext cx="453308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dplyr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as.data.frame</a:t>
            </a:r>
            <a:r>
              <a:rPr lang="en-US" dirty="0"/>
              <a:t>() %&gt;% head()</a:t>
            </a:r>
          </a:p>
          <a:p>
            <a:endParaRPr lang="en-US" dirty="0"/>
          </a:p>
          <a:p>
            <a:r>
              <a:rPr lang="en-US" i="1" dirty="0"/>
              <a:t>Converts </a:t>
            </a:r>
            <a:r>
              <a:rPr lang="en-US" i="1" dirty="0" err="1"/>
              <a:t>joined_plots</a:t>
            </a:r>
            <a:r>
              <a:rPr lang="en-US" i="1" dirty="0"/>
              <a:t> to  a data frame and shows the first 6 rows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2C779-A5C3-4538-A7B3-D3C5F4439772}"/>
              </a:ext>
            </a:extLst>
          </p:cNvPr>
          <p:cNvSpPr txBox="1"/>
          <p:nvPr/>
        </p:nvSpPr>
        <p:spPr>
          <a:xfrm>
            <a:off x="8385243" y="2306253"/>
            <a:ext cx="16212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Results in a </a:t>
            </a:r>
            <a:r>
              <a:rPr lang="en-US" b="1" dirty="0" err="1"/>
              <a:t>dataframe</a:t>
            </a:r>
            <a:r>
              <a:rPr lang="en-US" b="1" dirty="0"/>
              <a:t> object showing the first 6 rows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214E5-6F5B-470F-B7FD-DCA696A26B02}"/>
              </a:ext>
            </a:extLst>
          </p:cNvPr>
          <p:cNvCxnSpPr>
            <a:stCxn id="4" idx="3"/>
          </p:cNvCxnSpPr>
          <p:nvPr/>
        </p:nvCxnSpPr>
        <p:spPr>
          <a:xfrm flipV="1">
            <a:off x="2081720" y="1543747"/>
            <a:ext cx="8949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D04EF9-2826-4092-A0DE-C441F1901F4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820056" y="2697909"/>
            <a:ext cx="0" cy="393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6C5628-A4EA-4014-96BD-029FC8C44D0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820056" y="4568412"/>
            <a:ext cx="0" cy="415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32436A-693A-46C6-9329-5A1191D02597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7086598" y="3506582"/>
            <a:ext cx="2109283" cy="23544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1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147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Javy Locsin</dc:creator>
  <cp:lastModifiedBy>Javy Locsin</cp:lastModifiedBy>
  <cp:revision>5</cp:revision>
  <dcterms:created xsi:type="dcterms:W3CDTF">2021-01-28T20:13:44Z</dcterms:created>
  <dcterms:modified xsi:type="dcterms:W3CDTF">2021-01-28T20:37:14Z</dcterms:modified>
</cp:coreProperties>
</file>