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74" r:id="rId6"/>
    <p:sldId id="258" r:id="rId7"/>
    <p:sldId id="259" r:id="rId8"/>
    <p:sldId id="266" r:id="rId9"/>
    <p:sldId id="260" r:id="rId10"/>
    <p:sldId id="261" r:id="rId11"/>
    <p:sldId id="262" r:id="rId12"/>
    <p:sldId id="263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9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4" d="100"/>
        <a:sy n="174" d="100"/>
      </p:scale>
      <p:origin x="0" y="-1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4153-741E-4EB6-A031-FAAF82BB8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D7F1-0735-4B01-BBEC-55B9A56EB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2EEE-5ABB-4157-866B-125ACEA9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A713-45A9-498C-8065-924CE5C5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A75D3-5811-4727-9FC8-6556BB44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5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7A79-8B8F-49FA-8277-B7F121F7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19939-413D-4193-9C01-B731DC58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0926-0FD8-4937-B168-33E55257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6081-B6D9-4880-9748-A567E47A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0471-8618-4C8E-B871-02C44185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33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3ACE8-4D56-4405-A644-F0803C33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E8340-40E9-4062-8CF5-C70663B2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319C-90D3-4785-9F05-2665CCE6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4A19-CCC4-419C-BABF-D745DCC8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4F74-1D2D-4B03-B65B-32116BA8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97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71F7-5A44-437E-932C-8A4CC3BD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A6FD-1F2D-424A-8D69-1E7B7B11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DC29-A948-4980-BE84-0B3C69C2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05B54-2916-4081-A668-E195D5A3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1BAA-8902-457A-934A-08129AF1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06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B00D-02CA-4B01-9F06-75465750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5A08-D60F-46AE-A547-91A828AE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D78E-7123-4488-BAA7-C3C6E887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265B4-B914-4CBD-BB81-6109C4E2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E68E0-FBAD-4B7C-BE7C-1DC40E4A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3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5469-2B28-4685-96AD-0A9B5C05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9708-2D02-4D67-8F28-E0C7B93E0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15986-7913-4F16-8CB3-1CF49F8C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844E0-10C2-46EC-9559-12BD2D0B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68A1D-185F-4CC3-9348-08538255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29461-65F6-4091-8780-E574A962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95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1753-3AF0-474B-BDCC-117B4AA5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EE5C7-8C3A-482A-A4E7-F7B42C02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C0C13-ADC1-4EB3-9079-9AFEB242D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A2FC1-EA5A-4255-9735-30FBFC08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9EF05-7423-46D3-8A54-416B94C7E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9232E-BA04-4438-8E6D-A09B8927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5C6CB-9144-4FB2-AC42-9D67B42F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A0BB7-B503-437E-A358-F922984A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32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6F2D-A21A-4274-B737-519CF70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5DC67-50B3-4C1C-A64F-16A7283A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073B9-20F3-46EA-9603-91EA4BD5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117DB-4FFC-4852-8CEB-87D2C94F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28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09053-4B31-43BF-A66B-B036957D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B9A1C-84F7-4592-AB54-DF6BFE9C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D1A26-4630-4675-BCAF-3408FB5B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45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FCF1-66E4-49BD-8388-8A1CC891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8CA2-B027-4189-BD97-684DD97C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9F36B-8C58-4FA6-949C-8A82B9D58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CD16C-98F9-4D4C-86D8-F36E2F97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67A75-5D6C-40BF-98ED-B409F8EB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64DAC-FD41-417E-BDE1-4553D927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17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2B42-CE88-4B83-AC82-993B31BE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6A63A-A502-476C-AC38-DD36DA761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28BE2-F902-4034-AA15-31F98CBDF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C9C0F-29D7-41F7-85DC-F6E69A9E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E07C-D8B6-41C9-932D-3C3D648B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1D00-C0B9-40D3-B279-F79DC2E6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7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A9BDF-08C7-4192-97E4-9BCC5DC7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1B7F-5F66-4BA5-84A8-653ABB5B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3760-3C7D-4DEE-AF81-5223C1B1A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85D2-A1C0-43EE-BAF1-ACF641BA865A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0F1C-E4C4-4708-9172-ABD8D4297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9219A-3051-42DF-A8D9-53132AA98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A397-1113-40AF-A7DF-9DD65BA98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90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9ADD96-EFAF-4B64-B828-A5A3D9A2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27" y="0"/>
            <a:ext cx="10519546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6B39EEA-F6BB-4459-B39A-A2996E6ACC6F}"/>
              </a:ext>
            </a:extLst>
          </p:cNvPr>
          <p:cNvSpPr/>
          <p:nvPr/>
        </p:nvSpPr>
        <p:spPr>
          <a:xfrm>
            <a:off x="3590925" y="2676525"/>
            <a:ext cx="4152900" cy="18002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56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DE7CF-78C4-42FA-AFCD-5FB7156D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09" y="0"/>
            <a:ext cx="8863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1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9B950F-7D6E-4F2E-A703-B8DF3DA66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231" b="77959"/>
          <a:stretch/>
        </p:blipFill>
        <p:spPr>
          <a:xfrm>
            <a:off x="3960202" y="2409947"/>
            <a:ext cx="5252568" cy="20381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9616990-595D-4217-826D-026937EAE70F}"/>
              </a:ext>
            </a:extLst>
          </p:cNvPr>
          <p:cNvSpPr/>
          <p:nvPr/>
        </p:nvSpPr>
        <p:spPr>
          <a:xfrm rot="2823973">
            <a:off x="2481003" y="1924362"/>
            <a:ext cx="1792772" cy="541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52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A838C0-8B13-4E3B-8401-58ADE6C99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" r="42788" b="80267"/>
          <a:stretch/>
        </p:blipFill>
        <p:spPr>
          <a:xfrm>
            <a:off x="873368" y="1892789"/>
            <a:ext cx="9163211" cy="17933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2E3CAA-6FD0-41DE-9099-2280A74D7310}"/>
              </a:ext>
            </a:extLst>
          </p:cNvPr>
          <p:cNvSpPr/>
          <p:nvPr/>
        </p:nvSpPr>
        <p:spPr>
          <a:xfrm>
            <a:off x="7229475" y="2390775"/>
            <a:ext cx="2066925" cy="7048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Buttons to run code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9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B52F4-AFEA-41B2-8C38-280E3BAE8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04" t="25770" b="21864"/>
          <a:stretch/>
        </p:blipFill>
        <p:spPr>
          <a:xfrm>
            <a:off x="942975" y="1072138"/>
            <a:ext cx="9963150" cy="512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F952D2D-25F0-4011-8873-59A29299F970}"/>
              </a:ext>
            </a:extLst>
          </p:cNvPr>
          <p:cNvSpPr/>
          <p:nvPr/>
        </p:nvSpPr>
        <p:spPr>
          <a:xfrm rot="7994536">
            <a:off x="5028164" y="1981513"/>
            <a:ext cx="1792772" cy="541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2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5C91CA-CB08-4616-BAC2-74B67A17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51" y="0"/>
            <a:ext cx="894489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EB2AE9-5FD6-4F61-BAD2-2DF471807A7F}"/>
              </a:ext>
            </a:extLst>
          </p:cNvPr>
          <p:cNvSpPr/>
          <p:nvPr/>
        </p:nvSpPr>
        <p:spPr>
          <a:xfrm>
            <a:off x="6506309" y="3094892"/>
            <a:ext cx="3950676" cy="36576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B0F0"/>
                </a:solidFill>
              </a:rPr>
              <a:t>Plots panel</a:t>
            </a:r>
          </a:p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9C4A911-4605-4D26-908A-DFD920EFCB16}"/>
              </a:ext>
            </a:extLst>
          </p:cNvPr>
          <p:cNvSpPr/>
          <p:nvPr/>
        </p:nvSpPr>
        <p:spPr>
          <a:xfrm rot="7994536">
            <a:off x="6767839" y="2153387"/>
            <a:ext cx="1585418" cy="5171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38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5C91CA-CB08-4616-BAC2-74B67A17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51" y="0"/>
            <a:ext cx="894489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EB2AE9-5FD6-4F61-BAD2-2DF471807A7F}"/>
              </a:ext>
            </a:extLst>
          </p:cNvPr>
          <p:cNvSpPr/>
          <p:nvPr/>
        </p:nvSpPr>
        <p:spPr>
          <a:xfrm>
            <a:off x="6435969" y="785446"/>
            <a:ext cx="4009293" cy="2121877"/>
          </a:xfrm>
          <a:prstGeom prst="rect">
            <a:avLst/>
          </a:prstGeom>
          <a:noFill/>
          <a:ln w="63500">
            <a:solidFill>
              <a:srgbClr val="F00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rgbClr val="F000CE"/>
              </a:solidFill>
            </a:endParaRPr>
          </a:p>
          <a:p>
            <a:pPr algn="ctr"/>
            <a:endParaRPr lang="en-GB" sz="3200" b="1" dirty="0">
              <a:solidFill>
                <a:srgbClr val="F000CE"/>
              </a:solidFill>
            </a:endParaRPr>
          </a:p>
          <a:p>
            <a:pPr algn="ctr"/>
            <a:r>
              <a:rPr lang="en-GB" sz="3200" b="1" dirty="0">
                <a:solidFill>
                  <a:srgbClr val="F000CE"/>
                </a:solidFill>
              </a:rPr>
              <a:t>Environment panel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9C4A911-4605-4D26-908A-DFD920EFCB16}"/>
              </a:ext>
            </a:extLst>
          </p:cNvPr>
          <p:cNvSpPr/>
          <p:nvPr/>
        </p:nvSpPr>
        <p:spPr>
          <a:xfrm rot="429210">
            <a:off x="4963323" y="331914"/>
            <a:ext cx="1585418" cy="5171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7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LASS SUGAR DISPENSER">
            <a:extLst>
              <a:ext uri="{FF2B5EF4-FFF2-40B4-BE49-F238E27FC236}">
                <a16:creationId xmlns:a16="http://schemas.microsoft.com/office/drawing/2014/main" id="{7532B820-AB0C-401F-A496-CD3999AE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7" descr="Raw_cane_sugar_light">
            <a:extLst>
              <a:ext uri="{FF2B5EF4-FFF2-40B4-BE49-F238E27FC236}">
                <a16:creationId xmlns:a16="http://schemas.microsoft.com/office/drawing/2014/main" id="{8A4DC635-853A-44F9-BD9D-16B16A272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019425"/>
            <a:ext cx="16764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A4C42-46D9-4987-B427-D05B70509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375" y="2492070"/>
            <a:ext cx="2583249" cy="1873860"/>
          </a:xfrm>
          <a:prstGeom prst="rect">
            <a:avLst/>
          </a:prstGeom>
        </p:spPr>
      </p:pic>
      <p:sp>
        <p:nvSpPr>
          <p:cNvPr id="7" name="Text Box 20">
            <a:extLst>
              <a:ext uri="{FF2B5EF4-FFF2-40B4-BE49-F238E27FC236}">
                <a16:creationId xmlns:a16="http://schemas.microsoft.com/office/drawing/2014/main" id="{69D3BD7F-5FDF-4DE6-A031-D0CDB80E3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34" y="3019425"/>
            <a:ext cx="15225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000" b="1" dirty="0">
                <a:solidFill>
                  <a:schemeClr val="tx1"/>
                </a:solidFill>
              </a:rPr>
              <a:t>Sugar</a:t>
            </a:r>
          </a:p>
        </p:txBody>
      </p:sp>
    </p:spTree>
    <p:extLst>
      <p:ext uri="{BB962C8B-B14F-4D97-AF65-F5344CB8AC3E}">
        <p14:creationId xmlns:p14="http://schemas.microsoft.com/office/powerpoint/2010/main" val="143719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Store Sugar So It Stays Soft and Sweet">
            <a:extLst>
              <a:ext uri="{FF2B5EF4-FFF2-40B4-BE49-F238E27FC236}">
                <a16:creationId xmlns:a16="http://schemas.microsoft.com/office/drawing/2014/main" id="{E59C86ED-246D-422F-B16F-8D2ACC5C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0"/>
            <a:ext cx="8435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F047D8-F389-4B8B-B169-916471F6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025" y="3177870"/>
            <a:ext cx="2583249" cy="1873860"/>
          </a:xfrm>
          <a:prstGeom prst="rect">
            <a:avLst/>
          </a:prstGeom>
        </p:spPr>
      </p:pic>
      <p:sp>
        <p:nvSpPr>
          <p:cNvPr id="4" name="Text Box 20">
            <a:extLst>
              <a:ext uri="{FF2B5EF4-FFF2-40B4-BE49-F238E27FC236}">
                <a16:creationId xmlns:a16="http://schemas.microsoft.com/office/drawing/2014/main" id="{F5205DBE-05EB-4DB0-A4C0-7B4D81E30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284" y="3705225"/>
            <a:ext cx="15225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000" b="1" dirty="0">
                <a:solidFill>
                  <a:schemeClr val="tx1"/>
                </a:solidFill>
              </a:rPr>
              <a:t>Sugar</a:t>
            </a:r>
          </a:p>
        </p:txBody>
      </p:sp>
    </p:spTree>
    <p:extLst>
      <p:ext uri="{BB962C8B-B14F-4D97-AF65-F5344CB8AC3E}">
        <p14:creationId xmlns:p14="http://schemas.microsoft.com/office/powerpoint/2010/main" val="291416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gar Cubes Images, Stock Photos &amp; Vectors | Shutterstock">
            <a:extLst>
              <a:ext uri="{FF2B5EF4-FFF2-40B4-BE49-F238E27FC236}">
                <a16:creationId xmlns:a16="http://schemas.microsoft.com/office/drawing/2014/main" id="{99242169-C8A8-47EC-9143-12E008875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6"/>
          <a:stretch/>
        </p:blipFill>
        <p:spPr bwMode="auto">
          <a:xfrm>
            <a:off x="3829050" y="443235"/>
            <a:ext cx="4943475" cy="519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9768-1D12-4995-86C2-98B18474A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11865">
            <a:off x="4733355" y="3066046"/>
            <a:ext cx="1784740" cy="1294631"/>
          </a:xfrm>
          <a:prstGeom prst="rect">
            <a:avLst/>
          </a:prstGeom>
        </p:spPr>
      </p:pic>
      <p:sp>
        <p:nvSpPr>
          <p:cNvPr id="4" name="Text Box 20">
            <a:extLst>
              <a:ext uri="{FF2B5EF4-FFF2-40B4-BE49-F238E27FC236}">
                <a16:creationId xmlns:a16="http://schemas.microsoft.com/office/drawing/2014/main" id="{47BA1616-D868-45C4-A300-2FB18857F8C3}"/>
              </a:ext>
            </a:extLst>
          </p:cNvPr>
          <p:cNvSpPr txBox="1">
            <a:spLocks noChangeArrowheads="1"/>
          </p:cNvSpPr>
          <p:nvPr/>
        </p:nvSpPr>
        <p:spPr bwMode="auto">
          <a:xfrm rot="862408">
            <a:off x="5248259" y="3552826"/>
            <a:ext cx="1522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Sugar</a:t>
            </a:r>
          </a:p>
        </p:txBody>
      </p:sp>
    </p:spTree>
    <p:extLst>
      <p:ext uri="{BB962C8B-B14F-4D97-AF65-F5344CB8AC3E}">
        <p14:creationId xmlns:p14="http://schemas.microsoft.com/office/powerpoint/2010/main" val="312779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C9823-7B11-4F55-9C96-CF96AED842A3}"/>
              </a:ext>
            </a:extLst>
          </p:cNvPr>
          <p:cNvSpPr/>
          <p:nvPr/>
        </p:nvSpPr>
        <p:spPr>
          <a:xfrm>
            <a:off x="6267925" y="409303"/>
            <a:ext cx="1112657" cy="4763583"/>
          </a:xfrm>
          <a:prstGeom prst="rect">
            <a:avLst/>
          </a:prstGeom>
          <a:solidFill>
            <a:srgbClr val="FF0000"/>
          </a:solidFill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252BC7-CC01-4C63-B318-F13653833946}"/>
              </a:ext>
            </a:extLst>
          </p:cNvPr>
          <p:cNvGrpSpPr/>
          <p:nvPr/>
        </p:nvGrpSpPr>
        <p:grpSpPr>
          <a:xfrm>
            <a:off x="6345283" y="409303"/>
            <a:ext cx="957943" cy="4763583"/>
            <a:chOff x="6345283" y="409303"/>
            <a:chExt cx="957943" cy="47635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9F062E-DEFC-4EB4-BEB5-8F10854D3E7B}"/>
                </a:ext>
              </a:extLst>
            </p:cNvPr>
            <p:cNvSpPr/>
            <p:nvPr/>
          </p:nvSpPr>
          <p:spPr>
            <a:xfrm>
              <a:off x="6345283" y="409303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F2B471-EE52-44C9-8AC4-C54F299141AB}"/>
                </a:ext>
              </a:extLst>
            </p:cNvPr>
            <p:cNvSpPr/>
            <p:nvPr/>
          </p:nvSpPr>
          <p:spPr>
            <a:xfrm>
              <a:off x="6345283" y="1201782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54796B-EA1B-4765-8E3C-4EA303995A6B}"/>
                </a:ext>
              </a:extLst>
            </p:cNvPr>
            <p:cNvSpPr/>
            <p:nvPr/>
          </p:nvSpPr>
          <p:spPr>
            <a:xfrm>
              <a:off x="6345283" y="1994261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00E4AE-9703-4D0A-88E4-9F004116D834}"/>
                </a:ext>
              </a:extLst>
            </p:cNvPr>
            <p:cNvSpPr/>
            <p:nvPr/>
          </p:nvSpPr>
          <p:spPr>
            <a:xfrm>
              <a:off x="6345283" y="2786740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AC6AE3-449D-4F83-8C2C-8D394CF455B0}"/>
                </a:ext>
              </a:extLst>
            </p:cNvPr>
            <p:cNvSpPr/>
            <p:nvPr/>
          </p:nvSpPr>
          <p:spPr>
            <a:xfrm>
              <a:off x="6345283" y="3579219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EA7884-3DB3-4D78-B999-E7F86D335171}"/>
                </a:ext>
              </a:extLst>
            </p:cNvPr>
            <p:cNvSpPr/>
            <p:nvPr/>
          </p:nvSpPr>
          <p:spPr>
            <a:xfrm>
              <a:off x="6345283" y="437169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50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8A1E2-F49B-4C02-B53E-DDB6A17D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09" y="0"/>
            <a:ext cx="8863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0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C9823-7B11-4F55-9C96-CF96AED842A3}"/>
              </a:ext>
            </a:extLst>
          </p:cNvPr>
          <p:cNvSpPr/>
          <p:nvPr/>
        </p:nvSpPr>
        <p:spPr>
          <a:xfrm>
            <a:off x="6345282" y="404875"/>
            <a:ext cx="3055891" cy="6043822"/>
          </a:xfrm>
          <a:prstGeom prst="rect">
            <a:avLst/>
          </a:prstGeom>
          <a:solidFill>
            <a:srgbClr val="FF0000"/>
          </a:solidFill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AFFEE5-D9F3-47B7-A031-714F6484EE71}"/>
              </a:ext>
            </a:extLst>
          </p:cNvPr>
          <p:cNvGrpSpPr/>
          <p:nvPr/>
        </p:nvGrpSpPr>
        <p:grpSpPr>
          <a:xfrm>
            <a:off x="6345283" y="409303"/>
            <a:ext cx="3055892" cy="6010547"/>
            <a:chOff x="6345283" y="409303"/>
            <a:chExt cx="3055892" cy="601054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252BC7-CC01-4C63-B318-F13653833946}"/>
                </a:ext>
              </a:extLst>
            </p:cNvPr>
            <p:cNvGrpSpPr/>
            <p:nvPr/>
          </p:nvGrpSpPr>
          <p:grpSpPr>
            <a:xfrm>
              <a:off x="6345283" y="409303"/>
              <a:ext cx="3055892" cy="6010547"/>
              <a:chOff x="6345283" y="409303"/>
              <a:chExt cx="957943" cy="476358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99F062E-DEFC-4EB4-BEB5-8F10854D3E7B}"/>
                  </a:ext>
                </a:extLst>
              </p:cNvPr>
              <p:cNvSpPr/>
              <p:nvPr/>
            </p:nvSpPr>
            <p:spPr>
              <a:xfrm>
                <a:off x="6345283" y="409303"/>
                <a:ext cx="957943" cy="80118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/>
                    </a:solidFill>
                  </a:rPr>
                  <a:t>7L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F2B471-EE52-44C9-8AC4-C54F299141AB}"/>
                  </a:ext>
                </a:extLst>
              </p:cNvPr>
              <p:cNvSpPr/>
              <p:nvPr/>
            </p:nvSpPr>
            <p:spPr>
              <a:xfrm>
                <a:off x="6345283" y="1201782"/>
                <a:ext cx="957943" cy="80118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/>
                    </a:solidFill>
                  </a:rPr>
                  <a:t>“hello”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54796B-EA1B-4765-8E3C-4EA303995A6B}"/>
                  </a:ext>
                </a:extLst>
              </p:cNvPr>
              <p:cNvSpPr/>
              <p:nvPr/>
            </p:nvSpPr>
            <p:spPr>
              <a:xfrm>
                <a:off x="6345283" y="1994261"/>
                <a:ext cx="957943" cy="80118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/>
                    </a:solidFill>
                  </a:rPr>
                  <a:t>3.6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00E4AE-9703-4D0A-88E4-9F004116D834}"/>
                  </a:ext>
                </a:extLst>
              </p:cNvPr>
              <p:cNvSpPr/>
              <p:nvPr/>
            </p:nvSpPr>
            <p:spPr>
              <a:xfrm>
                <a:off x="6345283" y="2786740"/>
                <a:ext cx="957943" cy="80118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AC6AE3-449D-4F83-8C2C-8D394CF455B0}"/>
                  </a:ext>
                </a:extLst>
              </p:cNvPr>
              <p:cNvSpPr/>
              <p:nvPr/>
            </p:nvSpPr>
            <p:spPr>
              <a:xfrm>
                <a:off x="6345283" y="3579219"/>
                <a:ext cx="957943" cy="80118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7EA7884-3DB3-4D78-B999-E7F86D335171}"/>
                  </a:ext>
                </a:extLst>
              </p:cNvPr>
              <p:cNvSpPr/>
              <p:nvPr/>
            </p:nvSpPr>
            <p:spPr>
              <a:xfrm>
                <a:off x="6345283" y="4371698"/>
                <a:ext cx="957943" cy="80118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/>
                    </a:solidFill>
                  </a:rPr>
                  <a:t>“world”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F1CE87-45AD-433E-B120-5C4D461B47CB}"/>
                </a:ext>
              </a:extLst>
            </p:cNvPr>
            <p:cNvGrpSpPr/>
            <p:nvPr/>
          </p:nvGrpSpPr>
          <p:grpSpPr>
            <a:xfrm>
              <a:off x="6688183" y="3600449"/>
              <a:ext cx="2446292" cy="600075"/>
              <a:chOff x="3478258" y="1733278"/>
              <a:chExt cx="2886620" cy="80118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8F92B8-6BB4-4DF6-B45C-88E0B558567A}"/>
                  </a:ext>
                </a:extLst>
              </p:cNvPr>
              <p:cNvSpPr/>
              <p:nvPr/>
            </p:nvSpPr>
            <p:spPr>
              <a:xfrm>
                <a:off x="3478258" y="1733278"/>
                <a:ext cx="957943" cy="80118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D607EF-F0C7-4CB3-8FE9-8E27BC2E7EE7}"/>
                  </a:ext>
                </a:extLst>
              </p:cNvPr>
              <p:cNvSpPr/>
              <p:nvPr/>
            </p:nvSpPr>
            <p:spPr>
              <a:xfrm>
                <a:off x="4447359" y="1733278"/>
                <a:ext cx="957943" cy="80118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B0CFF8F-6698-495E-81AE-F3FD3BDAA250}"/>
                  </a:ext>
                </a:extLst>
              </p:cNvPr>
              <p:cNvSpPr/>
              <p:nvPr/>
            </p:nvSpPr>
            <p:spPr>
              <a:xfrm>
                <a:off x="5406935" y="1733278"/>
                <a:ext cx="957943" cy="80118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121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6250DF7-112A-453B-84C4-544F3475F81B}"/>
              </a:ext>
            </a:extLst>
          </p:cNvPr>
          <p:cNvSpPr/>
          <p:nvPr/>
        </p:nvSpPr>
        <p:spPr>
          <a:xfrm>
            <a:off x="3487781" y="2534464"/>
            <a:ext cx="2888253" cy="801189"/>
          </a:xfrm>
          <a:prstGeom prst="rect">
            <a:avLst/>
          </a:prstGeom>
          <a:solidFill>
            <a:srgbClr val="FF0000"/>
          </a:solidFill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3576D9-6F2F-4585-84DF-843705409E1F}"/>
              </a:ext>
            </a:extLst>
          </p:cNvPr>
          <p:cNvGrpSpPr/>
          <p:nvPr/>
        </p:nvGrpSpPr>
        <p:grpSpPr>
          <a:xfrm>
            <a:off x="3487783" y="1733278"/>
            <a:ext cx="2886620" cy="801188"/>
            <a:chOff x="3478258" y="1733278"/>
            <a:chExt cx="2886620" cy="8011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24D1F-F2BD-47C4-AFE0-98E478F76815}"/>
                </a:ext>
              </a:extLst>
            </p:cNvPr>
            <p:cNvSpPr/>
            <p:nvPr/>
          </p:nvSpPr>
          <p:spPr>
            <a:xfrm>
              <a:off x="3478258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7505E1-B74D-4E36-89EA-E0C4C5726121}"/>
                </a:ext>
              </a:extLst>
            </p:cNvPr>
            <p:cNvSpPr/>
            <p:nvPr/>
          </p:nvSpPr>
          <p:spPr>
            <a:xfrm>
              <a:off x="4447359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0CC97F-393B-42C8-A963-DAACA72AC9C2}"/>
                </a:ext>
              </a:extLst>
            </p:cNvPr>
            <p:cNvSpPr/>
            <p:nvPr/>
          </p:nvSpPr>
          <p:spPr>
            <a:xfrm>
              <a:off x="5406935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A125C3-B5C7-4FDC-9DB8-51E43AE4941D}"/>
              </a:ext>
            </a:extLst>
          </p:cNvPr>
          <p:cNvGrpSpPr/>
          <p:nvPr/>
        </p:nvGrpSpPr>
        <p:grpSpPr>
          <a:xfrm>
            <a:off x="3483020" y="2534466"/>
            <a:ext cx="2886620" cy="801188"/>
            <a:chOff x="3478258" y="1733278"/>
            <a:chExt cx="2886620" cy="8011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2C6D80-9B89-4392-B3DD-FBCA86B5F020}"/>
                </a:ext>
              </a:extLst>
            </p:cNvPr>
            <p:cNvSpPr/>
            <p:nvPr/>
          </p:nvSpPr>
          <p:spPr>
            <a:xfrm>
              <a:off x="3478258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069376-71B3-40FF-898D-82CDF7E23414}"/>
                </a:ext>
              </a:extLst>
            </p:cNvPr>
            <p:cNvSpPr/>
            <p:nvPr/>
          </p:nvSpPr>
          <p:spPr>
            <a:xfrm>
              <a:off x="4447359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171D71-605D-4F3F-94A7-7DBB3DD28884}"/>
                </a:ext>
              </a:extLst>
            </p:cNvPr>
            <p:cNvSpPr/>
            <p:nvPr/>
          </p:nvSpPr>
          <p:spPr>
            <a:xfrm>
              <a:off x="5406935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1B7F6D-B799-4659-A47F-1931C1DD7A65}"/>
              </a:ext>
            </a:extLst>
          </p:cNvPr>
          <p:cNvGrpSpPr/>
          <p:nvPr/>
        </p:nvGrpSpPr>
        <p:grpSpPr>
          <a:xfrm>
            <a:off x="3487782" y="3335654"/>
            <a:ext cx="2886620" cy="801188"/>
            <a:chOff x="3478258" y="1733278"/>
            <a:chExt cx="2886620" cy="80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9AC686-23F2-4825-BE0C-F19B7DC41403}"/>
                </a:ext>
              </a:extLst>
            </p:cNvPr>
            <p:cNvSpPr/>
            <p:nvPr/>
          </p:nvSpPr>
          <p:spPr>
            <a:xfrm>
              <a:off x="3478258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D25295-6331-43D9-892F-46E0AE29DC0E}"/>
                </a:ext>
              </a:extLst>
            </p:cNvPr>
            <p:cNvSpPr/>
            <p:nvPr/>
          </p:nvSpPr>
          <p:spPr>
            <a:xfrm>
              <a:off x="4447359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D21F06-3736-469D-A027-CAAC6E5B81A7}"/>
                </a:ext>
              </a:extLst>
            </p:cNvPr>
            <p:cNvSpPr/>
            <p:nvPr/>
          </p:nvSpPr>
          <p:spPr>
            <a:xfrm>
              <a:off x="5406935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A5B15-4887-4497-9F54-8C7E9FC539C2}"/>
              </a:ext>
            </a:extLst>
          </p:cNvPr>
          <p:cNvGrpSpPr/>
          <p:nvPr/>
        </p:nvGrpSpPr>
        <p:grpSpPr>
          <a:xfrm>
            <a:off x="3483019" y="4136842"/>
            <a:ext cx="2886620" cy="801188"/>
            <a:chOff x="3478258" y="1733278"/>
            <a:chExt cx="2886620" cy="80118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0938C4-CA72-40C2-B785-B0AEF1561821}"/>
                </a:ext>
              </a:extLst>
            </p:cNvPr>
            <p:cNvSpPr/>
            <p:nvPr/>
          </p:nvSpPr>
          <p:spPr>
            <a:xfrm>
              <a:off x="3478258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973CD1-D157-480A-843D-3B358481A2A3}"/>
                </a:ext>
              </a:extLst>
            </p:cNvPr>
            <p:cNvSpPr/>
            <p:nvPr/>
          </p:nvSpPr>
          <p:spPr>
            <a:xfrm>
              <a:off x="4447359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F849A0-E2B3-4067-87EF-5AF0E59F7B7D}"/>
                </a:ext>
              </a:extLst>
            </p:cNvPr>
            <p:cNvSpPr/>
            <p:nvPr/>
          </p:nvSpPr>
          <p:spPr>
            <a:xfrm>
              <a:off x="5406935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76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F89321-3E86-479A-9F87-8E1A4AD56534}"/>
              </a:ext>
            </a:extLst>
          </p:cNvPr>
          <p:cNvSpPr/>
          <p:nvPr/>
        </p:nvSpPr>
        <p:spPr>
          <a:xfrm>
            <a:off x="5800656" y="3829594"/>
            <a:ext cx="979510" cy="846361"/>
          </a:xfrm>
          <a:prstGeom prst="rect">
            <a:avLst/>
          </a:prstGeom>
          <a:solidFill>
            <a:srgbClr val="FF0000"/>
          </a:solidFill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4D19E7-C7FD-4B94-810E-AFA299F6BB72}"/>
              </a:ext>
            </a:extLst>
          </p:cNvPr>
          <p:cNvGrpSpPr/>
          <p:nvPr/>
        </p:nvGrpSpPr>
        <p:grpSpPr>
          <a:xfrm>
            <a:off x="4849858" y="647428"/>
            <a:ext cx="2886620" cy="801188"/>
            <a:chOff x="3478258" y="1733278"/>
            <a:chExt cx="2886620" cy="801188"/>
          </a:xfrm>
          <a:solidFill>
            <a:schemeClr val="bg1">
              <a:lumMod val="8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513C6E-36A5-4DFB-A4BC-C795A709726E}"/>
                </a:ext>
              </a:extLst>
            </p:cNvPr>
            <p:cNvSpPr/>
            <p:nvPr/>
          </p:nvSpPr>
          <p:spPr>
            <a:xfrm>
              <a:off x="3478258" y="1733278"/>
              <a:ext cx="957943" cy="801188"/>
            </a:xfrm>
            <a:prstGeom prst="rect">
              <a:avLst/>
            </a:prstGeom>
            <a:grp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8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158497-0350-4DCB-8E75-688CEF4A078E}"/>
                </a:ext>
              </a:extLst>
            </p:cNvPr>
            <p:cNvSpPr/>
            <p:nvPr/>
          </p:nvSpPr>
          <p:spPr>
            <a:xfrm>
              <a:off x="4447359" y="1733278"/>
              <a:ext cx="957943" cy="801188"/>
            </a:xfrm>
            <a:prstGeom prst="rect">
              <a:avLst/>
            </a:prstGeom>
            <a:grp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800" b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6173B2-193E-4447-99FF-C9A4374D944D}"/>
                </a:ext>
              </a:extLst>
            </p:cNvPr>
            <p:cNvSpPr/>
            <p:nvPr/>
          </p:nvSpPr>
          <p:spPr>
            <a:xfrm>
              <a:off x="5406935" y="1733278"/>
              <a:ext cx="957943" cy="801188"/>
            </a:xfrm>
            <a:prstGeom prst="rect">
              <a:avLst/>
            </a:prstGeom>
            <a:grp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800" b="1" dirty="0">
                  <a:solidFill>
                    <a:schemeClr val="tx1"/>
                  </a:solidFill>
                </a:rPr>
                <a:t>z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2F5E5F3-A88E-4B88-A186-915E63B1C895}"/>
              </a:ext>
            </a:extLst>
          </p:cNvPr>
          <p:cNvGrpSpPr/>
          <p:nvPr/>
        </p:nvGrpSpPr>
        <p:grpSpPr>
          <a:xfrm>
            <a:off x="4845095" y="1448616"/>
            <a:ext cx="2886620" cy="801188"/>
            <a:chOff x="3478258" y="1733278"/>
            <a:chExt cx="2886620" cy="8011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3271A-1B57-4D1F-8624-4A4280DC40C3}"/>
                </a:ext>
              </a:extLst>
            </p:cNvPr>
            <p:cNvSpPr/>
            <p:nvPr/>
          </p:nvSpPr>
          <p:spPr>
            <a:xfrm>
              <a:off x="3478258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A573C5-9EB4-48A9-B361-36BBF5FB6406}"/>
                </a:ext>
              </a:extLst>
            </p:cNvPr>
            <p:cNvSpPr/>
            <p:nvPr/>
          </p:nvSpPr>
          <p:spPr>
            <a:xfrm>
              <a:off x="4447359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7A71C9-E306-46E6-9B45-10035067B3D3}"/>
                </a:ext>
              </a:extLst>
            </p:cNvPr>
            <p:cNvSpPr/>
            <p:nvPr/>
          </p:nvSpPr>
          <p:spPr>
            <a:xfrm>
              <a:off x="5406935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3A4E41-A862-4646-91E9-EDD1CFAE5B2A}"/>
              </a:ext>
            </a:extLst>
          </p:cNvPr>
          <p:cNvGrpSpPr/>
          <p:nvPr/>
        </p:nvGrpSpPr>
        <p:grpSpPr>
          <a:xfrm>
            <a:off x="4849857" y="2249804"/>
            <a:ext cx="2886620" cy="801188"/>
            <a:chOff x="3478258" y="1733278"/>
            <a:chExt cx="2886620" cy="80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B51571-7968-4A32-B7F1-F107D3D46376}"/>
                </a:ext>
              </a:extLst>
            </p:cNvPr>
            <p:cNvSpPr/>
            <p:nvPr/>
          </p:nvSpPr>
          <p:spPr>
            <a:xfrm>
              <a:off x="3478258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C805B-B80B-4912-A28B-D42064F42E59}"/>
                </a:ext>
              </a:extLst>
            </p:cNvPr>
            <p:cNvSpPr/>
            <p:nvPr/>
          </p:nvSpPr>
          <p:spPr>
            <a:xfrm>
              <a:off x="4447359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7D3855-CF89-496E-9166-3A52D360D948}"/>
                </a:ext>
              </a:extLst>
            </p:cNvPr>
            <p:cNvSpPr/>
            <p:nvPr/>
          </p:nvSpPr>
          <p:spPr>
            <a:xfrm>
              <a:off x="5406935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6993D9-E850-4D4A-AFBE-DC102812D8C8}"/>
              </a:ext>
            </a:extLst>
          </p:cNvPr>
          <p:cNvGrpSpPr/>
          <p:nvPr/>
        </p:nvGrpSpPr>
        <p:grpSpPr>
          <a:xfrm>
            <a:off x="4845094" y="3050992"/>
            <a:ext cx="2886620" cy="801188"/>
            <a:chOff x="3478258" y="1733278"/>
            <a:chExt cx="2886620" cy="8011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ED48FD-C1A1-4FA2-856B-763DA3D08B13}"/>
                </a:ext>
              </a:extLst>
            </p:cNvPr>
            <p:cNvSpPr/>
            <p:nvPr/>
          </p:nvSpPr>
          <p:spPr>
            <a:xfrm>
              <a:off x="3478258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705281-FF32-40D7-8C13-E6634EFD5A97}"/>
                </a:ext>
              </a:extLst>
            </p:cNvPr>
            <p:cNvSpPr/>
            <p:nvPr/>
          </p:nvSpPr>
          <p:spPr>
            <a:xfrm>
              <a:off x="4447359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DFABD9-7644-49A1-AC48-0C6AE1260EEE}"/>
                </a:ext>
              </a:extLst>
            </p:cNvPr>
            <p:cNvSpPr/>
            <p:nvPr/>
          </p:nvSpPr>
          <p:spPr>
            <a:xfrm>
              <a:off x="5406935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59263B-34B6-47C7-9908-F8B709C2B5F6}"/>
              </a:ext>
            </a:extLst>
          </p:cNvPr>
          <p:cNvGrpSpPr/>
          <p:nvPr/>
        </p:nvGrpSpPr>
        <p:grpSpPr>
          <a:xfrm>
            <a:off x="4851489" y="3852180"/>
            <a:ext cx="2886620" cy="801188"/>
            <a:chOff x="3478258" y="1733278"/>
            <a:chExt cx="2886620" cy="80118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FA7AE5-2F6A-4200-B832-FE65C0725D26}"/>
                </a:ext>
              </a:extLst>
            </p:cNvPr>
            <p:cNvSpPr/>
            <p:nvPr/>
          </p:nvSpPr>
          <p:spPr>
            <a:xfrm>
              <a:off x="3478258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358031-2270-4D8F-92A3-AB0B8F1252F5}"/>
                </a:ext>
              </a:extLst>
            </p:cNvPr>
            <p:cNvSpPr/>
            <p:nvPr/>
          </p:nvSpPr>
          <p:spPr>
            <a:xfrm>
              <a:off x="4447359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D29629-058B-474E-9768-D7EB77855D3B}"/>
                </a:ext>
              </a:extLst>
            </p:cNvPr>
            <p:cNvSpPr/>
            <p:nvPr/>
          </p:nvSpPr>
          <p:spPr>
            <a:xfrm>
              <a:off x="5406935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BB6BB3-16AB-4D3D-8D91-0ED9D91A9456}"/>
              </a:ext>
            </a:extLst>
          </p:cNvPr>
          <p:cNvGrpSpPr/>
          <p:nvPr/>
        </p:nvGrpSpPr>
        <p:grpSpPr>
          <a:xfrm>
            <a:off x="4846726" y="4653368"/>
            <a:ext cx="2886620" cy="801188"/>
            <a:chOff x="3478258" y="1733278"/>
            <a:chExt cx="2886620" cy="8011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442861-45F1-43CF-B7DF-7F47175FED96}"/>
                </a:ext>
              </a:extLst>
            </p:cNvPr>
            <p:cNvSpPr/>
            <p:nvPr/>
          </p:nvSpPr>
          <p:spPr>
            <a:xfrm>
              <a:off x="3478258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826E4C-6934-494A-9102-436DB4F96301}"/>
                </a:ext>
              </a:extLst>
            </p:cNvPr>
            <p:cNvSpPr/>
            <p:nvPr/>
          </p:nvSpPr>
          <p:spPr>
            <a:xfrm>
              <a:off x="4447359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AAD2F7-E7E6-49C9-B662-517D8F9DD910}"/>
                </a:ext>
              </a:extLst>
            </p:cNvPr>
            <p:cNvSpPr/>
            <p:nvPr/>
          </p:nvSpPr>
          <p:spPr>
            <a:xfrm>
              <a:off x="5406935" y="1733278"/>
              <a:ext cx="957943" cy="80118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>
                  <a:solidFill>
                    <a:schemeClr val="tx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69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960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1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8A1E2-F49B-4C02-B53E-DDB6A17D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51" y="4351019"/>
            <a:ext cx="3190961" cy="24688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3A3BB5-76AF-4F9C-90B4-47FF3331C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13" t="21442" r="13593" b="4423"/>
          <a:stretch/>
        </p:blipFill>
        <p:spPr>
          <a:xfrm>
            <a:off x="4572001" y="510541"/>
            <a:ext cx="3602450" cy="24688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FA571-9476-4147-BF06-589104C4D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72" t="7308" r="19297" b="6154"/>
          <a:stretch/>
        </p:blipFill>
        <p:spPr>
          <a:xfrm>
            <a:off x="1226233" y="4351020"/>
            <a:ext cx="3267150" cy="24688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2D9FC84-3E88-4032-AF41-9E9FAC5B14F6}"/>
              </a:ext>
            </a:extLst>
          </p:cNvPr>
          <p:cNvSpPr/>
          <p:nvPr/>
        </p:nvSpPr>
        <p:spPr>
          <a:xfrm rot="2823973">
            <a:off x="8234103" y="3038910"/>
            <a:ext cx="1792772" cy="541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F30F32-8434-4553-98C2-3CCDF09F4695}"/>
              </a:ext>
            </a:extLst>
          </p:cNvPr>
          <p:cNvSpPr/>
          <p:nvPr/>
        </p:nvSpPr>
        <p:spPr>
          <a:xfrm rot="10800000">
            <a:off x="4772024" y="5314948"/>
            <a:ext cx="3028949" cy="541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5E8E95E-0311-463F-9BF4-B3A499E7AF18}"/>
              </a:ext>
            </a:extLst>
          </p:cNvPr>
          <p:cNvSpPr/>
          <p:nvPr/>
        </p:nvSpPr>
        <p:spPr>
          <a:xfrm rot="18806772">
            <a:off x="2233281" y="2720090"/>
            <a:ext cx="2445624" cy="541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C9658-BD29-42EA-B063-063E966279FB}"/>
              </a:ext>
            </a:extLst>
          </p:cNvPr>
          <p:cNvSpPr txBox="1"/>
          <p:nvPr/>
        </p:nvSpPr>
        <p:spPr>
          <a:xfrm>
            <a:off x="5514659" y="48876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Lab manual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895F1-196F-4D02-9B70-03C8F7577726}"/>
              </a:ext>
            </a:extLst>
          </p:cNvPr>
          <p:cNvSpPr txBox="1"/>
          <p:nvPr/>
        </p:nvSpPr>
        <p:spPr>
          <a:xfrm>
            <a:off x="9180570" y="3889354"/>
            <a:ext cx="1178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RStudio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65751-F3A8-4D2D-A52B-4C87401E5C91}"/>
              </a:ext>
            </a:extLst>
          </p:cNvPr>
          <p:cNvSpPr txBox="1"/>
          <p:nvPr/>
        </p:nvSpPr>
        <p:spPr>
          <a:xfrm>
            <a:off x="1562576" y="3889353"/>
            <a:ext cx="232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Brightspace Quiz</a:t>
            </a:r>
          </a:p>
        </p:txBody>
      </p:sp>
    </p:spTree>
    <p:extLst>
      <p:ext uri="{BB962C8B-B14F-4D97-AF65-F5344CB8AC3E}">
        <p14:creationId xmlns:p14="http://schemas.microsoft.com/office/powerpoint/2010/main" val="147201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8A1E2-F49B-4C02-B53E-DDB6A17D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09" y="0"/>
            <a:ext cx="8863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981F8F-8330-4DB4-BE9C-AFF787A387B1}"/>
              </a:ext>
            </a:extLst>
          </p:cNvPr>
          <p:cNvSpPr/>
          <p:nvPr/>
        </p:nvSpPr>
        <p:spPr>
          <a:xfrm>
            <a:off x="1741714" y="957943"/>
            <a:ext cx="4659086" cy="58173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0000"/>
                </a:solidFill>
              </a:rPr>
              <a:t>CONSOLE</a:t>
            </a:r>
            <a:endParaRPr lang="en-CA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3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563DF1-EC13-4C53-9AEB-38E2436B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09" y="0"/>
            <a:ext cx="8863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981F8F-8330-4DB4-BE9C-AFF787A387B1}"/>
              </a:ext>
            </a:extLst>
          </p:cNvPr>
          <p:cNvSpPr/>
          <p:nvPr/>
        </p:nvSpPr>
        <p:spPr>
          <a:xfrm>
            <a:off x="6200775" y="3076575"/>
            <a:ext cx="4114800" cy="3565344"/>
          </a:xfrm>
          <a:prstGeom prst="rect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C000"/>
                </a:solidFill>
              </a:rPr>
              <a:t>Help panel</a:t>
            </a:r>
            <a:endParaRPr lang="en-CA" sz="5400" b="1" dirty="0">
              <a:solidFill>
                <a:srgbClr val="FFC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6C1E969-D253-4EE4-B36D-8A1EF28251D0}"/>
              </a:ext>
            </a:extLst>
          </p:cNvPr>
          <p:cNvSpPr/>
          <p:nvPr/>
        </p:nvSpPr>
        <p:spPr>
          <a:xfrm rot="3571325">
            <a:off x="6545927" y="2189026"/>
            <a:ext cx="1113532" cy="541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Tab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4B7DEEE-6853-4D64-80C9-0145E3E244C9}"/>
              </a:ext>
            </a:extLst>
          </p:cNvPr>
          <p:cNvSpPr/>
          <p:nvPr/>
        </p:nvSpPr>
        <p:spPr>
          <a:xfrm rot="19368736">
            <a:off x="9747352" y="2345236"/>
            <a:ext cx="1443665" cy="61703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Search bar</a:t>
            </a:r>
          </a:p>
        </p:txBody>
      </p:sp>
    </p:spTree>
    <p:extLst>
      <p:ext uri="{BB962C8B-B14F-4D97-AF65-F5344CB8AC3E}">
        <p14:creationId xmlns:p14="http://schemas.microsoft.com/office/powerpoint/2010/main" val="21487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C2C799-E0FE-412C-96F5-5842D881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09" y="0"/>
            <a:ext cx="8863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4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7843F-6C9C-4B0E-92AF-D6D5A681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97" y="0"/>
            <a:ext cx="8856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7843F-6C9C-4B0E-92AF-D6D5A681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97" y="0"/>
            <a:ext cx="885640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64AA67-C205-465E-97A7-05BE7A358791}"/>
              </a:ext>
            </a:extLst>
          </p:cNvPr>
          <p:cNvSpPr/>
          <p:nvPr/>
        </p:nvSpPr>
        <p:spPr>
          <a:xfrm>
            <a:off x="1741714" y="957943"/>
            <a:ext cx="4659086" cy="3082834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00B050"/>
                </a:solidFill>
              </a:rPr>
              <a:t>Editor</a:t>
            </a:r>
            <a:endParaRPr lang="en-C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3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6331C-8C34-4545-A658-442D88F1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09" y="0"/>
            <a:ext cx="8863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6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71</Words>
  <Application>Microsoft Office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Ibarra</dc:creator>
  <cp:lastModifiedBy>Diego Ibarra</cp:lastModifiedBy>
  <cp:revision>33</cp:revision>
  <dcterms:created xsi:type="dcterms:W3CDTF">2020-12-15T16:40:01Z</dcterms:created>
  <dcterms:modified xsi:type="dcterms:W3CDTF">2020-12-21T02:12:50Z</dcterms:modified>
</cp:coreProperties>
</file>