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7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1D52-DC78-E48E-7612-8EDF0605A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15458-F853-2013-A206-1488682E2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51FF-56D0-3692-FD27-293265BC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F7E3-A4AA-4698-B3E1-96DA02AEE3BF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62117-BA72-9ED5-74E3-96F6DFFD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BA88-E83A-C27A-9DF1-5E46B40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63F7-C289-4635-AB80-4618496B1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21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4344-499C-EBA2-D2B5-F8F99000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1D277-E160-73EF-444B-80757C2B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57EB-5381-E131-4115-DAF7297A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F7E3-A4AA-4698-B3E1-96DA02AEE3BF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66DC-3895-A13E-3AAC-7CFDBAD0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2830-AF8D-630F-142C-EE2E3F76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63F7-C289-4635-AB80-4618496B1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87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D0EC5-1A51-967F-3D70-A19228D14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E5924-39F2-8854-50A7-66AB2038B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5EDC-33CC-B160-69E4-E23B9658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F7E3-A4AA-4698-B3E1-96DA02AEE3BF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ED17-6C06-F8C6-1D87-B86C4F9E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4A82-1ECA-1CA7-7DCB-98E0C88A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63F7-C289-4635-AB80-4618496B1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96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7C21-A706-432B-7725-08D93041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0E3F-79DD-2925-2B4B-3DBE982E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C5CF-9B53-1D88-06AB-7CC76796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F7E3-A4AA-4698-B3E1-96DA02AEE3BF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14A4-2757-EAB8-F1AF-8A2F9950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88BD-3A0C-0E4E-F1CB-393C252F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63F7-C289-4635-AB80-4618496B1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05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5CCC-A8AA-F38D-6D5F-4CAD1B72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61AC7-1F8F-0FE8-4617-6B7A46310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3616-D82E-DF58-5517-8EE3F2D0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F7E3-A4AA-4698-B3E1-96DA02AEE3BF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DB33-F4DA-0394-2F6C-D09DA697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BFFA-E741-4C89-4C46-29C9A12D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63F7-C289-4635-AB80-4618496B1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09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DE71-0973-A7AF-8B4A-986A5F59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A544-E66C-5923-8892-24679997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35726-BE44-2006-45A0-583944BAD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D0BA-73AA-6550-DE49-834F4EB3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F7E3-A4AA-4698-B3E1-96DA02AEE3BF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302EC-E6D2-EE3A-21ED-4C56E5B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2271F-D216-669A-D837-E06782C4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63F7-C289-4635-AB80-4618496B1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22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AFB5-7659-6613-0BAF-5BB52732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91C0B-A366-1110-0398-E54B00527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9D29B-39A0-E643-91B2-B312E4BA7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9D9F0-C3D9-BAF7-BB9E-9631D0977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D9F95-4A0E-5C5F-7DC3-EE6E8AB71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9A626-3510-8600-7AFC-8E9FA7A1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F7E3-A4AA-4698-B3E1-96DA02AEE3BF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36028-28B3-09B8-DB73-A27AFCC5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75B5C-5A3A-72AE-A5F7-C27274DF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63F7-C289-4635-AB80-4618496B1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7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822C-C7B3-2EA9-FE44-67C8E87C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DE9CE-12C0-3282-E868-4196C9E8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F7E3-A4AA-4698-B3E1-96DA02AEE3BF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1E69-5835-B343-71DB-A7A0C23D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51D80-7B44-05B6-2B58-3E2112B8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63F7-C289-4635-AB80-4618496B1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19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E02F9-D334-85D9-DEA4-AE09B934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F7E3-A4AA-4698-B3E1-96DA02AEE3BF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7CCEB-C4B6-A7A3-1131-937726D8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E08ED-7531-A466-1FC9-BEBFD488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63F7-C289-4635-AB80-4618496B1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80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F00A-EA74-6968-7068-8DB04A59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A19C-B61E-D292-B588-F0EF9EC2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BA27D-80DC-3FA4-E511-F2C78F55B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207B3-B06A-4C3F-712F-92C4D71B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F7E3-A4AA-4698-B3E1-96DA02AEE3BF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274EC-0F0C-AA61-4AC3-3D9C8596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A260F-AE5D-1A02-FA2C-F34B6D4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63F7-C289-4635-AB80-4618496B1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94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219D-B2EE-D378-7C26-0368DEC9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C170E-3323-04BB-31E2-DAAC5E8C7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3F1F-D01F-50FF-FF9B-40C255B1B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6F47D-DA62-E87A-0C1D-C3ABA958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F7E3-A4AA-4698-B3E1-96DA02AEE3BF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3ABF9-40A1-CD6A-B4CC-115DF335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043DD-2475-B673-48A1-EE18039B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63F7-C289-4635-AB80-4618496B1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1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BCFDE-30AD-8647-63DB-0227F847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9CB5E-6D24-6B15-5FD4-CDE88F644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73B26-9E3A-AE95-4ABC-2857F1134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8F7E3-A4AA-4698-B3E1-96DA02AEE3BF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0D13-C990-735E-36C7-9E72A97C2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6C48B-AAAE-6D64-7F74-6F1FCB1B5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963F7-C289-4635-AB80-4618496B1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28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297D44-9FFE-E8CF-5F63-7A84075D0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5" t="41866" r="38896" b="41548"/>
          <a:stretch/>
        </p:blipFill>
        <p:spPr>
          <a:xfrm>
            <a:off x="5217184" y="2473984"/>
            <a:ext cx="4926349" cy="15038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832BED-CF9C-0567-968D-0B21B837F958}"/>
              </a:ext>
            </a:extLst>
          </p:cNvPr>
          <p:cNvCxnSpPr>
            <a:cxnSpLocks/>
          </p:cNvCxnSpPr>
          <p:nvPr/>
        </p:nvCxnSpPr>
        <p:spPr>
          <a:xfrm>
            <a:off x="4994388" y="2664292"/>
            <a:ext cx="6034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8F732F-6DA9-9D97-3091-6FADF13ED4E4}"/>
              </a:ext>
            </a:extLst>
          </p:cNvPr>
          <p:cNvCxnSpPr>
            <a:cxnSpLocks/>
          </p:cNvCxnSpPr>
          <p:nvPr/>
        </p:nvCxnSpPr>
        <p:spPr>
          <a:xfrm>
            <a:off x="4984329" y="3155531"/>
            <a:ext cx="6034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AC919C-AD57-4F31-4157-CD8FA8C41ED9}"/>
              </a:ext>
            </a:extLst>
          </p:cNvPr>
          <p:cNvCxnSpPr>
            <a:cxnSpLocks/>
          </p:cNvCxnSpPr>
          <p:nvPr/>
        </p:nvCxnSpPr>
        <p:spPr>
          <a:xfrm>
            <a:off x="4974270" y="3646770"/>
            <a:ext cx="6034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6F246F-5373-C304-6FEC-79F9201E341F}"/>
              </a:ext>
            </a:extLst>
          </p:cNvPr>
          <p:cNvSpPr txBox="1"/>
          <p:nvPr/>
        </p:nvSpPr>
        <p:spPr>
          <a:xfrm>
            <a:off x="3621336" y="2946338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Comments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0B72-87BC-6F4A-72F6-8AE234796191}"/>
              </a:ext>
            </a:extLst>
          </p:cNvPr>
          <p:cNvSpPr txBox="1"/>
          <p:nvPr/>
        </p:nvSpPr>
        <p:spPr>
          <a:xfrm>
            <a:off x="3641454" y="3429000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Comments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92530-0215-A90D-3434-5013BDAF438F}"/>
              </a:ext>
            </a:extLst>
          </p:cNvPr>
          <p:cNvSpPr txBox="1"/>
          <p:nvPr/>
        </p:nvSpPr>
        <p:spPr>
          <a:xfrm>
            <a:off x="3621336" y="2473984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Comments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B64DD-9365-D4F6-B286-E3269AD42E5B}"/>
              </a:ext>
            </a:extLst>
          </p:cNvPr>
          <p:cNvSpPr/>
          <p:nvPr/>
        </p:nvSpPr>
        <p:spPr>
          <a:xfrm>
            <a:off x="5597799" y="2520402"/>
            <a:ext cx="1745251" cy="26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1DEBDF-5909-DF6D-94BB-F73C9F3E905F}"/>
              </a:ext>
            </a:extLst>
          </p:cNvPr>
          <p:cNvSpPr/>
          <p:nvPr/>
        </p:nvSpPr>
        <p:spPr>
          <a:xfrm>
            <a:off x="5577681" y="2988431"/>
            <a:ext cx="1745251" cy="26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6499B-0401-4727-24FC-A10803992421}"/>
              </a:ext>
            </a:extLst>
          </p:cNvPr>
          <p:cNvSpPr/>
          <p:nvPr/>
        </p:nvSpPr>
        <p:spPr>
          <a:xfrm>
            <a:off x="5557563" y="3456460"/>
            <a:ext cx="1745251" cy="26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49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297D44-9FFE-E8CF-5F63-7A84075D0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5" t="41866" r="38896" b="41548"/>
          <a:stretch/>
        </p:blipFill>
        <p:spPr>
          <a:xfrm>
            <a:off x="5217184" y="2473984"/>
            <a:ext cx="4926349" cy="15038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832BED-CF9C-0567-968D-0B21B837F958}"/>
              </a:ext>
            </a:extLst>
          </p:cNvPr>
          <p:cNvCxnSpPr>
            <a:cxnSpLocks/>
          </p:cNvCxnSpPr>
          <p:nvPr/>
        </p:nvCxnSpPr>
        <p:spPr>
          <a:xfrm>
            <a:off x="4974270" y="2838674"/>
            <a:ext cx="6034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8F732F-6DA9-9D97-3091-6FADF13ED4E4}"/>
              </a:ext>
            </a:extLst>
          </p:cNvPr>
          <p:cNvCxnSpPr>
            <a:cxnSpLocks/>
          </p:cNvCxnSpPr>
          <p:nvPr/>
        </p:nvCxnSpPr>
        <p:spPr>
          <a:xfrm>
            <a:off x="4954150" y="3319538"/>
            <a:ext cx="6034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AC919C-AD57-4F31-4157-CD8FA8C41ED9}"/>
              </a:ext>
            </a:extLst>
          </p:cNvPr>
          <p:cNvCxnSpPr>
            <a:cxnSpLocks/>
          </p:cNvCxnSpPr>
          <p:nvPr/>
        </p:nvCxnSpPr>
        <p:spPr>
          <a:xfrm>
            <a:off x="4954150" y="3798332"/>
            <a:ext cx="6034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A92530-0215-A90D-3434-5013BDAF438F}"/>
              </a:ext>
            </a:extLst>
          </p:cNvPr>
          <p:cNvSpPr txBox="1"/>
          <p:nvPr/>
        </p:nvSpPr>
        <p:spPr>
          <a:xfrm>
            <a:off x="3675475" y="2652893"/>
            <a:ext cx="128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Statement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B64DD-9365-D4F6-B286-E3269AD42E5B}"/>
              </a:ext>
            </a:extLst>
          </p:cNvPr>
          <p:cNvSpPr/>
          <p:nvPr/>
        </p:nvSpPr>
        <p:spPr>
          <a:xfrm>
            <a:off x="5557562" y="2689434"/>
            <a:ext cx="1745251" cy="26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1DEBDF-5909-DF6D-94BB-F73C9F3E905F}"/>
              </a:ext>
            </a:extLst>
          </p:cNvPr>
          <p:cNvSpPr/>
          <p:nvPr/>
        </p:nvSpPr>
        <p:spPr>
          <a:xfrm>
            <a:off x="5557561" y="3173709"/>
            <a:ext cx="3108352" cy="26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6499B-0401-4727-24FC-A10803992421}"/>
              </a:ext>
            </a:extLst>
          </p:cNvPr>
          <p:cNvSpPr/>
          <p:nvPr/>
        </p:nvSpPr>
        <p:spPr>
          <a:xfrm>
            <a:off x="5557562" y="3646770"/>
            <a:ext cx="4500838" cy="26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ABE9B-9CCB-E1E7-185B-DAA8FDB4FEEA}"/>
              </a:ext>
            </a:extLst>
          </p:cNvPr>
          <p:cNvSpPr txBox="1"/>
          <p:nvPr/>
        </p:nvSpPr>
        <p:spPr>
          <a:xfrm>
            <a:off x="3667964" y="3121329"/>
            <a:ext cx="128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Statement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C4F89-AA63-F228-E113-CC4AA8D737EA}"/>
              </a:ext>
            </a:extLst>
          </p:cNvPr>
          <p:cNvSpPr txBox="1"/>
          <p:nvPr/>
        </p:nvSpPr>
        <p:spPr>
          <a:xfrm>
            <a:off x="3688084" y="3584008"/>
            <a:ext cx="128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Statement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3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297D44-9FFE-E8CF-5F63-7A84075D0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5" t="41866" r="38896" b="41548"/>
          <a:stretch/>
        </p:blipFill>
        <p:spPr>
          <a:xfrm>
            <a:off x="5217184" y="2473984"/>
            <a:ext cx="4926349" cy="15038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8F732F-6DA9-9D97-3091-6FADF13ED4E4}"/>
              </a:ext>
            </a:extLst>
          </p:cNvPr>
          <p:cNvCxnSpPr>
            <a:cxnSpLocks/>
          </p:cNvCxnSpPr>
          <p:nvPr/>
        </p:nvCxnSpPr>
        <p:spPr>
          <a:xfrm>
            <a:off x="4974270" y="3315670"/>
            <a:ext cx="6034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AC919C-AD57-4F31-4157-CD8FA8C41ED9}"/>
              </a:ext>
            </a:extLst>
          </p:cNvPr>
          <p:cNvCxnSpPr>
            <a:cxnSpLocks/>
          </p:cNvCxnSpPr>
          <p:nvPr/>
        </p:nvCxnSpPr>
        <p:spPr>
          <a:xfrm>
            <a:off x="4994389" y="3793205"/>
            <a:ext cx="6034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6F246F-5373-C304-6FEC-79F9201E341F}"/>
              </a:ext>
            </a:extLst>
          </p:cNvPr>
          <p:cNvSpPr txBox="1"/>
          <p:nvPr/>
        </p:nvSpPr>
        <p:spPr>
          <a:xfrm>
            <a:off x="3025302" y="3135226"/>
            <a:ext cx="200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Making a variable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0B72-87BC-6F4A-72F6-8AE234796191}"/>
              </a:ext>
            </a:extLst>
          </p:cNvPr>
          <p:cNvSpPr txBox="1"/>
          <p:nvPr/>
        </p:nvSpPr>
        <p:spPr>
          <a:xfrm>
            <a:off x="1731977" y="3603895"/>
            <a:ext cx="337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Using our newly made variable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09CB2-1FC9-2CA8-FBB7-CA85056D8393}"/>
              </a:ext>
            </a:extLst>
          </p:cNvPr>
          <p:cNvSpPr/>
          <p:nvPr/>
        </p:nvSpPr>
        <p:spPr>
          <a:xfrm>
            <a:off x="5597800" y="3198089"/>
            <a:ext cx="793718" cy="23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17202-85DD-2576-A987-B79EEFCA69E4}"/>
              </a:ext>
            </a:extLst>
          </p:cNvPr>
          <p:cNvSpPr/>
          <p:nvPr/>
        </p:nvSpPr>
        <p:spPr>
          <a:xfrm>
            <a:off x="5597800" y="3675428"/>
            <a:ext cx="751942" cy="23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32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297D44-9FFE-E8CF-5F63-7A84075D0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5" t="41866" r="38896" b="41548"/>
          <a:stretch/>
        </p:blipFill>
        <p:spPr>
          <a:xfrm>
            <a:off x="5217184" y="2473984"/>
            <a:ext cx="4926349" cy="15038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8F732F-6DA9-9D97-3091-6FADF13ED4E4}"/>
              </a:ext>
            </a:extLst>
          </p:cNvPr>
          <p:cNvCxnSpPr>
            <a:cxnSpLocks/>
          </p:cNvCxnSpPr>
          <p:nvPr/>
        </p:nvCxnSpPr>
        <p:spPr>
          <a:xfrm>
            <a:off x="5659689" y="2077137"/>
            <a:ext cx="538427" cy="608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AC919C-AD57-4F31-4157-CD8FA8C41ED9}"/>
              </a:ext>
            </a:extLst>
          </p:cNvPr>
          <p:cNvCxnSpPr>
            <a:cxnSpLocks/>
          </p:cNvCxnSpPr>
          <p:nvPr/>
        </p:nvCxnSpPr>
        <p:spPr>
          <a:xfrm flipH="1">
            <a:off x="7036701" y="2186205"/>
            <a:ext cx="440956" cy="989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6F246F-5373-C304-6FEC-79F9201E341F}"/>
              </a:ext>
            </a:extLst>
          </p:cNvPr>
          <p:cNvSpPr txBox="1"/>
          <p:nvPr/>
        </p:nvSpPr>
        <p:spPr>
          <a:xfrm>
            <a:off x="4809422" y="17746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Module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0B72-87BC-6F4A-72F6-8AE234796191}"/>
              </a:ext>
            </a:extLst>
          </p:cNvPr>
          <p:cNvSpPr txBox="1"/>
          <p:nvPr/>
        </p:nvSpPr>
        <p:spPr>
          <a:xfrm>
            <a:off x="7048383" y="1892471"/>
            <a:ext cx="11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Function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09CB2-1FC9-2CA8-FBB7-CA85056D8393}"/>
              </a:ext>
            </a:extLst>
          </p:cNvPr>
          <p:cNvSpPr/>
          <p:nvPr/>
        </p:nvSpPr>
        <p:spPr>
          <a:xfrm>
            <a:off x="6140870" y="2720217"/>
            <a:ext cx="538427" cy="23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17202-85DD-2576-A987-B79EEFCA69E4}"/>
              </a:ext>
            </a:extLst>
          </p:cNvPr>
          <p:cNvSpPr/>
          <p:nvPr/>
        </p:nvSpPr>
        <p:spPr>
          <a:xfrm>
            <a:off x="6734996" y="3216646"/>
            <a:ext cx="659111" cy="186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6EFE5-49A7-C4CF-BB29-BC3D6C163488}"/>
              </a:ext>
            </a:extLst>
          </p:cNvPr>
          <p:cNvSpPr txBox="1"/>
          <p:nvPr/>
        </p:nvSpPr>
        <p:spPr>
          <a:xfrm>
            <a:off x="5665878" y="435120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Method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B6F0F4-5F60-C408-5D78-4D95880635C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58161" y="3930856"/>
            <a:ext cx="349396" cy="4203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4925F2E-6BF9-55A9-0DB5-B0222D836CB1}"/>
              </a:ext>
            </a:extLst>
          </p:cNvPr>
          <p:cNvSpPr/>
          <p:nvPr/>
        </p:nvSpPr>
        <p:spPr>
          <a:xfrm>
            <a:off x="6349741" y="3719651"/>
            <a:ext cx="385255" cy="182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DFAF3-872D-E789-9E0B-B8FFEE227A22}"/>
              </a:ext>
            </a:extLst>
          </p:cNvPr>
          <p:cNvSpPr txBox="1"/>
          <p:nvPr/>
        </p:nvSpPr>
        <p:spPr>
          <a:xfrm>
            <a:off x="8939165" y="258643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String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051E78-0D5D-5263-4EEF-CBB31749F6AD}"/>
              </a:ext>
            </a:extLst>
          </p:cNvPr>
          <p:cNvCxnSpPr>
            <a:cxnSpLocks/>
          </p:cNvCxnSpPr>
          <p:nvPr/>
        </p:nvCxnSpPr>
        <p:spPr>
          <a:xfrm flipH="1">
            <a:off x="8187825" y="2877807"/>
            <a:ext cx="822476" cy="3736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CAC3FC-99A7-76C3-ECF8-747A08532EB2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7352376" y="3902231"/>
            <a:ext cx="586305" cy="791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C8C060-205A-127D-9E3C-E3FE11852DE4}"/>
              </a:ext>
            </a:extLst>
          </p:cNvPr>
          <p:cNvSpPr txBox="1"/>
          <p:nvPr/>
        </p:nvSpPr>
        <p:spPr>
          <a:xfrm>
            <a:off x="7477657" y="469384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Strings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2EB2D3-FB22-DFEC-03B2-D5C397B51DF2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938681" y="3886971"/>
            <a:ext cx="520808" cy="806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782DAE-CC7C-AA24-4AB0-F10C24D55A7F}"/>
              </a:ext>
            </a:extLst>
          </p:cNvPr>
          <p:cNvSpPr txBox="1"/>
          <p:nvPr/>
        </p:nvSpPr>
        <p:spPr>
          <a:xfrm>
            <a:off x="9151826" y="4433143"/>
            <a:ext cx="71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Float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168D28-49D3-3109-65A3-B1CF85271A87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9510322" y="3886971"/>
            <a:ext cx="308567" cy="5461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5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Ibarra</dc:creator>
  <cp:lastModifiedBy>Diego Ibarra</cp:lastModifiedBy>
  <cp:revision>2</cp:revision>
  <dcterms:created xsi:type="dcterms:W3CDTF">2024-03-14T14:07:49Z</dcterms:created>
  <dcterms:modified xsi:type="dcterms:W3CDTF">2024-03-14T16:05:04Z</dcterms:modified>
</cp:coreProperties>
</file>