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9" d="100"/>
          <a:sy n="59" d="100"/>
        </p:scale>
        <p:origin x="1755" y="1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9387-9929-4F47-B21F-030A8B607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CAAD4-4275-4C18-BFAC-88964653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BA34-18BD-41BC-BCCD-346B4541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9AE5-BFC2-4F63-B348-C9F3565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144A-2E2B-43AD-B861-616AD28E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6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83F-14F5-45C4-B3FA-8748165B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7F61-77F3-491C-8B4F-8A29C97C4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2EEE-0F5F-46EB-93C5-5BB36FA9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6C29-2CD2-4CED-9749-ACB59BBF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5474-6F9B-4720-A881-032DD2E5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6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D040C-2BC1-4BA8-BB5B-689AFFA9A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260E2-2CC5-40D3-9574-78348D1B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1CED-7833-4265-AE1B-12A84FE6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E1FD-0B04-4050-AFCC-7A5101C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5499-B76A-4C3E-8239-4E1A4E90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97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509-D1EC-46E2-A3AD-95566A97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7D32-DB81-4D7E-ADB2-F0DA5A16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F6EF-938C-4F5C-AE58-539B1844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E212-6913-4F90-B7CE-46864D98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9871-04B9-4823-BB3E-ACF0564C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01A-214B-4315-8055-D95BDC61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CFEF-C7BC-407B-BCDE-CC7F46F5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A296-880B-4B8B-8B61-30AF3A5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EF9C-911A-4099-89CF-2426CE67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0F7B-4B8A-414E-8908-F2995B04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3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E903-A577-4CB8-B13C-83A30F68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1379-186D-4DE8-9E75-A10EA8651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569C-9ECB-42F0-85C1-1A27EED7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E795-475D-4B8C-85F0-1A3C0737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21F3C-30B0-411F-B03D-CD43BF8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E349-388A-41F5-BE69-25C4EA9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1142-3589-4CC4-A247-5A97B677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9A9F-DE05-40B7-877E-B1C54693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42E9B-E3F5-4AE8-A61D-33877890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438D8-AD25-4518-B1AF-6097838A1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ACC79-A602-4322-9222-1FE3D5ACD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7D934-C8E2-484B-97E5-8C4683BF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941ED-0AEB-4C81-834B-A0D95A12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18394-0CF6-4FF6-AC0C-94DE7D8D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0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06A2-63A8-4999-8A14-A1583F7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79312-81DA-4A1A-AE1A-E5C32A95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C5CF-4566-4686-8DE7-3BD69385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C1E73-C4BE-4CC6-9CA0-04DB1350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79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FA65F-547F-4B08-AD79-38CD6A60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7FA89-CEE1-44DC-981C-9293DC30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E79EF-97E9-4B8B-BBCA-34AB8AF4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0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A920-FDC9-406D-B123-52556AA8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0191-8DC4-401D-9B64-C56EA183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2B0F7-3B19-43CF-8202-3FD33D67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4D7DF-69C2-4E4A-AA00-153578BB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232F-49E2-4CA0-96C4-BBA24942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F0754-C308-48EC-81F1-1D920A15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48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52CD-F485-484B-B73E-6E0406D3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26A30-D5A4-49ED-A711-A25633F93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CDBF6-80B2-4E0E-9FC4-7A661793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DBB0-727A-42B6-B4AD-EDDDDB8D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343B-6588-4911-A024-C5A8FC87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61F4-1AC2-41FC-8180-B496A989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41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A8507-F75C-4206-9C75-F09EB1DE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B4156-497D-4A84-8D5B-AAEF517F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9340-62C2-470B-9FD6-141FFACF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E5E4-02AD-45D8-93CC-80234CD1909E}" type="datetimeFigureOut">
              <a:rPr lang="en-CA" smtClean="0"/>
              <a:t>2020-09-06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9D52-911E-438A-85FB-2F76A123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2ECA-1178-48BB-A6EB-28E86C699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4D86-C5AB-4E20-A87C-2A9877306C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4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aptop Icon, Symbol. Download in PNG, SVG format.">
            <a:extLst>
              <a:ext uri="{FF2B5EF4-FFF2-40B4-BE49-F238E27FC236}">
                <a16:creationId xmlns:a16="http://schemas.microsoft.com/office/drawing/2014/main" id="{F9BCBD3D-039A-4E30-8454-741B8B9E1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5720" r="9128" b="5522"/>
          <a:stretch/>
        </p:blipFill>
        <p:spPr bwMode="auto">
          <a:xfrm>
            <a:off x="5683442" y="68555"/>
            <a:ext cx="6466145" cy="68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18CD7-D60B-4E24-9538-C9765765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84672" cy="3002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F7447-77A6-4A4C-A9EB-BED726168242}"/>
              </a:ext>
            </a:extLst>
          </p:cNvPr>
          <p:cNvSpPr txBox="1"/>
          <p:nvPr/>
        </p:nvSpPr>
        <p:spPr>
          <a:xfrm>
            <a:off x="-466257" y="1555662"/>
            <a:ext cx="521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The Cloud</a:t>
            </a:r>
            <a:endParaRPr lang="en-CA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06BD-2FC5-4233-9084-9439FD17D3A6}"/>
              </a:ext>
            </a:extLst>
          </p:cNvPr>
          <p:cNvSpPr txBox="1"/>
          <p:nvPr/>
        </p:nvSpPr>
        <p:spPr>
          <a:xfrm>
            <a:off x="5791430" y="-61707"/>
            <a:ext cx="5217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Your computer</a:t>
            </a:r>
            <a:endParaRPr lang="en-CA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DD8D8-2FDC-40B1-9D46-6433FB503F39}"/>
              </a:ext>
            </a:extLst>
          </p:cNvPr>
          <p:cNvSpPr txBox="1"/>
          <p:nvPr/>
        </p:nvSpPr>
        <p:spPr>
          <a:xfrm rot="19831635">
            <a:off x="6689936" y="2178386"/>
            <a:ext cx="239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Screen</a:t>
            </a:r>
            <a:endParaRPr lang="en-CA" sz="4000" dirty="0"/>
          </a:p>
        </p:txBody>
      </p:sp>
      <p:pic>
        <p:nvPicPr>
          <p:cNvPr id="1034" name="Picture 10" descr="Memory Icon - Refresh CL Icons - SoftIcons.com">
            <a:extLst>
              <a:ext uri="{FF2B5EF4-FFF2-40B4-BE49-F238E27FC236}">
                <a16:creationId xmlns:a16="http://schemas.microsoft.com/office/drawing/2014/main" id="{FB90EB57-F8E3-42F9-B0E5-52A25738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731">
            <a:off x="9547578" y="36373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 drive, harddrive, internal icon">
            <a:extLst>
              <a:ext uri="{FF2B5EF4-FFF2-40B4-BE49-F238E27FC236}">
                <a16:creationId xmlns:a16="http://schemas.microsoft.com/office/drawing/2014/main" id="{B386D6CB-68A6-43B5-BCA0-44AF59F5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219">
            <a:off x="6670590" y="3962565"/>
            <a:ext cx="2826880" cy="282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421FFD-C8B6-4371-B46E-C7AB71FEDC0F}"/>
              </a:ext>
            </a:extLst>
          </p:cNvPr>
          <p:cNvSpPr txBox="1"/>
          <p:nvPr/>
        </p:nvSpPr>
        <p:spPr>
          <a:xfrm rot="19831635">
            <a:off x="6230867" y="4326898"/>
            <a:ext cx="239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/>
              <a:t>Harddrive</a:t>
            </a:r>
            <a:endParaRPr lang="en-CA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BC4EB-3BDB-48AA-877E-EA782AA086D2}"/>
              </a:ext>
            </a:extLst>
          </p:cNvPr>
          <p:cNvSpPr txBox="1"/>
          <p:nvPr/>
        </p:nvSpPr>
        <p:spPr>
          <a:xfrm rot="19831635">
            <a:off x="9878184" y="4598715"/>
            <a:ext cx="239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Memory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549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aptop Icon, Symbol. Download in PNG, SVG format.">
            <a:extLst>
              <a:ext uri="{FF2B5EF4-FFF2-40B4-BE49-F238E27FC236}">
                <a16:creationId xmlns:a16="http://schemas.microsoft.com/office/drawing/2014/main" id="{F9BCBD3D-039A-4E30-8454-741B8B9E1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5720" r="9128" b="5522"/>
          <a:stretch/>
        </p:blipFill>
        <p:spPr bwMode="auto">
          <a:xfrm>
            <a:off x="4147792" y="-3288779"/>
            <a:ext cx="10290236" cy="10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18CD7-D60B-4E24-9538-C9765765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84672" cy="3002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F7447-77A6-4A4C-A9EB-BED726168242}"/>
              </a:ext>
            </a:extLst>
          </p:cNvPr>
          <p:cNvSpPr txBox="1"/>
          <p:nvPr/>
        </p:nvSpPr>
        <p:spPr>
          <a:xfrm>
            <a:off x="-466257" y="1555662"/>
            <a:ext cx="521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The Cloud</a:t>
            </a:r>
            <a:endParaRPr lang="en-CA" sz="5400" dirty="0"/>
          </a:p>
        </p:txBody>
      </p:sp>
      <p:pic>
        <p:nvPicPr>
          <p:cNvPr id="1034" name="Picture 10" descr="Memory Icon - Refresh CL Icons - SoftIcons.com">
            <a:extLst>
              <a:ext uri="{FF2B5EF4-FFF2-40B4-BE49-F238E27FC236}">
                <a16:creationId xmlns:a16="http://schemas.microsoft.com/office/drawing/2014/main" id="{FB90EB57-F8E3-42F9-B0E5-52A25738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731">
            <a:off x="8476506" y="1462976"/>
            <a:ext cx="3880475" cy="38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 drive, harddrive, internal icon">
            <a:extLst>
              <a:ext uri="{FF2B5EF4-FFF2-40B4-BE49-F238E27FC236}">
                <a16:creationId xmlns:a16="http://schemas.microsoft.com/office/drawing/2014/main" id="{B386D6CB-68A6-43B5-BCA0-44AF59F5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219">
            <a:off x="5951807" y="2897581"/>
            <a:ext cx="4498702" cy="44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421FFD-C8B6-4371-B46E-C7AB71FEDC0F}"/>
              </a:ext>
            </a:extLst>
          </p:cNvPr>
          <p:cNvSpPr txBox="1"/>
          <p:nvPr/>
        </p:nvSpPr>
        <p:spPr>
          <a:xfrm rot="19226335">
            <a:off x="5152569" y="3816172"/>
            <a:ext cx="380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/>
              <a:t>Harddrive</a:t>
            </a:r>
            <a:endParaRPr lang="en-CA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BC4EB-3BDB-48AA-877E-EA782AA086D2}"/>
              </a:ext>
            </a:extLst>
          </p:cNvPr>
          <p:cNvSpPr txBox="1"/>
          <p:nvPr/>
        </p:nvSpPr>
        <p:spPr>
          <a:xfrm rot="19831635">
            <a:off x="7959234" y="2233019"/>
            <a:ext cx="380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Memory</a:t>
            </a:r>
            <a:endParaRPr lang="en-CA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61A50-A843-49EA-B7EB-6DE8263F2638}"/>
              </a:ext>
            </a:extLst>
          </p:cNvPr>
          <p:cNvGrpSpPr/>
          <p:nvPr/>
        </p:nvGrpSpPr>
        <p:grpSpPr>
          <a:xfrm rot="18686650">
            <a:off x="7174302" y="4034953"/>
            <a:ext cx="1918759" cy="1737670"/>
            <a:chOff x="605633" y="3511944"/>
            <a:chExt cx="2755922" cy="2143448"/>
          </a:xfrm>
        </p:grpSpPr>
        <p:pic>
          <p:nvPicPr>
            <p:cNvPr id="2050" name="Picture 2" descr="System folder Icon | Metronome Iconset | Cornmanthe3rd">
              <a:extLst>
                <a:ext uri="{FF2B5EF4-FFF2-40B4-BE49-F238E27FC236}">
                  <a16:creationId xmlns:a16="http://schemas.microsoft.com/office/drawing/2014/main" id="{F77CEE4A-916C-4AA3-A88F-3075795FE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7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9" t="18234" r="8088" b="16697"/>
            <a:stretch/>
          </p:blipFill>
          <p:spPr bwMode="auto">
            <a:xfrm>
              <a:off x="605633" y="3511944"/>
              <a:ext cx="2755922" cy="214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F64A90-0FCE-4A46-9017-E2C3A6077314}"/>
                </a:ext>
              </a:extLst>
            </p:cNvPr>
            <p:cNvSpPr txBox="1"/>
            <p:nvPr/>
          </p:nvSpPr>
          <p:spPr>
            <a:xfrm>
              <a:off x="704007" y="3746612"/>
              <a:ext cx="2593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The Python Directory</a:t>
              </a:r>
              <a:endParaRPr lang="en-CA" sz="20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64BCB4F-3992-4E41-A6A6-93C833971466}"/>
              </a:ext>
            </a:extLst>
          </p:cNvPr>
          <p:cNvSpPr/>
          <p:nvPr/>
        </p:nvSpPr>
        <p:spPr>
          <a:xfrm rot="5400000">
            <a:off x="3214300" y="1618367"/>
            <a:ext cx="2864310" cy="5632960"/>
          </a:xfrm>
          <a:prstGeom prst="bentUpArrow">
            <a:avLst>
              <a:gd name="adj1" fmla="val 16807"/>
              <a:gd name="adj2" fmla="val 1624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208C29-767D-4850-BEB4-BC9AC44F6C88}"/>
              </a:ext>
            </a:extLst>
          </p:cNvPr>
          <p:cNvSpPr/>
          <p:nvPr/>
        </p:nvSpPr>
        <p:spPr>
          <a:xfrm rot="19301442">
            <a:off x="8516124" y="3431504"/>
            <a:ext cx="1969813" cy="9548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2) Import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87363-A924-428B-89C1-F668CF94ADBE}"/>
              </a:ext>
            </a:extLst>
          </p:cNvPr>
          <p:cNvSpPr txBox="1"/>
          <p:nvPr/>
        </p:nvSpPr>
        <p:spPr>
          <a:xfrm>
            <a:off x="2142336" y="5053311"/>
            <a:ext cx="380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1) Install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4713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85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7</cp:revision>
  <dcterms:created xsi:type="dcterms:W3CDTF">2020-09-06T15:56:23Z</dcterms:created>
  <dcterms:modified xsi:type="dcterms:W3CDTF">2020-09-07T20:32:42Z</dcterms:modified>
</cp:coreProperties>
</file>