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106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9F07-DB32-4462-A1F0-DEA820F2A8D5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0516-86E9-4C41-9758-77B25A9F6E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59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9F07-DB32-4462-A1F0-DEA820F2A8D5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0516-86E9-4C41-9758-77B25A9F6E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713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9F07-DB32-4462-A1F0-DEA820F2A8D5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0516-86E9-4C41-9758-77B25A9F6E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89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9F07-DB32-4462-A1F0-DEA820F2A8D5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0516-86E9-4C41-9758-77B25A9F6E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930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9F07-DB32-4462-A1F0-DEA820F2A8D5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0516-86E9-4C41-9758-77B25A9F6E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48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9F07-DB32-4462-A1F0-DEA820F2A8D5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0516-86E9-4C41-9758-77B25A9F6E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234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9F07-DB32-4462-A1F0-DEA820F2A8D5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0516-86E9-4C41-9758-77B25A9F6E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6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9F07-DB32-4462-A1F0-DEA820F2A8D5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0516-86E9-4C41-9758-77B25A9F6E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64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9F07-DB32-4462-A1F0-DEA820F2A8D5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0516-86E9-4C41-9758-77B25A9F6E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62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9F07-DB32-4462-A1F0-DEA820F2A8D5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0516-86E9-4C41-9758-77B25A9F6E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09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9F07-DB32-4462-A1F0-DEA820F2A8D5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0516-86E9-4C41-9758-77B25A9F6E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7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29F07-DB32-4462-A1F0-DEA820F2A8D5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A0516-86E9-4C41-9758-77B25A9F6E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67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1477" y="33049"/>
            <a:ext cx="1751682" cy="19070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model_NPZD2.py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4841" y="33049"/>
            <a:ext cx="1751682" cy="19070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chemeClr val="tx1"/>
                </a:solidFill>
              </a:rPr>
              <a:t>model_SHELLE.py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3159" y="3016783"/>
            <a:ext cx="1751682" cy="2645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16200000" flipH="1">
            <a:off x="2014834" y="1602616"/>
            <a:ext cx="1076651" cy="1751682"/>
          </a:xfrm>
          <a:prstGeom prst="bentConnector3">
            <a:avLst/>
          </a:prstGeom>
          <a:ln w="1016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6" idx="0"/>
          </p:cNvCxnSpPr>
          <p:nvPr/>
        </p:nvCxnSpPr>
        <p:spPr>
          <a:xfrm rot="5400000">
            <a:off x="3766516" y="1602616"/>
            <a:ext cx="1076651" cy="1751682"/>
          </a:xfrm>
          <a:prstGeom prst="bentConnector3">
            <a:avLst>
              <a:gd name="adj1" fmla="val 50000"/>
            </a:avLst>
          </a:prstGeom>
          <a:ln w="1016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53159" y="3294041"/>
            <a:ext cx="1751682" cy="2223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2553159" y="3793651"/>
            <a:ext cx="1751682" cy="2997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553159" y="4293262"/>
            <a:ext cx="1751682" cy="774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2553159" y="4770300"/>
            <a:ext cx="1751682" cy="3977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2553159" y="5424076"/>
            <a:ext cx="1751682" cy="774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2553159" y="6187803"/>
            <a:ext cx="1751682" cy="2868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2553159" y="6465062"/>
            <a:ext cx="1751682" cy="2223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2553159" y="6964672"/>
            <a:ext cx="1751682" cy="2997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53159" y="7464283"/>
            <a:ext cx="1751682" cy="774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2553159" y="7736999"/>
            <a:ext cx="1751682" cy="3977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53159" y="8826452"/>
            <a:ext cx="1751682" cy="774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/>
          <p:cNvSpPr/>
          <p:nvPr/>
        </p:nvSpPr>
        <p:spPr>
          <a:xfrm>
            <a:off x="2553159" y="8233399"/>
            <a:ext cx="1751682" cy="3977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9" name="Elbow Connector 38"/>
          <p:cNvCxnSpPr>
            <a:stCxn id="6" idx="2"/>
            <a:endCxn id="32" idx="0"/>
          </p:cNvCxnSpPr>
          <p:nvPr/>
        </p:nvCxnSpPr>
        <p:spPr>
          <a:xfrm rot="5400000">
            <a:off x="3166434" y="5925237"/>
            <a:ext cx="525132" cy="12700"/>
          </a:xfrm>
          <a:prstGeom prst="bentConnector3">
            <a:avLst>
              <a:gd name="adj1" fmla="val 50000"/>
            </a:avLst>
          </a:prstGeom>
          <a:ln w="1016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92688" y="4034356"/>
            <a:ext cx="2059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model_NPZD2_SHELLE.py</a:t>
            </a:r>
            <a:endParaRPr lang="en-CA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405388" y="7129364"/>
            <a:ext cx="2059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model_NPZD2_SHELLE.py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93569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4</Words>
  <Application>Microsoft Office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Dalhousie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cerc-user</dc:creator>
  <cp:lastModifiedBy>cerc-user</cp:lastModifiedBy>
  <cp:revision>2</cp:revision>
  <dcterms:created xsi:type="dcterms:W3CDTF">2017-10-03T14:25:57Z</dcterms:created>
  <dcterms:modified xsi:type="dcterms:W3CDTF">2017-10-03T14:36:05Z</dcterms:modified>
</cp:coreProperties>
</file>