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7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43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33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57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78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4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08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56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05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52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60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C5D7-2ED3-4B16-81E2-4C0507ED0989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2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2060" r="-1653"/>
          <a:stretch/>
        </p:blipFill>
        <p:spPr>
          <a:xfrm>
            <a:off x="621981" y="2360541"/>
            <a:ext cx="11570019" cy="3069244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994780">
            <a:off x="6060599" y="1299919"/>
            <a:ext cx="837522" cy="27645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82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Dalhousie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cerc-user</dc:creator>
  <cp:lastModifiedBy>cerc-user</cp:lastModifiedBy>
  <cp:revision>1</cp:revision>
  <dcterms:created xsi:type="dcterms:W3CDTF">2017-10-03T23:26:10Z</dcterms:created>
  <dcterms:modified xsi:type="dcterms:W3CDTF">2017-10-03T23:28:05Z</dcterms:modified>
</cp:coreProperties>
</file>