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7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43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33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57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78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4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08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56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05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52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60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2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2060" r="-1653"/>
          <a:stretch/>
        </p:blipFill>
        <p:spPr>
          <a:xfrm>
            <a:off x="621981" y="2360541"/>
            <a:ext cx="11570019" cy="3069244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994780">
            <a:off x="6060599" y="1299919"/>
            <a:ext cx="837522" cy="27645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8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7990FC-6DF3-40CE-BE63-F5C4C22044D2}"/>
              </a:ext>
            </a:extLst>
          </p:cNvPr>
          <p:cNvSpPr/>
          <p:nvPr/>
        </p:nvSpPr>
        <p:spPr>
          <a:xfrm>
            <a:off x="2659260" y="1740090"/>
            <a:ext cx="6933063" cy="4030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30013-8084-4361-AD0A-348815A36699}"/>
              </a:ext>
            </a:extLst>
          </p:cNvPr>
          <p:cNvSpPr/>
          <p:nvPr/>
        </p:nvSpPr>
        <p:spPr>
          <a:xfrm>
            <a:off x="2593760" y="772112"/>
            <a:ext cx="7050847" cy="5053035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83C2D4-78F5-40AA-BA26-8B34EB4C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91" y="3427578"/>
            <a:ext cx="48768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AEE880-E5AC-4F96-9B27-B288EDE008D5}"/>
              </a:ext>
            </a:extLst>
          </p:cNvPr>
          <p:cNvSpPr/>
          <p:nvPr/>
        </p:nvSpPr>
        <p:spPr>
          <a:xfrm>
            <a:off x="2195236" y="393510"/>
            <a:ext cx="7806520" cy="62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118EC0-98FD-406A-88BA-92F05C8A30AB}"/>
              </a:ext>
            </a:extLst>
          </p:cNvPr>
          <p:cNvGrpSpPr/>
          <p:nvPr/>
        </p:nvGrpSpPr>
        <p:grpSpPr>
          <a:xfrm>
            <a:off x="1318796" y="5106536"/>
            <a:ext cx="1346602" cy="490183"/>
            <a:chOff x="1014484" y="4954136"/>
            <a:chExt cx="2379260" cy="4901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20E8C8-588C-4B8C-91A3-6BB579D65D76}"/>
                </a:ext>
              </a:extLst>
            </p:cNvPr>
            <p:cNvSpPr/>
            <p:nvPr/>
          </p:nvSpPr>
          <p:spPr>
            <a:xfrm>
              <a:off x="1014484" y="5017827"/>
              <a:ext cx="2379260" cy="4264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3C24B-DBFB-4A4E-A792-C4F144FBF837}"/>
                </a:ext>
              </a:extLst>
            </p:cNvPr>
            <p:cNvCxnSpPr/>
            <p:nvPr/>
          </p:nvCxnSpPr>
          <p:spPr>
            <a:xfrm>
              <a:off x="1014484" y="4954136"/>
              <a:ext cx="237925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EC7DD7-93E1-4BE0-B35E-9CFD5092909C}"/>
                </a:ext>
              </a:extLst>
            </p:cNvPr>
            <p:cNvCxnSpPr/>
            <p:nvPr/>
          </p:nvCxnSpPr>
          <p:spPr>
            <a:xfrm>
              <a:off x="1014484" y="5444319"/>
              <a:ext cx="237925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07D4C9-B93F-421F-B7FE-BA667D8C856C}"/>
              </a:ext>
            </a:extLst>
          </p:cNvPr>
          <p:cNvGrpSpPr/>
          <p:nvPr/>
        </p:nvGrpSpPr>
        <p:grpSpPr>
          <a:xfrm>
            <a:off x="9583655" y="1685671"/>
            <a:ext cx="1407553" cy="490183"/>
            <a:chOff x="1014484" y="4954136"/>
            <a:chExt cx="2379260" cy="4901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6B0068-24A1-48D7-B49B-CA8D0B404EFC}"/>
                </a:ext>
              </a:extLst>
            </p:cNvPr>
            <p:cNvSpPr/>
            <p:nvPr/>
          </p:nvSpPr>
          <p:spPr>
            <a:xfrm>
              <a:off x="1014484" y="5017827"/>
              <a:ext cx="2379260" cy="4264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3CD01E-5674-4882-BF9E-150EBFE16885}"/>
                </a:ext>
              </a:extLst>
            </p:cNvPr>
            <p:cNvCxnSpPr/>
            <p:nvPr/>
          </p:nvCxnSpPr>
          <p:spPr>
            <a:xfrm>
              <a:off x="1014484" y="4954136"/>
              <a:ext cx="237925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424FCB-A2EF-449B-B950-0ABEF45E4B9A}"/>
                </a:ext>
              </a:extLst>
            </p:cNvPr>
            <p:cNvCxnSpPr/>
            <p:nvPr/>
          </p:nvCxnSpPr>
          <p:spPr>
            <a:xfrm>
              <a:off x="1014484" y="5444319"/>
              <a:ext cx="237925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0FDCFD4-63A2-41C7-945C-9C5451004F80}"/>
              </a:ext>
            </a:extLst>
          </p:cNvPr>
          <p:cNvSpPr/>
          <p:nvPr/>
        </p:nvSpPr>
        <p:spPr>
          <a:xfrm>
            <a:off x="11094289" y="1740090"/>
            <a:ext cx="919616" cy="389526"/>
          </a:xfrm>
          <a:prstGeom prst="rightArrow">
            <a:avLst>
              <a:gd name="adj1" fmla="val 50000"/>
              <a:gd name="adj2" fmla="val 858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3D61C45-93A6-4BF3-8E81-EEFFAFEB497E}"/>
              </a:ext>
            </a:extLst>
          </p:cNvPr>
          <p:cNvSpPr/>
          <p:nvPr/>
        </p:nvSpPr>
        <p:spPr>
          <a:xfrm>
            <a:off x="340759" y="5170227"/>
            <a:ext cx="919616" cy="389526"/>
          </a:xfrm>
          <a:prstGeom prst="rightArrow">
            <a:avLst>
              <a:gd name="adj1" fmla="val 50000"/>
              <a:gd name="adj2" fmla="val 858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76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5A793BD-DCE3-49EF-88EA-B2AA80E614F1}"/>
              </a:ext>
            </a:extLst>
          </p:cNvPr>
          <p:cNvGrpSpPr/>
          <p:nvPr/>
        </p:nvGrpSpPr>
        <p:grpSpPr>
          <a:xfrm>
            <a:off x="3509963" y="217569"/>
            <a:ext cx="6668273" cy="6140272"/>
            <a:chOff x="3509963" y="217569"/>
            <a:chExt cx="6668273" cy="6140272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C09283F-590D-49BE-AE69-130C75D91005}"/>
                </a:ext>
              </a:extLst>
            </p:cNvPr>
            <p:cNvSpPr/>
            <p:nvPr/>
          </p:nvSpPr>
          <p:spPr>
            <a:xfrm>
              <a:off x="3639190" y="1006453"/>
              <a:ext cx="5541632" cy="5351388"/>
            </a:xfrm>
            <a:prstGeom prst="cube">
              <a:avLst>
                <a:gd name="adj" fmla="val 30549"/>
              </a:avLst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60" name="Picture 12" descr="Related image">
              <a:extLst>
                <a:ext uri="{FF2B5EF4-FFF2-40B4-BE49-F238E27FC236}">
                  <a16:creationId xmlns:a16="http://schemas.microsoft.com/office/drawing/2014/main" id="{302A4AF2-F083-4268-8ED4-AF345C09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190" y="4240607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Related image">
              <a:extLst>
                <a:ext uri="{FF2B5EF4-FFF2-40B4-BE49-F238E27FC236}">
                  <a16:creationId xmlns:a16="http://schemas.microsoft.com/office/drawing/2014/main" id="{6A39BB93-4795-4936-9361-4641EE2D2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7327">
              <a:off x="5225243" y="4002880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elated image">
              <a:extLst>
                <a:ext uri="{FF2B5EF4-FFF2-40B4-BE49-F238E27FC236}">
                  <a16:creationId xmlns:a16="http://schemas.microsoft.com/office/drawing/2014/main" id="{99474A50-D043-405C-BD9E-A07E3C48E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7174">
              <a:off x="7831653" y="3068456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Related image">
              <a:extLst>
                <a:ext uri="{FF2B5EF4-FFF2-40B4-BE49-F238E27FC236}">
                  <a16:creationId xmlns:a16="http://schemas.microsoft.com/office/drawing/2014/main" id="{8D8A3851-7ED5-48BD-86DB-F18C587D4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48155">
              <a:off x="6172570" y="1135328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Related image">
              <a:extLst>
                <a:ext uri="{FF2B5EF4-FFF2-40B4-BE49-F238E27FC236}">
                  <a16:creationId xmlns:a16="http://schemas.microsoft.com/office/drawing/2014/main" id="{DD9BFF45-0944-4047-8F92-6DDF216C6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6528279" y="3639781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Related image">
              <a:extLst>
                <a:ext uri="{FF2B5EF4-FFF2-40B4-BE49-F238E27FC236}">
                  <a16:creationId xmlns:a16="http://schemas.microsoft.com/office/drawing/2014/main" id="{9EAA4F63-4B9D-4704-98B1-5523B1E7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4633984" y="1711769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lated image">
              <a:extLst>
                <a:ext uri="{FF2B5EF4-FFF2-40B4-BE49-F238E27FC236}">
                  <a16:creationId xmlns:a16="http://schemas.microsoft.com/office/drawing/2014/main" id="{BE4AD9C2-18FC-4E90-8C8E-0DD6341ED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7737572" y="109703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Related image">
              <a:extLst>
                <a:ext uri="{FF2B5EF4-FFF2-40B4-BE49-F238E27FC236}">
                  <a16:creationId xmlns:a16="http://schemas.microsoft.com/office/drawing/2014/main" id="{292AB7EC-1428-4955-B5D3-95880616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4633984" y="537709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E2BEC0CB-545E-444C-B8C2-6BB43275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3918760" y="2994142"/>
              <a:ext cx="513808" cy="51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50FF4AFA-3811-42BB-9E18-5ADC1112B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8337645" y="208051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Related image">
              <a:extLst>
                <a:ext uri="{FF2B5EF4-FFF2-40B4-BE49-F238E27FC236}">
                  <a16:creationId xmlns:a16="http://schemas.microsoft.com/office/drawing/2014/main" id="{8A15FF2E-D39F-47AD-8D9D-9B45DBD0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552186" y="465300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42E890-6281-4519-B401-6DB00FB987C3}"/>
                </a:ext>
              </a:extLst>
            </p:cNvPr>
            <p:cNvSpPr/>
            <p:nvPr/>
          </p:nvSpPr>
          <p:spPr>
            <a:xfrm>
              <a:off x="5419443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D988E9-4D7A-49E8-927A-D349BD4DC81F}"/>
                </a:ext>
              </a:extLst>
            </p:cNvPr>
            <p:cNvSpPr/>
            <p:nvPr/>
          </p:nvSpPr>
          <p:spPr>
            <a:xfrm>
              <a:off x="6038450" y="217098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7DCE06-3CF6-482D-97E2-5C3DF96D7160}"/>
                </a:ext>
              </a:extLst>
            </p:cNvPr>
            <p:cNvSpPr/>
            <p:nvPr/>
          </p:nvSpPr>
          <p:spPr>
            <a:xfrm>
              <a:off x="7198638" y="19706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1E73B-780D-4FE6-B8AC-2BCEF3C34551}"/>
                </a:ext>
              </a:extLst>
            </p:cNvPr>
            <p:cNvSpPr/>
            <p:nvPr/>
          </p:nvSpPr>
          <p:spPr>
            <a:xfrm>
              <a:off x="6480135" y="121255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899853-9B94-47DB-86B6-B0946409DAD8}"/>
                </a:ext>
              </a:extLst>
            </p:cNvPr>
            <p:cNvSpPr/>
            <p:nvPr/>
          </p:nvSpPr>
          <p:spPr>
            <a:xfrm>
              <a:off x="4866572" y="319274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BDCA2-5444-4190-AE9A-86DE4DE26749}"/>
                </a:ext>
              </a:extLst>
            </p:cNvPr>
            <p:cNvSpPr/>
            <p:nvPr/>
          </p:nvSpPr>
          <p:spPr>
            <a:xfrm>
              <a:off x="4157361" y="549290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20DFE9-33AA-47BC-9F4E-1F6EC2F2EFB4}"/>
                </a:ext>
              </a:extLst>
            </p:cNvPr>
            <p:cNvSpPr/>
            <p:nvPr/>
          </p:nvSpPr>
          <p:spPr>
            <a:xfrm>
              <a:off x="4767642" y="470350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2B66B7-8581-4C60-8375-13293E373167}"/>
                </a:ext>
              </a:extLst>
            </p:cNvPr>
            <p:cNvSpPr/>
            <p:nvPr/>
          </p:nvSpPr>
          <p:spPr>
            <a:xfrm>
              <a:off x="5377923" y="391409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94F01D-DAEC-4907-BFD0-CB6BBD737DF7}"/>
                </a:ext>
              </a:extLst>
            </p:cNvPr>
            <p:cNvSpPr/>
            <p:nvPr/>
          </p:nvSpPr>
          <p:spPr>
            <a:xfrm>
              <a:off x="4370088" y="380403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F5CB54-AB12-4B13-91E5-ABDCD7E6935F}"/>
                </a:ext>
              </a:extLst>
            </p:cNvPr>
            <p:cNvSpPr/>
            <p:nvPr/>
          </p:nvSpPr>
          <p:spPr>
            <a:xfrm>
              <a:off x="5435473" y="539662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F1BD78-339C-4B3F-8EBC-57D3526E3780}"/>
                </a:ext>
              </a:extLst>
            </p:cNvPr>
            <p:cNvSpPr/>
            <p:nvPr/>
          </p:nvSpPr>
          <p:spPr>
            <a:xfrm>
              <a:off x="6436164" y="5851547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2D131E-F8F2-40A9-9B5B-7F46D5E77D2A}"/>
                </a:ext>
              </a:extLst>
            </p:cNvPr>
            <p:cNvSpPr/>
            <p:nvPr/>
          </p:nvSpPr>
          <p:spPr>
            <a:xfrm>
              <a:off x="6900384" y="48123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1EE006-942C-4D2B-8249-7C0A712BDA56}"/>
                </a:ext>
              </a:extLst>
            </p:cNvPr>
            <p:cNvSpPr/>
            <p:nvPr/>
          </p:nvSpPr>
          <p:spPr>
            <a:xfrm>
              <a:off x="7894021" y="418230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265292-ED02-4913-9E28-3FEB668B82A7}"/>
                </a:ext>
              </a:extLst>
            </p:cNvPr>
            <p:cNvSpPr/>
            <p:nvPr/>
          </p:nvSpPr>
          <p:spPr>
            <a:xfrm>
              <a:off x="8887658" y="355229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7CCEB2-C1DC-447F-AB68-861CB7E63670}"/>
                </a:ext>
              </a:extLst>
            </p:cNvPr>
            <p:cNvSpPr/>
            <p:nvPr/>
          </p:nvSpPr>
          <p:spPr>
            <a:xfrm>
              <a:off x="8362632" y="464520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103FCE-E66D-4A37-BD45-4AE691CF72AB}"/>
                </a:ext>
              </a:extLst>
            </p:cNvPr>
            <p:cNvSpPr/>
            <p:nvPr/>
          </p:nvSpPr>
          <p:spPr>
            <a:xfrm>
              <a:off x="7927632" y="32283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3548CD-1130-418A-A8E4-A521B4056EB4}"/>
                </a:ext>
              </a:extLst>
            </p:cNvPr>
            <p:cNvSpPr/>
            <p:nvPr/>
          </p:nvSpPr>
          <p:spPr>
            <a:xfrm>
              <a:off x="6715212" y="29821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E149E1-C22B-4AF4-A146-C399B13DDF40}"/>
                </a:ext>
              </a:extLst>
            </p:cNvPr>
            <p:cNvSpPr/>
            <p:nvPr/>
          </p:nvSpPr>
          <p:spPr>
            <a:xfrm>
              <a:off x="8387794" y="282648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52D4F3-20B3-4560-9F15-42151FF21AEB}"/>
                </a:ext>
              </a:extLst>
            </p:cNvPr>
            <p:cNvSpPr/>
            <p:nvPr/>
          </p:nvSpPr>
          <p:spPr>
            <a:xfrm>
              <a:off x="7619977" y="167720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F1CC7-DC48-42E7-97B0-25C1768EC8BB}"/>
                </a:ext>
              </a:extLst>
            </p:cNvPr>
            <p:cNvSpPr/>
            <p:nvPr/>
          </p:nvSpPr>
          <p:spPr>
            <a:xfrm>
              <a:off x="8481651" y="118671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4C63E7-BCA0-4E2D-A577-C5A2A51D466B}"/>
                </a:ext>
              </a:extLst>
            </p:cNvPr>
            <p:cNvSpPr/>
            <p:nvPr/>
          </p:nvSpPr>
          <p:spPr>
            <a:xfrm>
              <a:off x="9002758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20B34-53CA-4CE1-A561-FE1D0A334B76}"/>
                </a:ext>
              </a:extLst>
            </p:cNvPr>
            <p:cNvSpPr/>
            <p:nvPr/>
          </p:nvSpPr>
          <p:spPr>
            <a:xfrm>
              <a:off x="5399246" y="315884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989406-0787-48FA-AB70-C28A9AC60998}"/>
                </a:ext>
              </a:extLst>
            </p:cNvPr>
            <p:cNvSpPr/>
            <p:nvPr/>
          </p:nvSpPr>
          <p:spPr>
            <a:xfrm>
              <a:off x="4807340" y="404382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CBE24-DEB5-4278-ACEE-09B6F72A7413}"/>
                </a:ext>
              </a:extLst>
            </p:cNvPr>
            <p:cNvSpPr/>
            <p:nvPr/>
          </p:nvSpPr>
          <p:spPr>
            <a:xfrm>
              <a:off x="6139170" y="461478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8BF522-E0CD-43C3-974D-A50DC6A45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035" y="738019"/>
              <a:ext cx="3855787" cy="1501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51C558-FD55-453D-9516-5804FD7C0980}"/>
                </a:ext>
              </a:extLst>
            </p:cNvPr>
            <p:cNvSpPr txBox="1"/>
            <p:nvPr/>
          </p:nvSpPr>
          <p:spPr>
            <a:xfrm>
              <a:off x="6795707" y="21756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FA4114-1557-423D-9645-FB99DB244ED2}"/>
                </a:ext>
              </a:extLst>
            </p:cNvPr>
            <p:cNvSpPr txBox="1"/>
            <p:nvPr/>
          </p:nvSpPr>
          <p:spPr>
            <a:xfrm>
              <a:off x="9442137" y="2635622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2939CA-3676-4A9A-A73F-D20DDADF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7838" y="1004385"/>
              <a:ext cx="22803" cy="372700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4F17ABF-3B7F-47DE-9676-932A04F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963" y="946796"/>
              <a:ext cx="1555720" cy="1589671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09404-360D-4AFC-A5AE-369AB6E9D365}"/>
                </a:ext>
              </a:extLst>
            </p:cNvPr>
            <p:cNvSpPr txBox="1"/>
            <p:nvPr/>
          </p:nvSpPr>
          <p:spPr>
            <a:xfrm>
              <a:off x="3606747" y="118671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89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EF7AB298-4C22-47FF-A857-5A7006339D94}"/>
              </a:ext>
            </a:extLst>
          </p:cNvPr>
          <p:cNvGrpSpPr/>
          <p:nvPr/>
        </p:nvGrpSpPr>
        <p:grpSpPr>
          <a:xfrm>
            <a:off x="2010252" y="1210259"/>
            <a:ext cx="8171496" cy="3873490"/>
            <a:chOff x="571805" y="2311005"/>
            <a:chExt cx="8171496" cy="3873490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C09283F-590D-49BE-AE69-130C75D91005}"/>
                </a:ext>
              </a:extLst>
            </p:cNvPr>
            <p:cNvSpPr/>
            <p:nvPr/>
          </p:nvSpPr>
          <p:spPr>
            <a:xfrm>
              <a:off x="1508913" y="3000260"/>
              <a:ext cx="3763764" cy="3184235"/>
            </a:xfrm>
            <a:prstGeom prst="cube">
              <a:avLst>
                <a:gd name="adj" fmla="val 30549"/>
              </a:avLst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60" name="Picture 12" descr="Related image">
              <a:extLst>
                <a:ext uri="{FF2B5EF4-FFF2-40B4-BE49-F238E27FC236}">
                  <a16:creationId xmlns:a16="http://schemas.microsoft.com/office/drawing/2014/main" id="{302A4AF2-F083-4268-8ED4-AF345C09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913" y="4924678"/>
              <a:ext cx="833613" cy="73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Related image">
              <a:extLst>
                <a:ext uri="{FF2B5EF4-FFF2-40B4-BE49-F238E27FC236}">
                  <a16:creationId xmlns:a16="http://schemas.microsoft.com/office/drawing/2014/main" id="{6A39BB93-4795-4936-9361-4641EE2D2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7327">
              <a:off x="2586128" y="4783223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elated image">
              <a:extLst>
                <a:ext uri="{FF2B5EF4-FFF2-40B4-BE49-F238E27FC236}">
                  <a16:creationId xmlns:a16="http://schemas.microsoft.com/office/drawing/2014/main" id="{99474A50-D043-405C-BD9E-A07E3C48E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7174">
              <a:off x="4407991" y="4175571"/>
              <a:ext cx="730329" cy="83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Related image">
              <a:extLst>
                <a:ext uri="{FF2B5EF4-FFF2-40B4-BE49-F238E27FC236}">
                  <a16:creationId xmlns:a16="http://schemas.microsoft.com/office/drawing/2014/main" id="{8D8A3851-7ED5-48BD-86DB-F18C587D4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48155">
              <a:off x="3281176" y="3025303"/>
              <a:ext cx="730329" cy="83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Related image">
              <a:extLst>
                <a:ext uri="{FF2B5EF4-FFF2-40B4-BE49-F238E27FC236}">
                  <a16:creationId xmlns:a16="http://schemas.microsoft.com/office/drawing/2014/main" id="{DD9BFF45-0944-4047-8F92-6DDF216C6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3471124" y="4567169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Related image">
              <a:extLst>
                <a:ext uri="{FF2B5EF4-FFF2-40B4-BE49-F238E27FC236}">
                  <a16:creationId xmlns:a16="http://schemas.microsoft.com/office/drawing/2014/main" id="{9EAA4F63-4B9D-4704-98B1-5523B1E7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2184557" y="3419944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lated image">
              <a:extLst>
                <a:ext uri="{FF2B5EF4-FFF2-40B4-BE49-F238E27FC236}">
                  <a16:creationId xmlns:a16="http://schemas.microsoft.com/office/drawing/2014/main" id="{BE4AD9C2-18FC-4E90-8C8E-0DD6341ED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4292451" y="3054160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Related image">
              <a:extLst>
                <a:ext uri="{FF2B5EF4-FFF2-40B4-BE49-F238E27FC236}">
                  <a16:creationId xmlns:a16="http://schemas.microsoft.com/office/drawing/2014/main" id="{292AB7EC-1428-4955-B5D3-95880616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2184557" y="5600924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E2BEC0CB-545E-444C-B8C2-6BB43275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1698792" y="4182994"/>
              <a:ext cx="348968" cy="305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50FF4AFA-3811-42BB-9E18-5ADC1112B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4700009" y="3639360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Related image">
              <a:extLst>
                <a:ext uri="{FF2B5EF4-FFF2-40B4-BE49-F238E27FC236}">
                  <a16:creationId xmlns:a16="http://schemas.microsoft.com/office/drawing/2014/main" id="{8A15FF2E-D39F-47AD-8D9D-9B45DBD0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166541" y="5170069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42E890-6281-4519-B401-6DB00FB987C3}"/>
                </a:ext>
              </a:extLst>
            </p:cNvPr>
            <p:cNvSpPr/>
            <p:nvPr/>
          </p:nvSpPr>
          <p:spPr>
            <a:xfrm>
              <a:off x="2718025" y="323031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D988E9-4D7A-49E8-927A-D349BD4DC81F}"/>
                </a:ext>
              </a:extLst>
            </p:cNvPr>
            <p:cNvSpPr/>
            <p:nvPr/>
          </p:nvSpPr>
          <p:spPr>
            <a:xfrm>
              <a:off x="3138442" y="369319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7DCE06-3CF6-482D-97E2-5C3DF96D7160}"/>
                </a:ext>
              </a:extLst>
            </p:cNvPr>
            <p:cNvSpPr/>
            <p:nvPr/>
          </p:nvSpPr>
          <p:spPr>
            <a:xfrm>
              <a:off x="3926418" y="3573965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1E73B-780D-4FE6-B8AC-2BCEF3C34551}"/>
                </a:ext>
              </a:extLst>
            </p:cNvPr>
            <p:cNvSpPr/>
            <p:nvPr/>
          </p:nvSpPr>
          <p:spPr>
            <a:xfrm>
              <a:off x="3438426" y="3122898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899853-9B94-47DB-86B6-B0946409DAD8}"/>
                </a:ext>
              </a:extLst>
            </p:cNvPr>
            <p:cNvSpPr/>
            <p:nvPr/>
          </p:nvSpPr>
          <p:spPr>
            <a:xfrm>
              <a:off x="2342526" y="4301169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BDCA2-5444-4190-AE9A-86DE4DE26749}"/>
                </a:ext>
              </a:extLst>
            </p:cNvPr>
            <p:cNvSpPr/>
            <p:nvPr/>
          </p:nvSpPr>
          <p:spPr>
            <a:xfrm>
              <a:off x="1860845" y="5669832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20DFE9-33AA-47BC-9F4E-1F6EC2F2EFB4}"/>
                </a:ext>
              </a:extLst>
            </p:cNvPr>
            <p:cNvSpPr/>
            <p:nvPr/>
          </p:nvSpPr>
          <p:spPr>
            <a:xfrm>
              <a:off x="2275335" y="520011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2B66B7-8581-4C60-8375-13293E373167}"/>
                </a:ext>
              </a:extLst>
            </p:cNvPr>
            <p:cNvSpPr/>
            <p:nvPr/>
          </p:nvSpPr>
          <p:spPr>
            <a:xfrm>
              <a:off x="2689826" y="4730396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94F01D-DAEC-4907-BFD0-CB6BBD737DF7}"/>
                </a:ext>
              </a:extLst>
            </p:cNvPr>
            <p:cNvSpPr/>
            <p:nvPr/>
          </p:nvSpPr>
          <p:spPr>
            <a:xfrm>
              <a:off x="2005324" y="4664902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F5CB54-AB12-4B13-91E5-ABDCD7E6935F}"/>
                </a:ext>
              </a:extLst>
            </p:cNvPr>
            <p:cNvSpPr/>
            <p:nvPr/>
          </p:nvSpPr>
          <p:spPr>
            <a:xfrm>
              <a:off x="2728912" y="5612540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F1BD78-339C-4B3F-8EBC-57D3526E3780}"/>
                </a:ext>
              </a:extLst>
            </p:cNvPr>
            <p:cNvSpPr/>
            <p:nvPr/>
          </p:nvSpPr>
          <p:spPr>
            <a:xfrm>
              <a:off x="3408561" y="5883235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2D131E-F8F2-40A9-9B5B-7F46D5E77D2A}"/>
                </a:ext>
              </a:extLst>
            </p:cNvPr>
            <p:cNvSpPr/>
            <p:nvPr/>
          </p:nvSpPr>
          <p:spPr>
            <a:xfrm>
              <a:off x="3723850" y="5264861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1EE006-942C-4D2B-8249-7C0A712BDA56}"/>
                </a:ext>
              </a:extLst>
            </p:cNvPr>
            <p:cNvSpPr/>
            <p:nvPr/>
          </p:nvSpPr>
          <p:spPr>
            <a:xfrm>
              <a:off x="4398708" y="4889987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265292-ED02-4913-9E28-3FEB668B82A7}"/>
                </a:ext>
              </a:extLst>
            </p:cNvPr>
            <p:cNvSpPr/>
            <p:nvPr/>
          </p:nvSpPr>
          <p:spPr>
            <a:xfrm>
              <a:off x="5073567" y="451511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7CCEB2-C1DC-447F-AB68-861CB7E63670}"/>
                </a:ext>
              </a:extLst>
            </p:cNvPr>
            <p:cNvSpPr/>
            <p:nvPr/>
          </p:nvSpPr>
          <p:spPr>
            <a:xfrm>
              <a:off x="4716980" y="5165423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103FCE-E66D-4A37-BD45-4AE691CF72AB}"/>
                </a:ext>
              </a:extLst>
            </p:cNvPr>
            <p:cNvSpPr/>
            <p:nvPr/>
          </p:nvSpPr>
          <p:spPr>
            <a:xfrm>
              <a:off x="4421536" y="4322366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3548CD-1130-418A-A8E4-A521B4056EB4}"/>
                </a:ext>
              </a:extLst>
            </p:cNvPr>
            <p:cNvSpPr/>
            <p:nvPr/>
          </p:nvSpPr>
          <p:spPr>
            <a:xfrm>
              <a:off x="3598085" y="4175869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E149E1-C22B-4AF4-A146-C399B13DDF40}"/>
                </a:ext>
              </a:extLst>
            </p:cNvPr>
            <p:cNvSpPr/>
            <p:nvPr/>
          </p:nvSpPr>
          <p:spPr>
            <a:xfrm>
              <a:off x="4734069" y="4083235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52D4F3-20B3-4560-9F15-42151FF21AEB}"/>
                </a:ext>
              </a:extLst>
            </p:cNvPr>
            <p:cNvSpPr/>
            <p:nvPr/>
          </p:nvSpPr>
          <p:spPr>
            <a:xfrm>
              <a:off x="4212583" y="3399377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F1CC7-DC48-42E7-97B0-25C1768EC8BB}"/>
                </a:ext>
              </a:extLst>
            </p:cNvPr>
            <p:cNvSpPr/>
            <p:nvPr/>
          </p:nvSpPr>
          <p:spPr>
            <a:xfrm>
              <a:off x="4797815" y="310752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4C63E7-BCA0-4E2D-A577-C5A2A51D466B}"/>
                </a:ext>
              </a:extLst>
            </p:cNvPr>
            <p:cNvSpPr/>
            <p:nvPr/>
          </p:nvSpPr>
          <p:spPr>
            <a:xfrm>
              <a:off x="5151740" y="323031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20B34-53CA-4CE1-A561-FE1D0A334B76}"/>
                </a:ext>
              </a:extLst>
            </p:cNvPr>
            <p:cNvSpPr/>
            <p:nvPr/>
          </p:nvSpPr>
          <p:spPr>
            <a:xfrm>
              <a:off x="2704308" y="4280996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989406-0787-48FA-AB70-C28A9AC60998}"/>
                </a:ext>
              </a:extLst>
            </p:cNvPr>
            <p:cNvSpPr/>
            <p:nvPr/>
          </p:nvSpPr>
          <p:spPr>
            <a:xfrm>
              <a:off x="2302297" y="480758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CBE24-DEB5-4278-ACEE-09B6F72A7413}"/>
                </a:ext>
              </a:extLst>
            </p:cNvPr>
            <p:cNvSpPr/>
            <p:nvPr/>
          </p:nvSpPr>
          <p:spPr>
            <a:xfrm>
              <a:off x="3206849" y="5147327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8BF522-E0CD-43C3-974D-A50DC6A45637}"/>
                </a:ext>
              </a:extLst>
            </p:cNvPr>
            <p:cNvCxnSpPr>
              <a:cxnSpLocks/>
            </p:cNvCxnSpPr>
            <p:nvPr/>
          </p:nvCxnSpPr>
          <p:spPr>
            <a:xfrm>
              <a:off x="2539518" y="2825874"/>
              <a:ext cx="2739840" cy="0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51C558-FD55-453D-9516-5804FD7C0980}"/>
                </a:ext>
              </a:extLst>
            </p:cNvPr>
            <p:cNvSpPr txBox="1"/>
            <p:nvPr/>
          </p:nvSpPr>
          <p:spPr>
            <a:xfrm>
              <a:off x="3516600" y="2311005"/>
              <a:ext cx="499944" cy="31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FA4114-1557-423D-9645-FB99DB244ED2}"/>
                </a:ext>
              </a:extLst>
            </p:cNvPr>
            <p:cNvSpPr txBox="1"/>
            <p:nvPr/>
          </p:nvSpPr>
          <p:spPr>
            <a:xfrm>
              <a:off x="571805" y="4699593"/>
              <a:ext cx="499944" cy="31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2939CA-3676-4A9A-A73F-D20DDADF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7099" y="3969664"/>
              <a:ext cx="10859" cy="2214533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4F17ABF-3B7F-47DE-9676-932A04F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5193" y="2917181"/>
              <a:ext cx="996191" cy="1001627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09404-360D-4AFC-A5AE-369AB6E9D365}"/>
                </a:ext>
              </a:extLst>
            </p:cNvPr>
            <p:cNvSpPr txBox="1"/>
            <p:nvPr/>
          </p:nvSpPr>
          <p:spPr>
            <a:xfrm>
              <a:off x="1215585" y="2865575"/>
              <a:ext cx="499944" cy="31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06D3EE87-17F2-40CB-8153-735A8F14CD8B}"/>
                </a:ext>
              </a:extLst>
            </p:cNvPr>
            <p:cNvSpPr/>
            <p:nvPr/>
          </p:nvSpPr>
          <p:spPr>
            <a:xfrm>
              <a:off x="5395886" y="4765087"/>
              <a:ext cx="474166" cy="205130"/>
            </a:xfrm>
            <a:prstGeom prst="rightArrow">
              <a:avLst>
                <a:gd name="adj1" fmla="val 50000"/>
                <a:gd name="adj2" fmla="val 8580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6B1513E-1E5B-4D74-9418-6F586EBE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9278" y="3723232"/>
              <a:ext cx="3245608" cy="1547212"/>
            </a:xfrm>
            <a:prstGeom prst="rect">
              <a:avLst/>
            </a:prstGeom>
          </p:spPr>
        </p:pic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A46C33A5-18CF-46FB-8667-89874F65CCA4}"/>
                </a:ext>
              </a:extLst>
            </p:cNvPr>
            <p:cNvSpPr/>
            <p:nvPr/>
          </p:nvSpPr>
          <p:spPr>
            <a:xfrm>
              <a:off x="8269135" y="4050052"/>
              <a:ext cx="474166" cy="205130"/>
            </a:xfrm>
            <a:prstGeom prst="rightArrow">
              <a:avLst>
                <a:gd name="adj1" fmla="val 50000"/>
                <a:gd name="adj2" fmla="val 8580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3823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853CD-5BEA-47C3-AF73-40AC01FBDC5B}"/>
              </a:ext>
            </a:extLst>
          </p:cNvPr>
          <p:cNvGrpSpPr/>
          <p:nvPr/>
        </p:nvGrpSpPr>
        <p:grpSpPr>
          <a:xfrm>
            <a:off x="3509963" y="217569"/>
            <a:ext cx="6668273" cy="6140272"/>
            <a:chOff x="3509963" y="217569"/>
            <a:chExt cx="6668273" cy="6140272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C09283F-590D-49BE-AE69-130C75D91005}"/>
                </a:ext>
              </a:extLst>
            </p:cNvPr>
            <p:cNvSpPr/>
            <p:nvPr/>
          </p:nvSpPr>
          <p:spPr>
            <a:xfrm>
              <a:off x="3639190" y="1006453"/>
              <a:ext cx="5541632" cy="5351388"/>
            </a:xfrm>
            <a:prstGeom prst="cube">
              <a:avLst>
                <a:gd name="adj" fmla="val 30549"/>
              </a:avLst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60" name="Picture 12" descr="Related image">
              <a:extLst>
                <a:ext uri="{FF2B5EF4-FFF2-40B4-BE49-F238E27FC236}">
                  <a16:creationId xmlns:a16="http://schemas.microsoft.com/office/drawing/2014/main" id="{302A4AF2-F083-4268-8ED4-AF345C09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190" y="4240607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Related image">
              <a:extLst>
                <a:ext uri="{FF2B5EF4-FFF2-40B4-BE49-F238E27FC236}">
                  <a16:creationId xmlns:a16="http://schemas.microsoft.com/office/drawing/2014/main" id="{6A39BB93-4795-4936-9361-4641EE2D2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7327">
              <a:off x="6693452" y="5162001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elated image">
              <a:extLst>
                <a:ext uri="{FF2B5EF4-FFF2-40B4-BE49-F238E27FC236}">
                  <a16:creationId xmlns:a16="http://schemas.microsoft.com/office/drawing/2014/main" id="{99474A50-D043-405C-BD9E-A07E3C48E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7174">
              <a:off x="7831653" y="3068456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Related image">
              <a:extLst>
                <a:ext uri="{FF2B5EF4-FFF2-40B4-BE49-F238E27FC236}">
                  <a16:creationId xmlns:a16="http://schemas.microsoft.com/office/drawing/2014/main" id="{8D8A3851-7ED5-48BD-86DB-F18C587D4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48155">
              <a:off x="6172570" y="1135328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Related image">
              <a:extLst>
                <a:ext uri="{FF2B5EF4-FFF2-40B4-BE49-F238E27FC236}">
                  <a16:creationId xmlns:a16="http://schemas.microsoft.com/office/drawing/2014/main" id="{DD9BFF45-0944-4047-8F92-6DDF216C6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6714499" y="379341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Related image">
              <a:extLst>
                <a:ext uri="{FF2B5EF4-FFF2-40B4-BE49-F238E27FC236}">
                  <a16:creationId xmlns:a16="http://schemas.microsoft.com/office/drawing/2014/main" id="{9EAA4F63-4B9D-4704-98B1-5523B1E7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4633984" y="1711769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lated image">
              <a:extLst>
                <a:ext uri="{FF2B5EF4-FFF2-40B4-BE49-F238E27FC236}">
                  <a16:creationId xmlns:a16="http://schemas.microsoft.com/office/drawing/2014/main" id="{BE4AD9C2-18FC-4E90-8C8E-0DD6341ED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7737572" y="109703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Related image">
              <a:extLst>
                <a:ext uri="{FF2B5EF4-FFF2-40B4-BE49-F238E27FC236}">
                  <a16:creationId xmlns:a16="http://schemas.microsoft.com/office/drawing/2014/main" id="{292AB7EC-1428-4955-B5D3-95880616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4633984" y="537709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E2BEC0CB-545E-444C-B8C2-6BB43275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3918760" y="2994142"/>
              <a:ext cx="513808" cy="51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50FF4AFA-3811-42BB-9E18-5ADC1112B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8337645" y="208051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Related image">
              <a:extLst>
                <a:ext uri="{FF2B5EF4-FFF2-40B4-BE49-F238E27FC236}">
                  <a16:creationId xmlns:a16="http://schemas.microsoft.com/office/drawing/2014/main" id="{8A15FF2E-D39F-47AD-8D9D-9B45DBD0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552186" y="465300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42E890-6281-4519-B401-6DB00FB987C3}"/>
                </a:ext>
              </a:extLst>
            </p:cNvPr>
            <p:cNvSpPr/>
            <p:nvPr/>
          </p:nvSpPr>
          <p:spPr>
            <a:xfrm>
              <a:off x="5419443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D988E9-4D7A-49E8-927A-D349BD4DC81F}"/>
                </a:ext>
              </a:extLst>
            </p:cNvPr>
            <p:cNvSpPr/>
            <p:nvPr/>
          </p:nvSpPr>
          <p:spPr>
            <a:xfrm>
              <a:off x="6038450" y="217098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7DCE06-3CF6-482D-97E2-5C3DF96D7160}"/>
                </a:ext>
              </a:extLst>
            </p:cNvPr>
            <p:cNvSpPr/>
            <p:nvPr/>
          </p:nvSpPr>
          <p:spPr>
            <a:xfrm>
              <a:off x="7198638" y="19706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1E73B-780D-4FE6-B8AC-2BCEF3C34551}"/>
                </a:ext>
              </a:extLst>
            </p:cNvPr>
            <p:cNvSpPr/>
            <p:nvPr/>
          </p:nvSpPr>
          <p:spPr>
            <a:xfrm>
              <a:off x="6480135" y="121255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899853-9B94-47DB-86B6-B0946409DAD8}"/>
                </a:ext>
              </a:extLst>
            </p:cNvPr>
            <p:cNvSpPr/>
            <p:nvPr/>
          </p:nvSpPr>
          <p:spPr>
            <a:xfrm>
              <a:off x="4866572" y="319274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BDCA2-5444-4190-AE9A-86DE4DE26749}"/>
                </a:ext>
              </a:extLst>
            </p:cNvPr>
            <p:cNvSpPr/>
            <p:nvPr/>
          </p:nvSpPr>
          <p:spPr>
            <a:xfrm>
              <a:off x="4157361" y="549290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20DFE9-33AA-47BC-9F4E-1F6EC2F2EFB4}"/>
                </a:ext>
              </a:extLst>
            </p:cNvPr>
            <p:cNvSpPr/>
            <p:nvPr/>
          </p:nvSpPr>
          <p:spPr>
            <a:xfrm>
              <a:off x="4767642" y="470350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2B66B7-8581-4C60-8375-13293E373167}"/>
                </a:ext>
              </a:extLst>
            </p:cNvPr>
            <p:cNvSpPr/>
            <p:nvPr/>
          </p:nvSpPr>
          <p:spPr>
            <a:xfrm>
              <a:off x="4412403" y="229992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94F01D-DAEC-4907-BFD0-CB6BBD737DF7}"/>
                </a:ext>
              </a:extLst>
            </p:cNvPr>
            <p:cNvSpPr/>
            <p:nvPr/>
          </p:nvSpPr>
          <p:spPr>
            <a:xfrm>
              <a:off x="4370088" y="380403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F5CB54-AB12-4B13-91E5-ABDCD7E6935F}"/>
                </a:ext>
              </a:extLst>
            </p:cNvPr>
            <p:cNvSpPr/>
            <p:nvPr/>
          </p:nvSpPr>
          <p:spPr>
            <a:xfrm>
              <a:off x="5435473" y="539662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F1BD78-339C-4B3F-8EBC-57D3526E3780}"/>
                </a:ext>
              </a:extLst>
            </p:cNvPr>
            <p:cNvSpPr/>
            <p:nvPr/>
          </p:nvSpPr>
          <p:spPr>
            <a:xfrm>
              <a:off x="6436164" y="5851547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2D131E-F8F2-40A9-9B5B-7F46D5E77D2A}"/>
                </a:ext>
              </a:extLst>
            </p:cNvPr>
            <p:cNvSpPr/>
            <p:nvPr/>
          </p:nvSpPr>
          <p:spPr>
            <a:xfrm>
              <a:off x="6900384" y="48123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1EE006-942C-4D2B-8249-7C0A712BDA56}"/>
                </a:ext>
              </a:extLst>
            </p:cNvPr>
            <p:cNvSpPr/>
            <p:nvPr/>
          </p:nvSpPr>
          <p:spPr>
            <a:xfrm>
              <a:off x="7894021" y="418230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265292-ED02-4913-9E28-3FEB668B82A7}"/>
                </a:ext>
              </a:extLst>
            </p:cNvPr>
            <p:cNvSpPr/>
            <p:nvPr/>
          </p:nvSpPr>
          <p:spPr>
            <a:xfrm>
              <a:off x="8887658" y="355229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7CCEB2-C1DC-447F-AB68-861CB7E63670}"/>
                </a:ext>
              </a:extLst>
            </p:cNvPr>
            <p:cNvSpPr/>
            <p:nvPr/>
          </p:nvSpPr>
          <p:spPr>
            <a:xfrm>
              <a:off x="8362632" y="464520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103FCE-E66D-4A37-BD45-4AE691CF72AB}"/>
                </a:ext>
              </a:extLst>
            </p:cNvPr>
            <p:cNvSpPr/>
            <p:nvPr/>
          </p:nvSpPr>
          <p:spPr>
            <a:xfrm>
              <a:off x="7927632" y="32283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3548CD-1130-418A-A8E4-A521B4056EB4}"/>
                </a:ext>
              </a:extLst>
            </p:cNvPr>
            <p:cNvSpPr/>
            <p:nvPr/>
          </p:nvSpPr>
          <p:spPr>
            <a:xfrm>
              <a:off x="6715212" y="29821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E149E1-C22B-4AF4-A146-C399B13DDF40}"/>
                </a:ext>
              </a:extLst>
            </p:cNvPr>
            <p:cNvSpPr/>
            <p:nvPr/>
          </p:nvSpPr>
          <p:spPr>
            <a:xfrm>
              <a:off x="8387794" y="282648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52D4F3-20B3-4560-9F15-42151FF21AEB}"/>
                </a:ext>
              </a:extLst>
            </p:cNvPr>
            <p:cNvSpPr/>
            <p:nvPr/>
          </p:nvSpPr>
          <p:spPr>
            <a:xfrm>
              <a:off x="7619977" y="167720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F1CC7-DC48-42E7-97B0-25C1768EC8BB}"/>
                </a:ext>
              </a:extLst>
            </p:cNvPr>
            <p:cNvSpPr/>
            <p:nvPr/>
          </p:nvSpPr>
          <p:spPr>
            <a:xfrm>
              <a:off x="8481651" y="118671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4C63E7-BCA0-4E2D-A577-C5A2A51D466B}"/>
                </a:ext>
              </a:extLst>
            </p:cNvPr>
            <p:cNvSpPr/>
            <p:nvPr/>
          </p:nvSpPr>
          <p:spPr>
            <a:xfrm>
              <a:off x="9002758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20B34-53CA-4CE1-A561-FE1D0A334B76}"/>
                </a:ext>
              </a:extLst>
            </p:cNvPr>
            <p:cNvSpPr/>
            <p:nvPr/>
          </p:nvSpPr>
          <p:spPr>
            <a:xfrm>
              <a:off x="5907300" y="133477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989406-0787-48FA-AB70-C28A9AC60998}"/>
                </a:ext>
              </a:extLst>
            </p:cNvPr>
            <p:cNvSpPr/>
            <p:nvPr/>
          </p:nvSpPr>
          <p:spPr>
            <a:xfrm>
              <a:off x="4807340" y="404382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CBE24-DEB5-4278-ACEE-09B6F72A7413}"/>
                </a:ext>
              </a:extLst>
            </p:cNvPr>
            <p:cNvSpPr/>
            <p:nvPr/>
          </p:nvSpPr>
          <p:spPr>
            <a:xfrm>
              <a:off x="6143743" y="516913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8BF522-E0CD-43C3-974D-A50DC6A45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035" y="738019"/>
              <a:ext cx="3855787" cy="1501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51C558-FD55-453D-9516-5804FD7C0980}"/>
                </a:ext>
              </a:extLst>
            </p:cNvPr>
            <p:cNvSpPr txBox="1"/>
            <p:nvPr/>
          </p:nvSpPr>
          <p:spPr>
            <a:xfrm>
              <a:off x="6795707" y="21756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FA4114-1557-423D-9645-FB99DB244ED2}"/>
                </a:ext>
              </a:extLst>
            </p:cNvPr>
            <p:cNvSpPr txBox="1"/>
            <p:nvPr/>
          </p:nvSpPr>
          <p:spPr>
            <a:xfrm>
              <a:off x="9442137" y="2635622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2939CA-3676-4A9A-A73F-D20DDADF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7838" y="1004385"/>
              <a:ext cx="22803" cy="372700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4F17ABF-3B7F-47DE-9676-932A04F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963" y="946796"/>
              <a:ext cx="1555720" cy="1589671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09404-360D-4AFC-A5AE-369AB6E9D365}"/>
                </a:ext>
              </a:extLst>
            </p:cNvPr>
            <p:cNvSpPr txBox="1"/>
            <p:nvPr/>
          </p:nvSpPr>
          <p:spPr>
            <a:xfrm>
              <a:off x="3606747" y="118671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738473D8-A095-4E6C-8FE3-A206A55ED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26262">
              <a:off x="4962396" y="3425230"/>
              <a:ext cx="1839387" cy="88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65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Dalhousie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cerc-user</dc:creator>
  <cp:lastModifiedBy>Diego Ibarra</cp:lastModifiedBy>
  <cp:revision>9</cp:revision>
  <dcterms:created xsi:type="dcterms:W3CDTF">2017-10-03T23:26:10Z</dcterms:created>
  <dcterms:modified xsi:type="dcterms:W3CDTF">2020-02-13T19:07:24Z</dcterms:modified>
</cp:coreProperties>
</file>