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4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7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4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8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0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5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0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6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C5D7-2ED3-4B16-81E2-4C0507ED0989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2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060" r="-1653"/>
          <a:stretch/>
        </p:blipFill>
        <p:spPr>
          <a:xfrm>
            <a:off x="621981" y="2360541"/>
            <a:ext cx="11570019" cy="306924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94780">
            <a:off x="6060599" y="1299919"/>
            <a:ext cx="837522" cy="27645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7990FC-6DF3-40CE-BE63-F5C4C22044D2}"/>
              </a:ext>
            </a:extLst>
          </p:cNvPr>
          <p:cNvSpPr/>
          <p:nvPr/>
        </p:nvSpPr>
        <p:spPr>
          <a:xfrm>
            <a:off x="2659260" y="1740090"/>
            <a:ext cx="6933063" cy="4030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30013-8084-4361-AD0A-348815A36699}"/>
              </a:ext>
            </a:extLst>
          </p:cNvPr>
          <p:cNvSpPr/>
          <p:nvPr/>
        </p:nvSpPr>
        <p:spPr>
          <a:xfrm>
            <a:off x="2593760" y="772112"/>
            <a:ext cx="7050847" cy="5053035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83C2D4-78F5-40AA-BA26-8B34EB4C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91" y="3427578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AEE880-E5AC-4F96-9B27-B288EDE008D5}"/>
              </a:ext>
            </a:extLst>
          </p:cNvPr>
          <p:cNvSpPr/>
          <p:nvPr/>
        </p:nvSpPr>
        <p:spPr>
          <a:xfrm>
            <a:off x="2195236" y="393510"/>
            <a:ext cx="7806520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118EC0-98FD-406A-88BA-92F05C8A30AB}"/>
              </a:ext>
            </a:extLst>
          </p:cNvPr>
          <p:cNvGrpSpPr/>
          <p:nvPr/>
        </p:nvGrpSpPr>
        <p:grpSpPr>
          <a:xfrm>
            <a:off x="1318796" y="5106536"/>
            <a:ext cx="1346602" cy="490183"/>
            <a:chOff x="1014484" y="4954136"/>
            <a:chExt cx="2379260" cy="4901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20E8C8-588C-4B8C-91A3-6BB579D65D76}"/>
                </a:ext>
              </a:extLst>
            </p:cNvPr>
            <p:cNvSpPr/>
            <p:nvPr/>
          </p:nvSpPr>
          <p:spPr>
            <a:xfrm>
              <a:off x="1014484" y="5017827"/>
              <a:ext cx="2379260" cy="4264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3C24B-DBFB-4A4E-A792-C4F144FBF837}"/>
                </a:ext>
              </a:extLst>
            </p:cNvPr>
            <p:cNvCxnSpPr/>
            <p:nvPr/>
          </p:nvCxnSpPr>
          <p:spPr>
            <a:xfrm>
              <a:off x="1014484" y="4954136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C7DD7-93E1-4BE0-B35E-9CFD5092909C}"/>
                </a:ext>
              </a:extLst>
            </p:cNvPr>
            <p:cNvCxnSpPr/>
            <p:nvPr/>
          </p:nvCxnSpPr>
          <p:spPr>
            <a:xfrm>
              <a:off x="1014484" y="5444319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7D4C9-B93F-421F-B7FE-BA667D8C856C}"/>
              </a:ext>
            </a:extLst>
          </p:cNvPr>
          <p:cNvGrpSpPr/>
          <p:nvPr/>
        </p:nvGrpSpPr>
        <p:grpSpPr>
          <a:xfrm>
            <a:off x="9583655" y="1685671"/>
            <a:ext cx="1407553" cy="490183"/>
            <a:chOff x="1014484" y="4954136"/>
            <a:chExt cx="2379260" cy="4901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6B0068-24A1-48D7-B49B-CA8D0B404EFC}"/>
                </a:ext>
              </a:extLst>
            </p:cNvPr>
            <p:cNvSpPr/>
            <p:nvPr/>
          </p:nvSpPr>
          <p:spPr>
            <a:xfrm>
              <a:off x="1014484" y="5017827"/>
              <a:ext cx="2379260" cy="4264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CD01E-5674-4882-BF9E-150EBFE16885}"/>
                </a:ext>
              </a:extLst>
            </p:cNvPr>
            <p:cNvCxnSpPr/>
            <p:nvPr/>
          </p:nvCxnSpPr>
          <p:spPr>
            <a:xfrm>
              <a:off x="1014484" y="4954136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424FCB-A2EF-449B-B950-0ABEF45E4B9A}"/>
                </a:ext>
              </a:extLst>
            </p:cNvPr>
            <p:cNvCxnSpPr/>
            <p:nvPr/>
          </p:nvCxnSpPr>
          <p:spPr>
            <a:xfrm>
              <a:off x="1014484" y="5444319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0FDCFD4-63A2-41C7-945C-9C5451004F80}"/>
              </a:ext>
            </a:extLst>
          </p:cNvPr>
          <p:cNvSpPr/>
          <p:nvPr/>
        </p:nvSpPr>
        <p:spPr>
          <a:xfrm>
            <a:off x="11094289" y="1740090"/>
            <a:ext cx="919616" cy="389526"/>
          </a:xfrm>
          <a:prstGeom prst="rightArrow">
            <a:avLst>
              <a:gd name="adj1" fmla="val 50000"/>
              <a:gd name="adj2" fmla="val 858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3D61C45-93A6-4BF3-8E81-EEFFAFEB497E}"/>
              </a:ext>
            </a:extLst>
          </p:cNvPr>
          <p:cNvSpPr/>
          <p:nvPr/>
        </p:nvSpPr>
        <p:spPr>
          <a:xfrm>
            <a:off x="340759" y="5170227"/>
            <a:ext cx="919616" cy="389526"/>
          </a:xfrm>
          <a:prstGeom prst="rightArrow">
            <a:avLst>
              <a:gd name="adj1" fmla="val 50000"/>
              <a:gd name="adj2" fmla="val 858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76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5A793BD-DCE3-49EF-88EA-B2AA80E614F1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5225243" y="4002880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528279" y="363978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5377923" y="391409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399246" y="315884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39170" y="46147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8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853CD-5BEA-47C3-AF73-40AC01FBDC5B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6693452" y="516200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714499" y="379341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4412403" y="229992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907300" y="133477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43743" y="516913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738473D8-A095-4E6C-8FE3-A206A55E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26262">
              <a:off x="4962396" y="3425230"/>
              <a:ext cx="1839387" cy="88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65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Diego Ibarra</cp:lastModifiedBy>
  <cp:revision>5</cp:revision>
  <dcterms:created xsi:type="dcterms:W3CDTF">2017-10-03T23:26:10Z</dcterms:created>
  <dcterms:modified xsi:type="dcterms:W3CDTF">2020-02-06T18:53:30Z</dcterms:modified>
</cp:coreProperties>
</file>