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7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4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3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57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8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08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56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0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52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6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2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060" r="-1653"/>
          <a:stretch/>
        </p:blipFill>
        <p:spPr>
          <a:xfrm>
            <a:off x="621981" y="2360541"/>
            <a:ext cx="11570019" cy="3069244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994780">
            <a:off x="6060599" y="1299919"/>
            <a:ext cx="837522" cy="27645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8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525E88-C2F3-4802-8C37-DB5B702180D3}"/>
              </a:ext>
            </a:extLst>
          </p:cNvPr>
          <p:cNvGrpSpPr/>
          <p:nvPr/>
        </p:nvGrpSpPr>
        <p:grpSpPr>
          <a:xfrm>
            <a:off x="340759" y="393510"/>
            <a:ext cx="11673146" cy="5431637"/>
            <a:chOff x="340759" y="393510"/>
            <a:chExt cx="11673146" cy="54316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7990FC-6DF3-40CE-BE63-F5C4C22044D2}"/>
                </a:ext>
              </a:extLst>
            </p:cNvPr>
            <p:cNvSpPr/>
            <p:nvPr/>
          </p:nvSpPr>
          <p:spPr>
            <a:xfrm>
              <a:off x="2659260" y="1740090"/>
              <a:ext cx="6933063" cy="40306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A30013-8084-4361-AD0A-348815A36699}"/>
                </a:ext>
              </a:extLst>
            </p:cNvPr>
            <p:cNvSpPr/>
            <p:nvPr/>
          </p:nvSpPr>
          <p:spPr>
            <a:xfrm>
              <a:off x="2593760" y="772112"/>
              <a:ext cx="7050847" cy="50530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483C2D4-78F5-40AA-BA26-8B34EB4C3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391" y="3427578"/>
              <a:ext cx="4876800" cy="234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AEE880-E5AC-4F96-9B27-B288EDE008D5}"/>
                </a:ext>
              </a:extLst>
            </p:cNvPr>
            <p:cNvSpPr/>
            <p:nvPr/>
          </p:nvSpPr>
          <p:spPr>
            <a:xfrm>
              <a:off x="2195236" y="393510"/>
              <a:ext cx="7806520" cy="623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118EC0-98FD-406A-88BA-92F05C8A30AB}"/>
                </a:ext>
              </a:extLst>
            </p:cNvPr>
            <p:cNvGrpSpPr/>
            <p:nvPr/>
          </p:nvGrpSpPr>
          <p:grpSpPr>
            <a:xfrm>
              <a:off x="1318796" y="5106536"/>
              <a:ext cx="1346602" cy="490183"/>
              <a:chOff x="1014484" y="4954136"/>
              <a:chExt cx="2379260" cy="4901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20E8C8-588C-4B8C-91A3-6BB579D65D76}"/>
                  </a:ext>
                </a:extLst>
              </p:cNvPr>
              <p:cNvSpPr/>
              <p:nvPr/>
            </p:nvSpPr>
            <p:spPr>
              <a:xfrm>
                <a:off x="1014484" y="5017827"/>
                <a:ext cx="2379260" cy="4264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7F3C24B-DBFB-4A4E-A792-C4F144FBF837}"/>
                  </a:ext>
                </a:extLst>
              </p:cNvPr>
              <p:cNvCxnSpPr/>
              <p:nvPr/>
            </p:nvCxnSpPr>
            <p:spPr>
              <a:xfrm>
                <a:off x="1014484" y="4954136"/>
                <a:ext cx="2379259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6EC7DD7-93E1-4BE0-B35E-9CFD5092909C}"/>
                  </a:ext>
                </a:extLst>
              </p:cNvPr>
              <p:cNvCxnSpPr/>
              <p:nvPr/>
            </p:nvCxnSpPr>
            <p:spPr>
              <a:xfrm>
                <a:off x="1014484" y="5444319"/>
                <a:ext cx="2379259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07D4C9-B93F-421F-B7FE-BA667D8C856C}"/>
                </a:ext>
              </a:extLst>
            </p:cNvPr>
            <p:cNvGrpSpPr/>
            <p:nvPr/>
          </p:nvGrpSpPr>
          <p:grpSpPr>
            <a:xfrm>
              <a:off x="9583655" y="1685671"/>
              <a:ext cx="1407553" cy="490183"/>
              <a:chOff x="1014484" y="4954136"/>
              <a:chExt cx="2379260" cy="49018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B6B0068-24A1-48D7-B49B-CA8D0B404EFC}"/>
                  </a:ext>
                </a:extLst>
              </p:cNvPr>
              <p:cNvSpPr/>
              <p:nvPr/>
            </p:nvSpPr>
            <p:spPr>
              <a:xfrm>
                <a:off x="1014484" y="5017827"/>
                <a:ext cx="2379260" cy="4264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13CD01E-5674-4882-BF9E-150EBFE16885}"/>
                  </a:ext>
                </a:extLst>
              </p:cNvPr>
              <p:cNvCxnSpPr/>
              <p:nvPr/>
            </p:nvCxnSpPr>
            <p:spPr>
              <a:xfrm>
                <a:off x="1014484" y="4954136"/>
                <a:ext cx="2379259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7424FCB-A2EF-449B-B950-0ABEF45E4B9A}"/>
                  </a:ext>
                </a:extLst>
              </p:cNvPr>
              <p:cNvCxnSpPr/>
              <p:nvPr/>
            </p:nvCxnSpPr>
            <p:spPr>
              <a:xfrm>
                <a:off x="1014484" y="5444319"/>
                <a:ext cx="2379259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0FDCFD4-63A2-41C7-945C-9C5451004F80}"/>
                </a:ext>
              </a:extLst>
            </p:cNvPr>
            <p:cNvSpPr/>
            <p:nvPr/>
          </p:nvSpPr>
          <p:spPr>
            <a:xfrm>
              <a:off x="11094289" y="1740090"/>
              <a:ext cx="919616" cy="389526"/>
            </a:xfrm>
            <a:prstGeom prst="rightArrow">
              <a:avLst>
                <a:gd name="adj1" fmla="val 50000"/>
                <a:gd name="adj2" fmla="val 858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3D61C45-93A6-4BF3-8E81-EEFFAFEB497E}"/>
                </a:ext>
              </a:extLst>
            </p:cNvPr>
            <p:cNvSpPr/>
            <p:nvPr/>
          </p:nvSpPr>
          <p:spPr>
            <a:xfrm>
              <a:off x="340759" y="5170227"/>
              <a:ext cx="919616" cy="389526"/>
            </a:xfrm>
            <a:prstGeom prst="rightArrow">
              <a:avLst>
                <a:gd name="adj1" fmla="val 50000"/>
                <a:gd name="adj2" fmla="val 858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3176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5A793BD-DCE3-49EF-88EA-B2AA80E614F1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5225243" y="4002880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528279" y="363978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5377923" y="391409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399246" y="315884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39170" y="46147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89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F7AB298-4C22-47FF-A857-5A7006339D94}"/>
              </a:ext>
            </a:extLst>
          </p:cNvPr>
          <p:cNvGrpSpPr/>
          <p:nvPr/>
        </p:nvGrpSpPr>
        <p:grpSpPr>
          <a:xfrm>
            <a:off x="2010252" y="1210259"/>
            <a:ext cx="8171496" cy="3873490"/>
            <a:chOff x="571805" y="2311005"/>
            <a:chExt cx="8171496" cy="3873490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1508913" y="3000260"/>
              <a:ext cx="3763764" cy="3184235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913" y="4924678"/>
              <a:ext cx="833613" cy="73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2586128" y="4783223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4407991" y="4175571"/>
              <a:ext cx="730329" cy="83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3281176" y="3025303"/>
              <a:ext cx="730329" cy="83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3471124" y="4567169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2184557" y="3419944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292451" y="3054160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2184557" y="5600924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1698792" y="4182994"/>
              <a:ext cx="348968" cy="30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700009" y="3639360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66541" y="5170069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2718025" y="32303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3138442" y="369319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3926418" y="3573965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3438426" y="3122898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2342526" y="4301169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1860845" y="5669832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2275335" y="52001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2689826" y="4730396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2005324" y="4664902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2728912" y="5612540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3408561" y="5883235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3723850" y="5264861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4398708" y="4889987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5073567" y="45151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4716980" y="5165423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4421536" y="4322366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3598085" y="4175869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4734069" y="4083235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4212583" y="3399377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4797815" y="310752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5151740" y="32303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2704308" y="4280996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2302297" y="480758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3206849" y="5147327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>
              <a:off x="2539518" y="2825874"/>
              <a:ext cx="2739840" cy="0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3516600" y="2311005"/>
              <a:ext cx="499944" cy="3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571805" y="4699593"/>
              <a:ext cx="499944" cy="3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7099" y="3969664"/>
              <a:ext cx="10859" cy="2214533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5193" y="2917181"/>
              <a:ext cx="996191" cy="1001627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1215585" y="2865575"/>
              <a:ext cx="499944" cy="3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06D3EE87-17F2-40CB-8153-735A8F14CD8B}"/>
                </a:ext>
              </a:extLst>
            </p:cNvPr>
            <p:cNvSpPr/>
            <p:nvPr/>
          </p:nvSpPr>
          <p:spPr>
            <a:xfrm>
              <a:off x="5395886" y="4765087"/>
              <a:ext cx="474166" cy="205130"/>
            </a:xfrm>
            <a:prstGeom prst="rightArrow">
              <a:avLst>
                <a:gd name="adj1" fmla="val 50000"/>
                <a:gd name="adj2" fmla="val 858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6B1513E-1E5B-4D74-9418-6F586EBE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9278" y="3723232"/>
              <a:ext cx="3245608" cy="1547212"/>
            </a:xfrm>
            <a:prstGeom prst="rect">
              <a:avLst/>
            </a:prstGeom>
          </p:spPr>
        </p:pic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A46C33A5-18CF-46FB-8667-89874F65CCA4}"/>
                </a:ext>
              </a:extLst>
            </p:cNvPr>
            <p:cNvSpPr/>
            <p:nvPr/>
          </p:nvSpPr>
          <p:spPr>
            <a:xfrm>
              <a:off x="8269135" y="4050052"/>
              <a:ext cx="474166" cy="205130"/>
            </a:xfrm>
            <a:prstGeom prst="rightArrow">
              <a:avLst>
                <a:gd name="adj1" fmla="val 50000"/>
                <a:gd name="adj2" fmla="val 858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382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853CD-5BEA-47C3-AF73-40AC01FBDC5B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6693452" y="516200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714499" y="379341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4412403" y="229992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907300" y="133477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43743" y="516913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738473D8-A095-4E6C-8FE3-A206A55ED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26262">
              <a:off x="4962396" y="3425230"/>
              <a:ext cx="1839387" cy="88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65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cerc-user</dc:creator>
  <cp:lastModifiedBy>Diego Ibarra</cp:lastModifiedBy>
  <cp:revision>7</cp:revision>
  <dcterms:created xsi:type="dcterms:W3CDTF">2017-10-03T23:26:10Z</dcterms:created>
  <dcterms:modified xsi:type="dcterms:W3CDTF">2020-02-06T19:41:31Z</dcterms:modified>
</cp:coreProperties>
</file>