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56" r:id="rId11"/>
    <p:sldId id="257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09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67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16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29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12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23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78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10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29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38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26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2465-AA9A-4CBA-8261-26281F6E17F7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3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853CD-5BEA-47C3-AF73-40AC01FBDC5B}"/>
              </a:ext>
            </a:extLst>
          </p:cNvPr>
          <p:cNvGrpSpPr/>
          <p:nvPr/>
        </p:nvGrpSpPr>
        <p:grpSpPr>
          <a:xfrm>
            <a:off x="3509963" y="217569"/>
            <a:ext cx="6668273" cy="6140272"/>
            <a:chOff x="3509963" y="217569"/>
            <a:chExt cx="6668273" cy="6140272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C09283F-590D-49BE-AE69-130C75D91005}"/>
                </a:ext>
              </a:extLst>
            </p:cNvPr>
            <p:cNvSpPr/>
            <p:nvPr/>
          </p:nvSpPr>
          <p:spPr>
            <a:xfrm>
              <a:off x="3639190" y="1006453"/>
              <a:ext cx="5541632" cy="5351388"/>
            </a:xfrm>
            <a:prstGeom prst="cube">
              <a:avLst>
                <a:gd name="adj" fmla="val 30549"/>
              </a:avLst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60" name="Picture 12" descr="Related image">
              <a:extLst>
                <a:ext uri="{FF2B5EF4-FFF2-40B4-BE49-F238E27FC236}">
                  <a16:creationId xmlns:a16="http://schemas.microsoft.com/office/drawing/2014/main" id="{302A4AF2-F083-4268-8ED4-AF345C09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190" y="4240607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Related image">
              <a:extLst>
                <a:ext uri="{FF2B5EF4-FFF2-40B4-BE49-F238E27FC236}">
                  <a16:creationId xmlns:a16="http://schemas.microsoft.com/office/drawing/2014/main" id="{6A39BB93-4795-4936-9361-4641EE2D2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7327">
              <a:off x="6693452" y="5162001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elated image">
              <a:extLst>
                <a:ext uri="{FF2B5EF4-FFF2-40B4-BE49-F238E27FC236}">
                  <a16:creationId xmlns:a16="http://schemas.microsoft.com/office/drawing/2014/main" id="{99474A50-D043-405C-BD9E-A07E3C48E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7174">
              <a:off x="7831653" y="3068456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Related image">
              <a:extLst>
                <a:ext uri="{FF2B5EF4-FFF2-40B4-BE49-F238E27FC236}">
                  <a16:creationId xmlns:a16="http://schemas.microsoft.com/office/drawing/2014/main" id="{8D8A3851-7ED5-48BD-86DB-F18C587D4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48155">
              <a:off x="6172570" y="1135328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Related image">
              <a:extLst>
                <a:ext uri="{FF2B5EF4-FFF2-40B4-BE49-F238E27FC236}">
                  <a16:creationId xmlns:a16="http://schemas.microsoft.com/office/drawing/2014/main" id="{DD9BFF45-0944-4047-8F92-6DDF216C6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6714499" y="379341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EAA4F63-4B9D-4704-98B1-5523B1E7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4633984" y="1711769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lated image">
              <a:extLst>
                <a:ext uri="{FF2B5EF4-FFF2-40B4-BE49-F238E27FC236}">
                  <a16:creationId xmlns:a16="http://schemas.microsoft.com/office/drawing/2014/main" id="{BE4AD9C2-18FC-4E90-8C8E-0DD6341E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7737572" y="109703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Related image">
              <a:extLst>
                <a:ext uri="{FF2B5EF4-FFF2-40B4-BE49-F238E27FC236}">
                  <a16:creationId xmlns:a16="http://schemas.microsoft.com/office/drawing/2014/main" id="{292AB7EC-1428-4955-B5D3-95880616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4633984" y="537709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E2BEC0CB-545E-444C-B8C2-6BB43275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3918760" y="2994142"/>
              <a:ext cx="513808" cy="51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50FF4AFA-3811-42BB-9E18-5ADC1112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8337645" y="208051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Related image">
              <a:extLst>
                <a:ext uri="{FF2B5EF4-FFF2-40B4-BE49-F238E27FC236}">
                  <a16:creationId xmlns:a16="http://schemas.microsoft.com/office/drawing/2014/main" id="{8A15FF2E-D39F-47AD-8D9D-9B45DBD0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52186" y="465300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42E890-6281-4519-B401-6DB00FB987C3}"/>
                </a:ext>
              </a:extLst>
            </p:cNvPr>
            <p:cNvSpPr/>
            <p:nvPr/>
          </p:nvSpPr>
          <p:spPr>
            <a:xfrm>
              <a:off x="5419443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D988E9-4D7A-49E8-927A-D349BD4DC81F}"/>
                </a:ext>
              </a:extLst>
            </p:cNvPr>
            <p:cNvSpPr/>
            <p:nvPr/>
          </p:nvSpPr>
          <p:spPr>
            <a:xfrm>
              <a:off x="6038450" y="21709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7DCE06-3CF6-482D-97E2-5C3DF96D7160}"/>
                </a:ext>
              </a:extLst>
            </p:cNvPr>
            <p:cNvSpPr/>
            <p:nvPr/>
          </p:nvSpPr>
          <p:spPr>
            <a:xfrm>
              <a:off x="7198638" y="19706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1E73B-780D-4FE6-B8AC-2BCEF3C34551}"/>
                </a:ext>
              </a:extLst>
            </p:cNvPr>
            <p:cNvSpPr/>
            <p:nvPr/>
          </p:nvSpPr>
          <p:spPr>
            <a:xfrm>
              <a:off x="6480135" y="121255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99853-9B94-47DB-86B6-B0946409DAD8}"/>
                </a:ext>
              </a:extLst>
            </p:cNvPr>
            <p:cNvSpPr/>
            <p:nvPr/>
          </p:nvSpPr>
          <p:spPr>
            <a:xfrm>
              <a:off x="4866572" y="319274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BDCA2-5444-4190-AE9A-86DE4DE26749}"/>
                </a:ext>
              </a:extLst>
            </p:cNvPr>
            <p:cNvSpPr/>
            <p:nvPr/>
          </p:nvSpPr>
          <p:spPr>
            <a:xfrm>
              <a:off x="4157361" y="549290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20DFE9-33AA-47BC-9F4E-1F6EC2F2EFB4}"/>
                </a:ext>
              </a:extLst>
            </p:cNvPr>
            <p:cNvSpPr/>
            <p:nvPr/>
          </p:nvSpPr>
          <p:spPr>
            <a:xfrm>
              <a:off x="4767642" y="470350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2B66B7-8581-4C60-8375-13293E373167}"/>
                </a:ext>
              </a:extLst>
            </p:cNvPr>
            <p:cNvSpPr/>
            <p:nvPr/>
          </p:nvSpPr>
          <p:spPr>
            <a:xfrm>
              <a:off x="4412403" y="229992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94F01D-DAEC-4907-BFD0-CB6BBD737DF7}"/>
                </a:ext>
              </a:extLst>
            </p:cNvPr>
            <p:cNvSpPr/>
            <p:nvPr/>
          </p:nvSpPr>
          <p:spPr>
            <a:xfrm>
              <a:off x="4370088" y="380403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5CB54-AB12-4B13-91E5-ABDCD7E6935F}"/>
                </a:ext>
              </a:extLst>
            </p:cNvPr>
            <p:cNvSpPr/>
            <p:nvPr/>
          </p:nvSpPr>
          <p:spPr>
            <a:xfrm>
              <a:off x="5435473" y="539662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F1BD78-339C-4B3F-8EBC-57D3526E3780}"/>
                </a:ext>
              </a:extLst>
            </p:cNvPr>
            <p:cNvSpPr/>
            <p:nvPr/>
          </p:nvSpPr>
          <p:spPr>
            <a:xfrm>
              <a:off x="6436164" y="5851547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2D131E-F8F2-40A9-9B5B-7F46D5E77D2A}"/>
                </a:ext>
              </a:extLst>
            </p:cNvPr>
            <p:cNvSpPr/>
            <p:nvPr/>
          </p:nvSpPr>
          <p:spPr>
            <a:xfrm>
              <a:off x="6900384" y="48123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1EE006-942C-4D2B-8249-7C0A712BDA56}"/>
                </a:ext>
              </a:extLst>
            </p:cNvPr>
            <p:cNvSpPr/>
            <p:nvPr/>
          </p:nvSpPr>
          <p:spPr>
            <a:xfrm>
              <a:off x="7894021" y="418230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265292-ED02-4913-9E28-3FEB668B82A7}"/>
                </a:ext>
              </a:extLst>
            </p:cNvPr>
            <p:cNvSpPr/>
            <p:nvPr/>
          </p:nvSpPr>
          <p:spPr>
            <a:xfrm>
              <a:off x="8887658" y="355229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7CCEB2-C1DC-447F-AB68-861CB7E63670}"/>
                </a:ext>
              </a:extLst>
            </p:cNvPr>
            <p:cNvSpPr/>
            <p:nvPr/>
          </p:nvSpPr>
          <p:spPr>
            <a:xfrm>
              <a:off x="8362632" y="464520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03FCE-E66D-4A37-BD45-4AE691CF72AB}"/>
                </a:ext>
              </a:extLst>
            </p:cNvPr>
            <p:cNvSpPr/>
            <p:nvPr/>
          </p:nvSpPr>
          <p:spPr>
            <a:xfrm>
              <a:off x="7927632" y="32283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548CD-1130-418A-A8E4-A521B4056EB4}"/>
                </a:ext>
              </a:extLst>
            </p:cNvPr>
            <p:cNvSpPr/>
            <p:nvPr/>
          </p:nvSpPr>
          <p:spPr>
            <a:xfrm>
              <a:off x="6715212" y="29821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E149E1-C22B-4AF4-A146-C399B13DDF40}"/>
                </a:ext>
              </a:extLst>
            </p:cNvPr>
            <p:cNvSpPr/>
            <p:nvPr/>
          </p:nvSpPr>
          <p:spPr>
            <a:xfrm>
              <a:off x="8387794" y="282648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52D4F3-20B3-4560-9F15-42151FF21AEB}"/>
                </a:ext>
              </a:extLst>
            </p:cNvPr>
            <p:cNvSpPr/>
            <p:nvPr/>
          </p:nvSpPr>
          <p:spPr>
            <a:xfrm>
              <a:off x="7619977" y="167720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F1CC7-DC48-42E7-97B0-25C1768EC8BB}"/>
                </a:ext>
              </a:extLst>
            </p:cNvPr>
            <p:cNvSpPr/>
            <p:nvPr/>
          </p:nvSpPr>
          <p:spPr>
            <a:xfrm>
              <a:off x="8481651" y="118671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4C63E7-BCA0-4E2D-A577-C5A2A51D466B}"/>
                </a:ext>
              </a:extLst>
            </p:cNvPr>
            <p:cNvSpPr/>
            <p:nvPr/>
          </p:nvSpPr>
          <p:spPr>
            <a:xfrm>
              <a:off x="9002758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20B34-53CA-4CE1-A561-FE1D0A334B76}"/>
                </a:ext>
              </a:extLst>
            </p:cNvPr>
            <p:cNvSpPr/>
            <p:nvPr/>
          </p:nvSpPr>
          <p:spPr>
            <a:xfrm>
              <a:off x="5907300" y="133477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989406-0787-48FA-AB70-C28A9AC60998}"/>
                </a:ext>
              </a:extLst>
            </p:cNvPr>
            <p:cNvSpPr/>
            <p:nvPr/>
          </p:nvSpPr>
          <p:spPr>
            <a:xfrm>
              <a:off x="4807340" y="404382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CBE24-DEB5-4278-ACEE-09B6F72A7413}"/>
                </a:ext>
              </a:extLst>
            </p:cNvPr>
            <p:cNvSpPr/>
            <p:nvPr/>
          </p:nvSpPr>
          <p:spPr>
            <a:xfrm>
              <a:off x="6143743" y="516913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8BF522-E0CD-43C3-974D-A50DC6A4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035" y="738019"/>
              <a:ext cx="3855787" cy="1501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1C558-FD55-453D-9516-5804FD7C0980}"/>
                </a:ext>
              </a:extLst>
            </p:cNvPr>
            <p:cNvSpPr txBox="1"/>
            <p:nvPr/>
          </p:nvSpPr>
          <p:spPr>
            <a:xfrm>
              <a:off x="6795707" y="21756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FA4114-1557-423D-9645-FB99DB244ED2}"/>
                </a:ext>
              </a:extLst>
            </p:cNvPr>
            <p:cNvSpPr txBox="1"/>
            <p:nvPr/>
          </p:nvSpPr>
          <p:spPr>
            <a:xfrm>
              <a:off x="9442137" y="2635622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2939CA-3676-4A9A-A73F-D20DDADF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7838" y="1004385"/>
              <a:ext cx="22803" cy="372700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F17ABF-3B7F-47DE-9676-932A04F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963" y="946796"/>
              <a:ext cx="1555720" cy="1589671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09404-360D-4AFC-A5AE-369AB6E9D365}"/>
                </a:ext>
              </a:extLst>
            </p:cNvPr>
            <p:cNvSpPr txBox="1"/>
            <p:nvPr/>
          </p:nvSpPr>
          <p:spPr>
            <a:xfrm>
              <a:off x="3606747" y="118671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738473D8-A095-4E6C-8FE3-A206A55ED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26262">
              <a:off x="4962396" y="3425230"/>
              <a:ext cx="1839387" cy="88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934A41D-3DF8-4BB7-8337-2EEC4492379C}"/>
              </a:ext>
            </a:extLst>
          </p:cNvPr>
          <p:cNvSpPr txBox="1"/>
          <p:nvPr/>
        </p:nvSpPr>
        <p:spPr>
          <a:xfrm>
            <a:off x="113136" y="133892"/>
            <a:ext cx="437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NPZD2_SHELLE model</a:t>
            </a:r>
          </a:p>
        </p:txBody>
      </p:sp>
    </p:spTree>
    <p:extLst>
      <p:ext uri="{BB962C8B-B14F-4D97-AF65-F5344CB8AC3E}">
        <p14:creationId xmlns:p14="http://schemas.microsoft.com/office/powerpoint/2010/main" val="191658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AA1A4F-58F2-41F5-A6D8-09AF05CDF8CC}"/>
              </a:ext>
            </a:extLst>
          </p:cNvPr>
          <p:cNvGrpSpPr/>
          <p:nvPr/>
        </p:nvGrpSpPr>
        <p:grpSpPr>
          <a:xfrm>
            <a:off x="-19878" y="-8222"/>
            <a:ext cx="12215482" cy="6866222"/>
            <a:chOff x="-19878" y="-8222"/>
            <a:chExt cx="12215482" cy="6866222"/>
          </a:xfrm>
        </p:grpSpPr>
        <p:sp>
          <p:nvSpPr>
            <p:cNvPr id="15" name="Freeform 14"/>
            <p:cNvSpPr/>
            <p:nvPr/>
          </p:nvSpPr>
          <p:spPr>
            <a:xfrm>
              <a:off x="5021436" y="3397542"/>
              <a:ext cx="7174168" cy="3458702"/>
            </a:xfrm>
            <a:custGeom>
              <a:avLst/>
              <a:gdLst>
                <a:gd name="connsiteX0" fmla="*/ 0 w 7239699"/>
                <a:gd name="connsiteY0" fmla="*/ 33556 h 293615"/>
                <a:gd name="connsiteX1" fmla="*/ 75500 w 7239699"/>
                <a:gd name="connsiteY1" fmla="*/ 109057 h 293615"/>
                <a:gd name="connsiteX2" fmla="*/ 100667 w 7239699"/>
                <a:gd name="connsiteY2" fmla="*/ 125835 h 293615"/>
                <a:gd name="connsiteX3" fmla="*/ 151001 w 7239699"/>
                <a:gd name="connsiteY3" fmla="*/ 142613 h 293615"/>
                <a:gd name="connsiteX4" fmla="*/ 327170 w 7239699"/>
                <a:gd name="connsiteY4" fmla="*/ 125835 h 293615"/>
                <a:gd name="connsiteX5" fmla="*/ 352337 w 7239699"/>
                <a:gd name="connsiteY5" fmla="*/ 117446 h 293615"/>
                <a:gd name="connsiteX6" fmla="*/ 377504 w 7239699"/>
                <a:gd name="connsiteY6" fmla="*/ 100668 h 293615"/>
                <a:gd name="connsiteX7" fmla="*/ 402671 w 7239699"/>
                <a:gd name="connsiteY7" fmla="*/ 92279 h 293615"/>
                <a:gd name="connsiteX8" fmla="*/ 427838 w 7239699"/>
                <a:gd name="connsiteY8" fmla="*/ 75501 h 293615"/>
                <a:gd name="connsiteX9" fmla="*/ 503339 w 7239699"/>
                <a:gd name="connsiteY9" fmla="*/ 41945 h 293615"/>
                <a:gd name="connsiteX10" fmla="*/ 637563 w 7239699"/>
                <a:gd name="connsiteY10" fmla="*/ 50334 h 293615"/>
                <a:gd name="connsiteX11" fmla="*/ 738231 w 7239699"/>
                <a:gd name="connsiteY11" fmla="*/ 100668 h 293615"/>
                <a:gd name="connsiteX12" fmla="*/ 788565 w 7239699"/>
                <a:gd name="connsiteY12" fmla="*/ 134224 h 293615"/>
                <a:gd name="connsiteX13" fmla="*/ 838899 w 7239699"/>
                <a:gd name="connsiteY13" fmla="*/ 176169 h 293615"/>
                <a:gd name="connsiteX14" fmla="*/ 889233 w 7239699"/>
                <a:gd name="connsiteY14" fmla="*/ 192947 h 293615"/>
                <a:gd name="connsiteX15" fmla="*/ 914400 w 7239699"/>
                <a:gd name="connsiteY15" fmla="*/ 201336 h 293615"/>
                <a:gd name="connsiteX16" fmla="*/ 1031845 w 7239699"/>
                <a:gd name="connsiteY16" fmla="*/ 192947 h 293615"/>
                <a:gd name="connsiteX17" fmla="*/ 1057012 w 7239699"/>
                <a:gd name="connsiteY17" fmla="*/ 176169 h 293615"/>
                <a:gd name="connsiteX18" fmla="*/ 1107346 w 7239699"/>
                <a:gd name="connsiteY18" fmla="*/ 159391 h 293615"/>
                <a:gd name="connsiteX19" fmla="*/ 1208014 w 7239699"/>
                <a:gd name="connsiteY19" fmla="*/ 92279 h 293615"/>
                <a:gd name="connsiteX20" fmla="*/ 1258348 w 7239699"/>
                <a:gd name="connsiteY20" fmla="*/ 58723 h 293615"/>
                <a:gd name="connsiteX21" fmla="*/ 1283515 w 7239699"/>
                <a:gd name="connsiteY21" fmla="*/ 41945 h 293615"/>
                <a:gd name="connsiteX22" fmla="*/ 1333849 w 7239699"/>
                <a:gd name="connsiteY22" fmla="*/ 25167 h 293615"/>
                <a:gd name="connsiteX23" fmla="*/ 1417739 w 7239699"/>
                <a:gd name="connsiteY23" fmla="*/ 33556 h 293615"/>
                <a:gd name="connsiteX24" fmla="*/ 1442906 w 7239699"/>
                <a:gd name="connsiteY24" fmla="*/ 50334 h 293615"/>
                <a:gd name="connsiteX25" fmla="*/ 1493240 w 7239699"/>
                <a:gd name="connsiteY25" fmla="*/ 100668 h 293615"/>
                <a:gd name="connsiteX26" fmla="*/ 1518407 w 7239699"/>
                <a:gd name="connsiteY26" fmla="*/ 109057 h 293615"/>
                <a:gd name="connsiteX27" fmla="*/ 1568741 w 7239699"/>
                <a:gd name="connsiteY27" fmla="*/ 142613 h 293615"/>
                <a:gd name="connsiteX28" fmla="*/ 1593908 w 7239699"/>
                <a:gd name="connsiteY28" fmla="*/ 159391 h 293615"/>
                <a:gd name="connsiteX29" fmla="*/ 1619075 w 7239699"/>
                <a:gd name="connsiteY29" fmla="*/ 176169 h 293615"/>
                <a:gd name="connsiteX30" fmla="*/ 1669409 w 7239699"/>
                <a:gd name="connsiteY30" fmla="*/ 201336 h 293615"/>
                <a:gd name="connsiteX31" fmla="*/ 1761688 w 7239699"/>
                <a:gd name="connsiteY31" fmla="*/ 226503 h 293615"/>
                <a:gd name="connsiteX32" fmla="*/ 1828800 w 7239699"/>
                <a:gd name="connsiteY32" fmla="*/ 218114 h 293615"/>
                <a:gd name="connsiteX33" fmla="*/ 1862356 w 7239699"/>
                <a:gd name="connsiteY33" fmla="*/ 201336 h 293615"/>
                <a:gd name="connsiteX34" fmla="*/ 1887523 w 7239699"/>
                <a:gd name="connsiteY34" fmla="*/ 192947 h 293615"/>
                <a:gd name="connsiteX35" fmla="*/ 1963023 w 7239699"/>
                <a:gd name="connsiteY35" fmla="*/ 142613 h 293615"/>
                <a:gd name="connsiteX36" fmla="*/ 1988190 w 7239699"/>
                <a:gd name="connsiteY36" fmla="*/ 125835 h 293615"/>
                <a:gd name="connsiteX37" fmla="*/ 2038524 w 7239699"/>
                <a:gd name="connsiteY37" fmla="*/ 92279 h 293615"/>
                <a:gd name="connsiteX38" fmla="*/ 2114025 w 7239699"/>
                <a:gd name="connsiteY38" fmla="*/ 50334 h 293615"/>
                <a:gd name="connsiteX39" fmla="*/ 2139192 w 7239699"/>
                <a:gd name="connsiteY39" fmla="*/ 41945 h 293615"/>
                <a:gd name="connsiteX40" fmla="*/ 2298583 w 7239699"/>
                <a:gd name="connsiteY40" fmla="*/ 50334 h 293615"/>
                <a:gd name="connsiteX41" fmla="*/ 2315361 w 7239699"/>
                <a:gd name="connsiteY41" fmla="*/ 75501 h 293615"/>
                <a:gd name="connsiteX42" fmla="*/ 2365695 w 7239699"/>
                <a:gd name="connsiteY42" fmla="*/ 109057 h 293615"/>
                <a:gd name="connsiteX43" fmla="*/ 2407640 w 7239699"/>
                <a:gd name="connsiteY43" fmla="*/ 151002 h 293615"/>
                <a:gd name="connsiteX44" fmla="*/ 2474752 w 7239699"/>
                <a:gd name="connsiteY44" fmla="*/ 209725 h 293615"/>
                <a:gd name="connsiteX45" fmla="*/ 2550253 w 7239699"/>
                <a:gd name="connsiteY45" fmla="*/ 234892 h 293615"/>
                <a:gd name="connsiteX46" fmla="*/ 2575420 w 7239699"/>
                <a:gd name="connsiteY46" fmla="*/ 243281 h 293615"/>
                <a:gd name="connsiteX47" fmla="*/ 2676088 w 7239699"/>
                <a:gd name="connsiteY47" fmla="*/ 226503 h 293615"/>
                <a:gd name="connsiteX48" fmla="*/ 2726422 w 7239699"/>
                <a:gd name="connsiteY48" fmla="*/ 209725 h 293615"/>
                <a:gd name="connsiteX49" fmla="*/ 2776756 w 7239699"/>
                <a:gd name="connsiteY49" fmla="*/ 167780 h 293615"/>
                <a:gd name="connsiteX50" fmla="*/ 2801923 w 7239699"/>
                <a:gd name="connsiteY50" fmla="*/ 142613 h 293615"/>
                <a:gd name="connsiteX51" fmla="*/ 2827089 w 7239699"/>
                <a:gd name="connsiteY51" fmla="*/ 125835 h 293615"/>
                <a:gd name="connsiteX52" fmla="*/ 2877423 w 7239699"/>
                <a:gd name="connsiteY52" fmla="*/ 83890 h 293615"/>
                <a:gd name="connsiteX53" fmla="*/ 2952924 w 7239699"/>
                <a:gd name="connsiteY53" fmla="*/ 58723 h 293615"/>
                <a:gd name="connsiteX54" fmla="*/ 3028425 w 7239699"/>
                <a:gd name="connsiteY54" fmla="*/ 33556 h 293615"/>
                <a:gd name="connsiteX55" fmla="*/ 3053592 w 7239699"/>
                <a:gd name="connsiteY55" fmla="*/ 25167 h 293615"/>
                <a:gd name="connsiteX56" fmla="*/ 3078759 w 7239699"/>
                <a:gd name="connsiteY56" fmla="*/ 16778 h 293615"/>
                <a:gd name="connsiteX57" fmla="*/ 3179427 w 7239699"/>
                <a:gd name="connsiteY57" fmla="*/ 25167 h 293615"/>
                <a:gd name="connsiteX58" fmla="*/ 3204594 w 7239699"/>
                <a:gd name="connsiteY58" fmla="*/ 33556 h 293615"/>
                <a:gd name="connsiteX59" fmla="*/ 3238150 w 7239699"/>
                <a:gd name="connsiteY59" fmla="*/ 83890 h 293615"/>
                <a:gd name="connsiteX60" fmla="*/ 3254928 w 7239699"/>
                <a:gd name="connsiteY60" fmla="*/ 109057 h 293615"/>
                <a:gd name="connsiteX61" fmla="*/ 3280095 w 7239699"/>
                <a:gd name="connsiteY61" fmla="*/ 125835 h 293615"/>
                <a:gd name="connsiteX62" fmla="*/ 3347207 w 7239699"/>
                <a:gd name="connsiteY62" fmla="*/ 184558 h 293615"/>
                <a:gd name="connsiteX63" fmla="*/ 3372374 w 7239699"/>
                <a:gd name="connsiteY63" fmla="*/ 209725 h 293615"/>
                <a:gd name="connsiteX64" fmla="*/ 3422708 w 7239699"/>
                <a:gd name="connsiteY64" fmla="*/ 243281 h 293615"/>
                <a:gd name="connsiteX65" fmla="*/ 3548543 w 7239699"/>
                <a:gd name="connsiteY65" fmla="*/ 226503 h 293615"/>
                <a:gd name="connsiteX66" fmla="*/ 3598877 w 7239699"/>
                <a:gd name="connsiteY66" fmla="*/ 192947 h 293615"/>
                <a:gd name="connsiteX67" fmla="*/ 3624044 w 7239699"/>
                <a:gd name="connsiteY67" fmla="*/ 176169 h 293615"/>
                <a:gd name="connsiteX68" fmla="*/ 3665989 w 7239699"/>
                <a:gd name="connsiteY68" fmla="*/ 134224 h 293615"/>
                <a:gd name="connsiteX69" fmla="*/ 3707934 w 7239699"/>
                <a:gd name="connsiteY69" fmla="*/ 92279 h 293615"/>
                <a:gd name="connsiteX70" fmla="*/ 3749878 w 7239699"/>
                <a:gd name="connsiteY70" fmla="*/ 58723 h 293615"/>
                <a:gd name="connsiteX71" fmla="*/ 3775045 w 7239699"/>
                <a:gd name="connsiteY71" fmla="*/ 41945 h 293615"/>
                <a:gd name="connsiteX72" fmla="*/ 3825379 w 7239699"/>
                <a:gd name="connsiteY72" fmla="*/ 25167 h 293615"/>
                <a:gd name="connsiteX73" fmla="*/ 3900880 w 7239699"/>
                <a:gd name="connsiteY73" fmla="*/ 33556 h 293615"/>
                <a:gd name="connsiteX74" fmla="*/ 3942825 w 7239699"/>
                <a:gd name="connsiteY74" fmla="*/ 83890 h 293615"/>
                <a:gd name="connsiteX75" fmla="*/ 3967992 w 7239699"/>
                <a:gd name="connsiteY75" fmla="*/ 109057 h 293615"/>
                <a:gd name="connsiteX76" fmla="*/ 4001548 w 7239699"/>
                <a:gd name="connsiteY76" fmla="*/ 159391 h 293615"/>
                <a:gd name="connsiteX77" fmla="*/ 4026715 w 7239699"/>
                <a:gd name="connsiteY77" fmla="*/ 176169 h 293615"/>
                <a:gd name="connsiteX78" fmla="*/ 4077049 w 7239699"/>
                <a:gd name="connsiteY78" fmla="*/ 226503 h 293615"/>
                <a:gd name="connsiteX79" fmla="*/ 4102216 w 7239699"/>
                <a:gd name="connsiteY79" fmla="*/ 234892 h 293615"/>
                <a:gd name="connsiteX80" fmla="*/ 4152550 w 7239699"/>
                <a:gd name="connsiteY80" fmla="*/ 268448 h 293615"/>
                <a:gd name="connsiteX81" fmla="*/ 4261607 w 7239699"/>
                <a:gd name="connsiteY81" fmla="*/ 260059 h 293615"/>
                <a:gd name="connsiteX82" fmla="*/ 4311941 w 7239699"/>
                <a:gd name="connsiteY82" fmla="*/ 209725 h 293615"/>
                <a:gd name="connsiteX83" fmla="*/ 4362275 w 7239699"/>
                <a:gd name="connsiteY83" fmla="*/ 167780 h 293615"/>
                <a:gd name="connsiteX84" fmla="*/ 4379053 w 7239699"/>
                <a:gd name="connsiteY84" fmla="*/ 142613 h 293615"/>
                <a:gd name="connsiteX85" fmla="*/ 4429387 w 7239699"/>
                <a:gd name="connsiteY85" fmla="*/ 100668 h 293615"/>
                <a:gd name="connsiteX86" fmla="*/ 4446165 w 7239699"/>
                <a:gd name="connsiteY86" fmla="*/ 75501 h 293615"/>
                <a:gd name="connsiteX87" fmla="*/ 4471332 w 7239699"/>
                <a:gd name="connsiteY87" fmla="*/ 67112 h 293615"/>
                <a:gd name="connsiteX88" fmla="*/ 4521666 w 7239699"/>
                <a:gd name="connsiteY88" fmla="*/ 33556 h 293615"/>
                <a:gd name="connsiteX89" fmla="*/ 4546833 w 7239699"/>
                <a:gd name="connsiteY89" fmla="*/ 16778 h 293615"/>
                <a:gd name="connsiteX90" fmla="*/ 4597167 w 7239699"/>
                <a:gd name="connsiteY90" fmla="*/ 0 h 293615"/>
                <a:gd name="connsiteX91" fmla="*/ 4664278 w 7239699"/>
                <a:gd name="connsiteY91" fmla="*/ 8389 h 293615"/>
                <a:gd name="connsiteX92" fmla="*/ 4706223 w 7239699"/>
                <a:gd name="connsiteY92" fmla="*/ 50334 h 293615"/>
                <a:gd name="connsiteX93" fmla="*/ 4731390 w 7239699"/>
                <a:gd name="connsiteY93" fmla="*/ 67112 h 293615"/>
                <a:gd name="connsiteX94" fmla="*/ 4756557 w 7239699"/>
                <a:gd name="connsiteY94" fmla="*/ 92279 h 293615"/>
                <a:gd name="connsiteX95" fmla="*/ 4790113 w 7239699"/>
                <a:gd name="connsiteY95" fmla="*/ 142613 h 293615"/>
                <a:gd name="connsiteX96" fmla="*/ 4832058 w 7239699"/>
                <a:gd name="connsiteY96" fmla="*/ 184558 h 293615"/>
                <a:gd name="connsiteX97" fmla="*/ 4848836 w 7239699"/>
                <a:gd name="connsiteY97" fmla="*/ 209725 h 293615"/>
                <a:gd name="connsiteX98" fmla="*/ 4874003 w 7239699"/>
                <a:gd name="connsiteY98" fmla="*/ 218114 h 293615"/>
                <a:gd name="connsiteX99" fmla="*/ 4907559 w 7239699"/>
                <a:gd name="connsiteY99" fmla="*/ 234892 h 293615"/>
                <a:gd name="connsiteX100" fmla="*/ 5008227 w 7239699"/>
                <a:gd name="connsiteY100" fmla="*/ 218114 h 293615"/>
                <a:gd name="connsiteX101" fmla="*/ 5033394 w 7239699"/>
                <a:gd name="connsiteY101" fmla="*/ 201336 h 293615"/>
                <a:gd name="connsiteX102" fmla="*/ 5050172 w 7239699"/>
                <a:gd name="connsiteY102" fmla="*/ 176169 h 293615"/>
                <a:gd name="connsiteX103" fmla="*/ 5100506 w 7239699"/>
                <a:gd name="connsiteY103" fmla="*/ 142613 h 293615"/>
                <a:gd name="connsiteX104" fmla="*/ 5142451 w 7239699"/>
                <a:gd name="connsiteY104" fmla="*/ 100668 h 293615"/>
                <a:gd name="connsiteX105" fmla="*/ 5159229 w 7239699"/>
                <a:gd name="connsiteY105" fmla="*/ 75501 h 293615"/>
                <a:gd name="connsiteX106" fmla="*/ 5184396 w 7239699"/>
                <a:gd name="connsiteY106" fmla="*/ 67112 h 293615"/>
                <a:gd name="connsiteX107" fmla="*/ 5276675 w 7239699"/>
                <a:gd name="connsiteY107" fmla="*/ 25167 h 293615"/>
                <a:gd name="connsiteX108" fmla="*/ 5394121 w 7239699"/>
                <a:gd name="connsiteY108" fmla="*/ 41945 h 293615"/>
                <a:gd name="connsiteX109" fmla="*/ 5419288 w 7239699"/>
                <a:gd name="connsiteY109" fmla="*/ 58723 h 293615"/>
                <a:gd name="connsiteX110" fmla="*/ 5452844 w 7239699"/>
                <a:gd name="connsiteY110" fmla="*/ 83890 h 293615"/>
                <a:gd name="connsiteX111" fmla="*/ 5511567 w 7239699"/>
                <a:gd name="connsiteY111" fmla="*/ 151002 h 293615"/>
                <a:gd name="connsiteX112" fmla="*/ 5545123 w 7239699"/>
                <a:gd name="connsiteY112" fmla="*/ 201336 h 293615"/>
                <a:gd name="connsiteX113" fmla="*/ 5620623 w 7239699"/>
                <a:gd name="connsiteY113" fmla="*/ 251670 h 293615"/>
                <a:gd name="connsiteX114" fmla="*/ 5645790 w 7239699"/>
                <a:gd name="connsiteY114" fmla="*/ 268448 h 293615"/>
                <a:gd name="connsiteX115" fmla="*/ 5729680 w 7239699"/>
                <a:gd name="connsiteY115" fmla="*/ 293615 h 293615"/>
                <a:gd name="connsiteX116" fmla="*/ 5805181 w 7239699"/>
                <a:gd name="connsiteY116" fmla="*/ 285226 h 293615"/>
                <a:gd name="connsiteX117" fmla="*/ 5830348 w 7239699"/>
                <a:gd name="connsiteY117" fmla="*/ 276837 h 293615"/>
                <a:gd name="connsiteX118" fmla="*/ 5855515 w 7239699"/>
                <a:gd name="connsiteY118" fmla="*/ 251670 h 293615"/>
                <a:gd name="connsiteX119" fmla="*/ 5880682 w 7239699"/>
                <a:gd name="connsiteY119" fmla="*/ 234892 h 293615"/>
                <a:gd name="connsiteX120" fmla="*/ 5922627 w 7239699"/>
                <a:gd name="connsiteY120" fmla="*/ 184558 h 293615"/>
                <a:gd name="connsiteX121" fmla="*/ 5947794 w 7239699"/>
                <a:gd name="connsiteY121" fmla="*/ 167780 h 293615"/>
                <a:gd name="connsiteX122" fmla="*/ 5972961 w 7239699"/>
                <a:gd name="connsiteY122" fmla="*/ 142613 h 293615"/>
                <a:gd name="connsiteX123" fmla="*/ 6023295 w 7239699"/>
                <a:gd name="connsiteY123" fmla="*/ 109057 h 293615"/>
                <a:gd name="connsiteX124" fmla="*/ 6065240 w 7239699"/>
                <a:gd name="connsiteY124" fmla="*/ 67112 h 293615"/>
                <a:gd name="connsiteX125" fmla="*/ 6090407 w 7239699"/>
                <a:gd name="connsiteY125" fmla="*/ 41945 h 293615"/>
                <a:gd name="connsiteX126" fmla="*/ 6140741 w 7239699"/>
                <a:gd name="connsiteY126" fmla="*/ 25167 h 293615"/>
                <a:gd name="connsiteX127" fmla="*/ 6249798 w 7239699"/>
                <a:gd name="connsiteY127" fmla="*/ 33556 h 293615"/>
                <a:gd name="connsiteX128" fmla="*/ 6274965 w 7239699"/>
                <a:gd name="connsiteY128" fmla="*/ 50334 h 293615"/>
                <a:gd name="connsiteX129" fmla="*/ 6300132 w 7239699"/>
                <a:gd name="connsiteY129" fmla="*/ 58723 h 293615"/>
                <a:gd name="connsiteX130" fmla="*/ 6325299 w 7239699"/>
                <a:gd name="connsiteY130" fmla="*/ 83890 h 293615"/>
                <a:gd name="connsiteX131" fmla="*/ 6342077 w 7239699"/>
                <a:gd name="connsiteY131" fmla="*/ 109057 h 293615"/>
                <a:gd name="connsiteX132" fmla="*/ 6375633 w 7239699"/>
                <a:gd name="connsiteY132" fmla="*/ 134224 h 293615"/>
                <a:gd name="connsiteX133" fmla="*/ 6392411 w 7239699"/>
                <a:gd name="connsiteY133" fmla="*/ 159391 h 293615"/>
                <a:gd name="connsiteX134" fmla="*/ 6442745 w 7239699"/>
                <a:gd name="connsiteY134" fmla="*/ 209725 h 293615"/>
                <a:gd name="connsiteX135" fmla="*/ 6467912 w 7239699"/>
                <a:gd name="connsiteY135" fmla="*/ 234892 h 293615"/>
                <a:gd name="connsiteX136" fmla="*/ 6501467 w 7239699"/>
                <a:gd name="connsiteY136" fmla="*/ 251670 h 293615"/>
                <a:gd name="connsiteX137" fmla="*/ 6526634 w 7239699"/>
                <a:gd name="connsiteY137" fmla="*/ 268448 h 293615"/>
                <a:gd name="connsiteX138" fmla="*/ 6593746 w 7239699"/>
                <a:gd name="connsiteY138" fmla="*/ 285226 h 293615"/>
                <a:gd name="connsiteX139" fmla="*/ 6702803 w 7239699"/>
                <a:gd name="connsiteY139" fmla="*/ 276837 h 293615"/>
                <a:gd name="connsiteX140" fmla="*/ 6753137 w 7239699"/>
                <a:gd name="connsiteY140" fmla="*/ 234892 h 293615"/>
                <a:gd name="connsiteX141" fmla="*/ 6811860 w 7239699"/>
                <a:gd name="connsiteY141" fmla="*/ 167780 h 293615"/>
                <a:gd name="connsiteX142" fmla="*/ 6837027 w 7239699"/>
                <a:gd name="connsiteY142" fmla="*/ 142613 h 293615"/>
                <a:gd name="connsiteX143" fmla="*/ 6853805 w 7239699"/>
                <a:gd name="connsiteY143" fmla="*/ 117446 h 293615"/>
                <a:gd name="connsiteX144" fmla="*/ 6904139 w 7239699"/>
                <a:gd name="connsiteY144" fmla="*/ 83890 h 293615"/>
                <a:gd name="connsiteX145" fmla="*/ 6929306 w 7239699"/>
                <a:gd name="connsiteY145" fmla="*/ 67112 h 293615"/>
                <a:gd name="connsiteX146" fmla="*/ 6979640 w 7239699"/>
                <a:gd name="connsiteY146" fmla="*/ 50334 h 293615"/>
                <a:gd name="connsiteX147" fmla="*/ 7071919 w 7239699"/>
                <a:gd name="connsiteY147" fmla="*/ 58723 h 293615"/>
                <a:gd name="connsiteX148" fmla="*/ 7105475 w 7239699"/>
                <a:gd name="connsiteY148" fmla="*/ 100668 h 293615"/>
                <a:gd name="connsiteX149" fmla="*/ 7130642 w 7239699"/>
                <a:gd name="connsiteY149" fmla="*/ 117446 h 293615"/>
                <a:gd name="connsiteX150" fmla="*/ 7155809 w 7239699"/>
                <a:gd name="connsiteY150" fmla="*/ 167780 h 293615"/>
                <a:gd name="connsiteX151" fmla="*/ 7180976 w 7239699"/>
                <a:gd name="connsiteY151" fmla="*/ 218114 h 293615"/>
                <a:gd name="connsiteX152" fmla="*/ 7206143 w 7239699"/>
                <a:gd name="connsiteY152" fmla="*/ 226503 h 293615"/>
                <a:gd name="connsiteX153" fmla="*/ 7239699 w 7239699"/>
                <a:gd name="connsiteY153" fmla="*/ 243281 h 293615"/>
                <a:gd name="connsiteX0" fmla="*/ 12921 w 7252620"/>
                <a:gd name="connsiteY0" fmla="*/ 33556 h 293615"/>
                <a:gd name="connsiteX1" fmla="*/ 4152 w 7252620"/>
                <a:gd name="connsiteY1" fmla="*/ 37917 h 293615"/>
                <a:gd name="connsiteX2" fmla="*/ 88421 w 7252620"/>
                <a:gd name="connsiteY2" fmla="*/ 109057 h 293615"/>
                <a:gd name="connsiteX3" fmla="*/ 113588 w 7252620"/>
                <a:gd name="connsiteY3" fmla="*/ 125835 h 293615"/>
                <a:gd name="connsiteX4" fmla="*/ 163922 w 7252620"/>
                <a:gd name="connsiteY4" fmla="*/ 142613 h 293615"/>
                <a:gd name="connsiteX5" fmla="*/ 340091 w 7252620"/>
                <a:gd name="connsiteY5" fmla="*/ 125835 h 293615"/>
                <a:gd name="connsiteX6" fmla="*/ 365258 w 7252620"/>
                <a:gd name="connsiteY6" fmla="*/ 117446 h 293615"/>
                <a:gd name="connsiteX7" fmla="*/ 390425 w 7252620"/>
                <a:gd name="connsiteY7" fmla="*/ 100668 h 293615"/>
                <a:gd name="connsiteX8" fmla="*/ 415592 w 7252620"/>
                <a:gd name="connsiteY8" fmla="*/ 92279 h 293615"/>
                <a:gd name="connsiteX9" fmla="*/ 440759 w 7252620"/>
                <a:gd name="connsiteY9" fmla="*/ 75501 h 293615"/>
                <a:gd name="connsiteX10" fmla="*/ 516260 w 7252620"/>
                <a:gd name="connsiteY10" fmla="*/ 41945 h 293615"/>
                <a:gd name="connsiteX11" fmla="*/ 650484 w 7252620"/>
                <a:gd name="connsiteY11" fmla="*/ 50334 h 293615"/>
                <a:gd name="connsiteX12" fmla="*/ 751152 w 7252620"/>
                <a:gd name="connsiteY12" fmla="*/ 100668 h 293615"/>
                <a:gd name="connsiteX13" fmla="*/ 801486 w 7252620"/>
                <a:gd name="connsiteY13" fmla="*/ 134224 h 293615"/>
                <a:gd name="connsiteX14" fmla="*/ 851820 w 7252620"/>
                <a:gd name="connsiteY14" fmla="*/ 176169 h 293615"/>
                <a:gd name="connsiteX15" fmla="*/ 902154 w 7252620"/>
                <a:gd name="connsiteY15" fmla="*/ 192947 h 293615"/>
                <a:gd name="connsiteX16" fmla="*/ 927321 w 7252620"/>
                <a:gd name="connsiteY16" fmla="*/ 201336 h 293615"/>
                <a:gd name="connsiteX17" fmla="*/ 1044766 w 7252620"/>
                <a:gd name="connsiteY17" fmla="*/ 192947 h 293615"/>
                <a:gd name="connsiteX18" fmla="*/ 1069933 w 7252620"/>
                <a:gd name="connsiteY18" fmla="*/ 176169 h 293615"/>
                <a:gd name="connsiteX19" fmla="*/ 1120267 w 7252620"/>
                <a:gd name="connsiteY19" fmla="*/ 159391 h 293615"/>
                <a:gd name="connsiteX20" fmla="*/ 1220935 w 7252620"/>
                <a:gd name="connsiteY20" fmla="*/ 92279 h 293615"/>
                <a:gd name="connsiteX21" fmla="*/ 1271269 w 7252620"/>
                <a:gd name="connsiteY21" fmla="*/ 58723 h 293615"/>
                <a:gd name="connsiteX22" fmla="*/ 1296436 w 7252620"/>
                <a:gd name="connsiteY22" fmla="*/ 41945 h 293615"/>
                <a:gd name="connsiteX23" fmla="*/ 1346770 w 7252620"/>
                <a:gd name="connsiteY23" fmla="*/ 25167 h 293615"/>
                <a:gd name="connsiteX24" fmla="*/ 1430660 w 7252620"/>
                <a:gd name="connsiteY24" fmla="*/ 33556 h 293615"/>
                <a:gd name="connsiteX25" fmla="*/ 1455827 w 7252620"/>
                <a:gd name="connsiteY25" fmla="*/ 50334 h 293615"/>
                <a:gd name="connsiteX26" fmla="*/ 1506161 w 7252620"/>
                <a:gd name="connsiteY26" fmla="*/ 100668 h 293615"/>
                <a:gd name="connsiteX27" fmla="*/ 1531328 w 7252620"/>
                <a:gd name="connsiteY27" fmla="*/ 109057 h 293615"/>
                <a:gd name="connsiteX28" fmla="*/ 1581662 w 7252620"/>
                <a:gd name="connsiteY28" fmla="*/ 142613 h 293615"/>
                <a:gd name="connsiteX29" fmla="*/ 1606829 w 7252620"/>
                <a:gd name="connsiteY29" fmla="*/ 159391 h 293615"/>
                <a:gd name="connsiteX30" fmla="*/ 1631996 w 7252620"/>
                <a:gd name="connsiteY30" fmla="*/ 176169 h 293615"/>
                <a:gd name="connsiteX31" fmla="*/ 1682330 w 7252620"/>
                <a:gd name="connsiteY31" fmla="*/ 201336 h 293615"/>
                <a:gd name="connsiteX32" fmla="*/ 1774609 w 7252620"/>
                <a:gd name="connsiteY32" fmla="*/ 226503 h 293615"/>
                <a:gd name="connsiteX33" fmla="*/ 1841721 w 7252620"/>
                <a:gd name="connsiteY33" fmla="*/ 218114 h 293615"/>
                <a:gd name="connsiteX34" fmla="*/ 1875277 w 7252620"/>
                <a:gd name="connsiteY34" fmla="*/ 201336 h 293615"/>
                <a:gd name="connsiteX35" fmla="*/ 1900444 w 7252620"/>
                <a:gd name="connsiteY35" fmla="*/ 192947 h 293615"/>
                <a:gd name="connsiteX36" fmla="*/ 1975944 w 7252620"/>
                <a:gd name="connsiteY36" fmla="*/ 142613 h 293615"/>
                <a:gd name="connsiteX37" fmla="*/ 2001111 w 7252620"/>
                <a:gd name="connsiteY37" fmla="*/ 125835 h 293615"/>
                <a:gd name="connsiteX38" fmla="*/ 2051445 w 7252620"/>
                <a:gd name="connsiteY38" fmla="*/ 92279 h 293615"/>
                <a:gd name="connsiteX39" fmla="*/ 2126946 w 7252620"/>
                <a:gd name="connsiteY39" fmla="*/ 50334 h 293615"/>
                <a:gd name="connsiteX40" fmla="*/ 2152113 w 7252620"/>
                <a:gd name="connsiteY40" fmla="*/ 41945 h 293615"/>
                <a:gd name="connsiteX41" fmla="*/ 2311504 w 7252620"/>
                <a:gd name="connsiteY41" fmla="*/ 50334 h 293615"/>
                <a:gd name="connsiteX42" fmla="*/ 2328282 w 7252620"/>
                <a:gd name="connsiteY42" fmla="*/ 75501 h 293615"/>
                <a:gd name="connsiteX43" fmla="*/ 2378616 w 7252620"/>
                <a:gd name="connsiteY43" fmla="*/ 109057 h 293615"/>
                <a:gd name="connsiteX44" fmla="*/ 2420561 w 7252620"/>
                <a:gd name="connsiteY44" fmla="*/ 151002 h 293615"/>
                <a:gd name="connsiteX45" fmla="*/ 2487673 w 7252620"/>
                <a:gd name="connsiteY45" fmla="*/ 209725 h 293615"/>
                <a:gd name="connsiteX46" fmla="*/ 2563174 w 7252620"/>
                <a:gd name="connsiteY46" fmla="*/ 234892 h 293615"/>
                <a:gd name="connsiteX47" fmla="*/ 2588341 w 7252620"/>
                <a:gd name="connsiteY47" fmla="*/ 243281 h 293615"/>
                <a:gd name="connsiteX48" fmla="*/ 2689009 w 7252620"/>
                <a:gd name="connsiteY48" fmla="*/ 226503 h 293615"/>
                <a:gd name="connsiteX49" fmla="*/ 2739343 w 7252620"/>
                <a:gd name="connsiteY49" fmla="*/ 209725 h 293615"/>
                <a:gd name="connsiteX50" fmla="*/ 2789677 w 7252620"/>
                <a:gd name="connsiteY50" fmla="*/ 167780 h 293615"/>
                <a:gd name="connsiteX51" fmla="*/ 2814844 w 7252620"/>
                <a:gd name="connsiteY51" fmla="*/ 142613 h 293615"/>
                <a:gd name="connsiteX52" fmla="*/ 2840010 w 7252620"/>
                <a:gd name="connsiteY52" fmla="*/ 125835 h 293615"/>
                <a:gd name="connsiteX53" fmla="*/ 2890344 w 7252620"/>
                <a:gd name="connsiteY53" fmla="*/ 83890 h 293615"/>
                <a:gd name="connsiteX54" fmla="*/ 2965845 w 7252620"/>
                <a:gd name="connsiteY54" fmla="*/ 58723 h 293615"/>
                <a:gd name="connsiteX55" fmla="*/ 3041346 w 7252620"/>
                <a:gd name="connsiteY55" fmla="*/ 33556 h 293615"/>
                <a:gd name="connsiteX56" fmla="*/ 3066513 w 7252620"/>
                <a:gd name="connsiteY56" fmla="*/ 25167 h 293615"/>
                <a:gd name="connsiteX57" fmla="*/ 3091680 w 7252620"/>
                <a:gd name="connsiteY57" fmla="*/ 16778 h 293615"/>
                <a:gd name="connsiteX58" fmla="*/ 3192348 w 7252620"/>
                <a:gd name="connsiteY58" fmla="*/ 25167 h 293615"/>
                <a:gd name="connsiteX59" fmla="*/ 3217515 w 7252620"/>
                <a:gd name="connsiteY59" fmla="*/ 33556 h 293615"/>
                <a:gd name="connsiteX60" fmla="*/ 3251071 w 7252620"/>
                <a:gd name="connsiteY60" fmla="*/ 83890 h 293615"/>
                <a:gd name="connsiteX61" fmla="*/ 3267849 w 7252620"/>
                <a:gd name="connsiteY61" fmla="*/ 109057 h 293615"/>
                <a:gd name="connsiteX62" fmla="*/ 3293016 w 7252620"/>
                <a:gd name="connsiteY62" fmla="*/ 125835 h 293615"/>
                <a:gd name="connsiteX63" fmla="*/ 3360128 w 7252620"/>
                <a:gd name="connsiteY63" fmla="*/ 184558 h 293615"/>
                <a:gd name="connsiteX64" fmla="*/ 3385295 w 7252620"/>
                <a:gd name="connsiteY64" fmla="*/ 209725 h 293615"/>
                <a:gd name="connsiteX65" fmla="*/ 3435629 w 7252620"/>
                <a:gd name="connsiteY65" fmla="*/ 243281 h 293615"/>
                <a:gd name="connsiteX66" fmla="*/ 3561464 w 7252620"/>
                <a:gd name="connsiteY66" fmla="*/ 226503 h 293615"/>
                <a:gd name="connsiteX67" fmla="*/ 3611798 w 7252620"/>
                <a:gd name="connsiteY67" fmla="*/ 192947 h 293615"/>
                <a:gd name="connsiteX68" fmla="*/ 3636965 w 7252620"/>
                <a:gd name="connsiteY68" fmla="*/ 176169 h 293615"/>
                <a:gd name="connsiteX69" fmla="*/ 3678910 w 7252620"/>
                <a:gd name="connsiteY69" fmla="*/ 134224 h 293615"/>
                <a:gd name="connsiteX70" fmla="*/ 3720855 w 7252620"/>
                <a:gd name="connsiteY70" fmla="*/ 92279 h 293615"/>
                <a:gd name="connsiteX71" fmla="*/ 3762799 w 7252620"/>
                <a:gd name="connsiteY71" fmla="*/ 58723 h 293615"/>
                <a:gd name="connsiteX72" fmla="*/ 3787966 w 7252620"/>
                <a:gd name="connsiteY72" fmla="*/ 41945 h 293615"/>
                <a:gd name="connsiteX73" fmla="*/ 3838300 w 7252620"/>
                <a:gd name="connsiteY73" fmla="*/ 25167 h 293615"/>
                <a:gd name="connsiteX74" fmla="*/ 3913801 w 7252620"/>
                <a:gd name="connsiteY74" fmla="*/ 33556 h 293615"/>
                <a:gd name="connsiteX75" fmla="*/ 3955746 w 7252620"/>
                <a:gd name="connsiteY75" fmla="*/ 83890 h 293615"/>
                <a:gd name="connsiteX76" fmla="*/ 3980913 w 7252620"/>
                <a:gd name="connsiteY76" fmla="*/ 109057 h 293615"/>
                <a:gd name="connsiteX77" fmla="*/ 4014469 w 7252620"/>
                <a:gd name="connsiteY77" fmla="*/ 159391 h 293615"/>
                <a:gd name="connsiteX78" fmla="*/ 4039636 w 7252620"/>
                <a:gd name="connsiteY78" fmla="*/ 176169 h 293615"/>
                <a:gd name="connsiteX79" fmla="*/ 4089970 w 7252620"/>
                <a:gd name="connsiteY79" fmla="*/ 226503 h 293615"/>
                <a:gd name="connsiteX80" fmla="*/ 4115137 w 7252620"/>
                <a:gd name="connsiteY80" fmla="*/ 234892 h 293615"/>
                <a:gd name="connsiteX81" fmla="*/ 4165471 w 7252620"/>
                <a:gd name="connsiteY81" fmla="*/ 268448 h 293615"/>
                <a:gd name="connsiteX82" fmla="*/ 4274528 w 7252620"/>
                <a:gd name="connsiteY82" fmla="*/ 260059 h 293615"/>
                <a:gd name="connsiteX83" fmla="*/ 4324862 w 7252620"/>
                <a:gd name="connsiteY83" fmla="*/ 209725 h 293615"/>
                <a:gd name="connsiteX84" fmla="*/ 4375196 w 7252620"/>
                <a:gd name="connsiteY84" fmla="*/ 167780 h 293615"/>
                <a:gd name="connsiteX85" fmla="*/ 4391974 w 7252620"/>
                <a:gd name="connsiteY85" fmla="*/ 142613 h 293615"/>
                <a:gd name="connsiteX86" fmla="*/ 4442308 w 7252620"/>
                <a:gd name="connsiteY86" fmla="*/ 100668 h 293615"/>
                <a:gd name="connsiteX87" fmla="*/ 4459086 w 7252620"/>
                <a:gd name="connsiteY87" fmla="*/ 75501 h 293615"/>
                <a:gd name="connsiteX88" fmla="*/ 4484253 w 7252620"/>
                <a:gd name="connsiteY88" fmla="*/ 67112 h 293615"/>
                <a:gd name="connsiteX89" fmla="*/ 4534587 w 7252620"/>
                <a:gd name="connsiteY89" fmla="*/ 33556 h 293615"/>
                <a:gd name="connsiteX90" fmla="*/ 4559754 w 7252620"/>
                <a:gd name="connsiteY90" fmla="*/ 16778 h 293615"/>
                <a:gd name="connsiteX91" fmla="*/ 4610088 w 7252620"/>
                <a:gd name="connsiteY91" fmla="*/ 0 h 293615"/>
                <a:gd name="connsiteX92" fmla="*/ 4677199 w 7252620"/>
                <a:gd name="connsiteY92" fmla="*/ 8389 h 293615"/>
                <a:gd name="connsiteX93" fmla="*/ 4719144 w 7252620"/>
                <a:gd name="connsiteY93" fmla="*/ 50334 h 293615"/>
                <a:gd name="connsiteX94" fmla="*/ 4744311 w 7252620"/>
                <a:gd name="connsiteY94" fmla="*/ 67112 h 293615"/>
                <a:gd name="connsiteX95" fmla="*/ 4769478 w 7252620"/>
                <a:gd name="connsiteY95" fmla="*/ 92279 h 293615"/>
                <a:gd name="connsiteX96" fmla="*/ 4803034 w 7252620"/>
                <a:gd name="connsiteY96" fmla="*/ 142613 h 293615"/>
                <a:gd name="connsiteX97" fmla="*/ 4844979 w 7252620"/>
                <a:gd name="connsiteY97" fmla="*/ 184558 h 293615"/>
                <a:gd name="connsiteX98" fmla="*/ 4861757 w 7252620"/>
                <a:gd name="connsiteY98" fmla="*/ 209725 h 293615"/>
                <a:gd name="connsiteX99" fmla="*/ 4886924 w 7252620"/>
                <a:gd name="connsiteY99" fmla="*/ 218114 h 293615"/>
                <a:gd name="connsiteX100" fmla="*/ 4920480 w 7252620"/>
                <a:gd name="connsiteY100" fmla="*/ 234892 h 293615"/>
                <a:gd name="connsiteX101" fmla="*/ 5021148 w 7252620"/>
                <a:gd name="connsiteY101" fmla="*/ 218114 h 293615"/>
                <a:gd name="connsiteX102" fmla="*/ 5046315 w 7252620"/>
                <a:gd name="connsiteY102" fmla="*/ 201336 h 293615"/>
                <a:gd name="connsiteX103" fmla="*/ 5063093 w 7252620"/>
                <a:gd name="connsiteY103" fmla="*/ 176169 h 293615"/>
                <a:gd name="connsiteX104" fmla="*/ 5113427 w 7252620"/>
                <a:gd name="connsiteY104" fmla="*/ 142613 h 293615"/>
                <a:gd name="connsiteX105" fmla="*/ 5155372 w 7252620"/>
                <a:gd name="connsiteY105" fmla="*/ 100668 h 293615"/>
                <a:gd name="connsiteX106" fmla="*/ 5172150 w 7252620"/>
                <a:gd name="connsiteY106" fmla="*/ 75501 h 293615"/>
                <a:gd name="connsiteX107" fmla="*/ 5197317 w 7252620"/>
                <a:gd name="connsiteY107" fmla="*/ 67112 h 293615"/>
                <a:gd name="connsiteX108" fmla="*/ 5289596 w 7252620"/>
                <a:gd name="connsiteY108" fmla="*/ 25167 h 293615"/>
                <a:gd name="connsiteX109" fmla="*/ 5407042 w 7252620"/>
                <a:gd name="connsiteY109" fmla="*/ 41945 h 293615"/>
                <a:gd name="connsiteX110" fmla="*/ 5432209 w 7252620"/>
                <a:gd name="connsiteY110" fmla="*/ 58723 h 293615"/>
                <a:gd name="connsiteX111" fmla="*/ 5465765 w 7252620"/>
                <a:gd name="connsiteY111" fmla="*/ 83890 h 293615"/>
                <a:gd name="connsiteX112" fmla="*/ 5524488 w 7252620"/>
                <a:gd name="connsiteY112" fmla="*/ 151002 h 293615"/>
                <a:gd name="connsiteX113" fmla="*/ 5558044 w 7252620"/>
                <a:gd name="connsiteY113" fmla="*/ 201336 h 293615"/>
                <a:gd name="connsiteX114" fmla="*/ 5633544 w 7252620"/>
                <a:gd name="connsiteY114" fmla="*/ 251670 h 293615"/>
                <a:gd name="connsiteX115" fmla="*/ 5658711 w 7252620"/>
                <a:gd name="connsiteY115" fmla="*/ 268448 h 293615"/>
                <a:gd name="connsiteX116" fmla="*/ 5742601 w 7252620"/>
                <a:gd name="connsiteY116" fmla="*/ 293615 h 293615"/>
                <a:gd name="connsiteX117" fmla="*/ 5818102 w 7252620"/>
                <a:gd name="connsiteY117" fmla="*/ 285226 h 293615"/>
                <a:gd name="connsiteX118" fmla="*/ 5843269 w 7252620"/>
                <a:gd name="connsiteY118" fmla="*/ 276837 h 293615"/>
                <a:gd name="connsiteX119" fmla="*/ 5868436 w 7252620"/>
                <a:gd name="connsiteY119" fmla="*/ 251670 h 293615"/>
                <a:gd name="connsiteX120" fmla="*/ 5893603 w 7252620"/>
                <a:gd name="connsiteY120" fmla="*/ 234892 h 293615"/>
                <a:gd name="connsiteX121" fmla="*/ 5935548 w 7252620"/>
                <a:gd name="connsiteY121" fmla="*/ 184558 h 293615"/>
                <a:gd name="connsiteX122" fmla="*/ 5960715 w 7252620"/>
                <a:gd name="connsiteY122" fmla="*/ 167780 h 293615"/>
                <a:gd name="connsiteX123" fmla="*/ 5985882 w 7252620"/>
                <a:gd name="connsiteY123" fmla="*/ 142613 h 293615"/>
                <a:gd name="connsiteX124" fmla="*/ 6036216 w 7252620"/>
                <a:gd name="connsiteY124" fmla="*/ 109057 h 293615"/>
                <a:gd name="connsiteX125" fmla="*/ 6078161 w 7252620"/>
                <a:gd name="connsiteY125" fmla="*/ 67112 h 293615"/>
                <a:gd name="connsiteX126" fmla="*/ 6103328 w 7252620"/>
                <a:gd name="connsiteY126" fmla="*/ 41945 h 293615"/>
                <a:gd name="connsiteX127" fmla="*/ 6153662 w 7252620"/>
                <a:gd name="connsiteY127" fmla="*/ 25167 h 293615"/>
                <a:gd name="connsiteX128" fmla="*/ 6262719 w 7252620"/>
                <a:gd name="connsiteY128" fmla="*/ 33556 h 293615"/>
                <a:gd name="connsiteX129" fmla="*/ 6287886 w 7252620"/>
                <a:gd name="connsiteY129" fmla="*/ 50334 h 293615"/>
                <a:gd name="connsiteX130" fmla="*/ 6313053 w 7252620"/>
                <a:gd name="connsiteY130" fmla="*/ 58723 h 293615"/>
                <a:gd name="connsiteX131" fmla="*/ 6338220 w 7252620"/>
                <a:gd name="connsiteY131" fmla="*/ 83890 h 293615"/>
                <a:gd name="connsiteX132" fmla="*/ 6354998 w 7252620"/>
                <a:gd name="connsiteY132" fmla="*/ 109057 h 293615"/>
                <a:gd name="connsiteX133" fmla="*/ 6388554 w 7252620"/>
                <a:gd name="connsiteY133" fmla="*/ 134224 h 293615"/>
                <a:gd name="connsiteX134" fmla="*/ 6405332 w 7252620"/>
                <a:gd name="connsiteY134" fmla="*/ 159391 h 293615"/>
                <a:gd name="connsiteX135" fmla="*/ 6455666 w 7252620"/>
                <a:gd name="connsiteY135" fmla="*/ 209725 h 293615"/>
                <a:gd name="connsiteX136" fmla="*/ 6480833 w 7252620"/>
                <a:gd name="connsiteY136" fmla="*/ 234892 h 293615"/>
                <a:gd name="connsiteX137" fmla="*/ 6514388 w 7252620"/>
                <a:gd name="connsiteY137" fmla="*/ 251670 h 293615"/>
                <a:gd name="connsiteX138" fmla="*/ 6539555 w 7252620"/>
                <a:gd name="connsiteY138" fmla="*/ 268448 h 293615"/>
                <a:gd name="connsiteX139" fmla="*/ 6606667 w 7252620"/>
                <a:gd name="connsiteY139" fmla="*/ 285226 h 293615"/>
                <a:gd name="connsiteX140" fmla="*/ 6715724 w 7252620"/>
                <a:gd name="connsiteY140" fmla="*/ 276837 h 293615"/>
                <a:gd name="connsiteX141" fmla="*/ 6766058 w 7252620"/>
                <a:gd name="connsiteY141" fmla="*/ 234892 h 293615"/>
                <a:gd name="connsiteX142" fmla="*/ 6824781 w 7252620"/>
                <a:gd name="connsiteY142" fmla="*/ 167780 h 293615"/>
                <a:gd name="connsiteX143" fmla="*/ 6849948 w 7252620"/>
                <a:gd name="connsiteY143" fmla="*/ 142613 h 293615"/>
                <a:gd name="connsiteX144" fmla="*/ 6866726 w 7252620"/>
                <a:gd name="connsiteY144" fmla="*/ 117446 h 293615"/>
                <a:gd name="connsiteX145" fmla="*/ 6917060 w 7252620"/>
                <a:gd name="connsiteY145" fmla="*/ 83890 h 293615"/>
                <a:gd name="connsiteX146" fmla="*/ 6942227 w 7252620"/>
                <a:gd name="connsiteY146" fmla="*/ 67112 h 293615"/>
                <a:gd name="connsiteX147" fmla="*/ 6992561 w 7252620"/>
                <a:gd name="connsiteY147" fmla="*/ 50334 h 293615"/>
                <a:gd name="connsiteX148" fmla="*/ 7084840 w 7252620"/>
                <a:gd name="connsiteY148" fmla="*/ 58723 h 293615"/>
                <a:gd name="connsiteX149" fmla="*/ 7118396 w 7252620"/>
                <a:gd name="connsiteY149" fmla="*/ 100668 h 293615"/>
                <a:gd name="connsiteX150" fmla="*/ 7143563 w 7252620"/>
                <a:gd name="connsiteY150" fmla="*/ 117446 h 293615"/>
                <a:gd name="connsiteX151" fmla="*/ 7168730 w 7252620"/>
                <a:gd name="connsiteY151" fmla="*/ 167780 h 293615"/>
                <a:gd name="connsiteX152" fmla="*/ 7193897 w 7252620"/>
                <a:gd name="connsiteY152" fmla="*/ 218114 h 293615"/>
                <a:gd name="connsiteX153" fmla="*/ 7219064 w 7252620"/>
                <a:gd name="connsiteY153" fmla="*/ 226503 h 293615"/>
                <a:gd name="connsiteX154" fmla="*/ 7252620 w 7252620"/>
                <a:gd name="connsiteY154" fmla="*/ 243281 h 293615"/>
                <a:gd name="connsiteX0" fmla="*/ 8652 w 7248351"/>
                <a:gd name="connsiteY0" fmla="*/ 33556 h 1303728"/>
                <a:gd name="connsiteX1" fmla="*/ 5049 w 7248351"/>
                <a:gd name="connsiteY1" fmla="*/ 1303612 h 1303728"/>
                <a:gd name="connsiteX2" fmla="*/ 84152 w 7248351"/>
                <a:gd name="connsiteY2" fmla="*/ 109057 h 1303728"/>
                <a:gd name="connsiteX3" fmla="*/ 109319 w 7248351"/>
                <a:gd name="connsiteY3" fmla="*/ 125835 h 1303728"/>
                <a:gd name="connsiteX4" fmla="*/ 159653 w 7248351"/>
                <a:gd name="connsiteY4" fmla="*/ 142613 h 1303728"/>
                <a:gd name="connsiteX5" fmla="*/ 335822 w 7248351"/>
                <a:gd name="connsiteY5" fmla="*/ 125835 h 1303728"/>
                <a:gd name="connsiteX6" fmla="*/ 360989 w 7248351"/>
                <a:gd name="connsiteY6" fmla="*/ 117446 h 1303728"/>
                <a:gd name="connsiteX7" fmla="*/ 386156 w 7248351"/>
                <a:gd name="connsiteY7" fmla="*/ 100668 h 1303728"/>
                <a:gd name="connsiteX8" fmla="*/ 411323 w 7248351"/>
                <a:gd name="connsiteY8" fmla="*/ 92279 h 1303728"/>
                <a:gd name="connsiteX9" fmla="*/ 436490 w 7248351"/>
                <a:gd name="connsiteY9" fmla="*/ 75501 h 1303728"/>
                <a:gd name="connsiteX10" fmla="*/ 511991 w 7248351"/>
                <a:gd name="connsiteY10" fmla="*/ 41945 h 1303728"/>
                <a:gd name="connsiteX11" fmla="*/ 646215 w 7248351"/>
                <a:gd name="connsiteY11" fmla="*/ 50334 h 1303728"/>
                <a:gd name="connsiteX12" fmla="*/ 746883 w 7248351"/>
                <a:gd name="connsiteY12" fmla="*/ 100668 h 1303728"/>
                <a:gd name="connsiteX13" fmla="*/ 797217 w 7248351"/>
                <a:gd name="connsiteY13" fmla="*/ 134224 h 1303728"/>
                <a:gd name="connsiteX14" fmla="*/ 847551 w 7248351"/>
                <a:gd name="connsiteY14" fmla="*/ 176169 h 1303728"/>
                <a:gd name="connsiteX15" fmla="*/ 897885 w 7248351"/>
                <a:gd name="connsiteY15" fmla="*/ 192947 h 1303728"/>
                <a:gd name="connsiteX16" fmla="*/ 923052 w 7248351"/>
                <a:gd name="connsiteY16" fmla="*/ 201336 h 1303728"/>
                <a:gd name="connsiteX17" fmla="*/ 1040497 w 7248351"/>
                <a:gd name="connsiteY17" fmla="*/ 192947 h 1303728"/>
                <a:gd name="connsiteX18" fmla="*/ 1065664 w 7248351"/>
                <a:gd name="connsiteY18" fmla="*/ 176169 h 1303728"/>
                <a:gd name="connsiteX19" fmla="*/ 1115998 w 7248351"/>
                <a:gd name="connsiteY19" fmla="*/ 159391 h 1303728"/>
                <a:gd name="connsiteX20" fmla="*/ 1216666 w 7248351"/>
                <a:gd name="connsiteY20" fmla="*/ 92279 h 1303728"/>
                <a:gd name="connsiteX21" fmla="*/ 1267000 w 7248351"/>
                <a:gd name="connsiteY21" fmla="*/ 58723 h 1303728"/>
                <a:gd name="connsiteX22" fmla="*/ 1292167 w 7248351"/>
                <a:gd name="connsiteY22" fmla="*/ 41945 h 1303728"/>
                <a:gd name="connsiteX23" fmla="*/ 1342501 w 7248351"/>
                <a:gd name="connsiteY23" fmla="*/ 25167 h 1303728"/>
                <a:gd name="connsiteX24" fmla="*/ 1426391 w 7248351"/>
                <a:gd name="connsiteY24" fmla="*/ 33556 h 1303728"/>
                <a:gd name="connsiteX25" fmla="*/ 1451558 w 7248351"/>
                <a:gd name="connsiteY25" fmla="*/ 50334 h 1303728"/>
                <a:gd name="connsiteX26" fmla="*/ 1501892 w 7248351"/>
                <a:gd name="connsiteY26" fmla="*/ 100668 h 1303728"/>
                <a:gd name="connsiteX27" fmla="*/ 1527059 w 7248351"/>
                <a:gd name="connsiteY27" fmla="*/ 109057 h 1303728"/>
                <a:gd name="connsiteX28" fmla="*/ 1577393 w 7248351"/>
                <a:gd name="connsiteY28" fmla="*/ 142613 h 1303728"/>
                <a:gd name="connsiteX29" fmla="*/ 1602560 w 7248351"/>
                <a:gd name="connsiteY29" fmla="*/ 159391 h 1303728"/>
                <a:gd name="connsiteX30" fmla="*/ 1627727 w 7248351"/>
                <a:gd name="connsiteY30" fmla="*/ 176169 h 1303728"/>
                <a:gd name="connsiteX31" fmla="*/ 1678061 w 7248351"/>
                <a:gd name="connsiteY31" fmla="*/ 201336 h 1303728"/>
                <a:gd name="connsiteX32" fmla="*/ 1770340 w 7248351"/>
                <a:gd name="connsiteY32" fmla="*/ 226503 h 1303728"/>
                <a:gd name="connsiteX33" fmla="*/ 1837452 w 7248351"/>
                <a:gd name="connsiteY33" fmla="*/ 218114 h 1303728"/>
                <a:gd name="connsiteX34" fmla="*/ 1871008 w 7248351"/>
                <a:gd name="connsiteY34" fmla="*/ 201336 h 1303728"/>
                <a:gd name="connsiteX35" fmla="*/ 1896175 w 7248351"/>
                <a:gd name="connsiteY35" fmla="*/ 192947 h 1303728"/>
                <a:gd name="connsiteX36" fmla="*/ 1971675 w 7248351"/>
                <a:gd name="connsiteY36" fmla="*/ 142613 h 1303728"/>
                <a:gd name="connsiteX37" fmla="*/ 1996842 w 7248351"/>
                <a:gd name="connsiteY37" fmla="*/ 125835 h 1303728"/>
                <a:gd name="connsiteX38" fmla="*/ 2047176 w 7248351"/>
                <a:gd name="connsiteY38" fmla="*/ 92279 h 1303728"/>
                <a:gd name="connsiteX39" fmla="*/ 2122677 w 7248351"/>
                <a:gd name="connsiteY39" fmla="*/ 50334 h 1303728"/>
                <a:gd name="connsiteX40" fmla="*/ 2147844 w 7248351"/>
                <a:gd name="connsiteY40" fmla="*/ 41945 h 1303728"/>
                <a:gd name="connsiteX41" fmla="*/ 2307235 w 7248351"/>
                <a:gd name="connsiteY41" fmla="*/ 50334 h 1303728"/>
                <a:gd name="connsiteX42" fmla="*/ 2324013 w 7248351"/>
                <a:gd name="connsiteY42" fmla="*/ 75501 h 1303728"/>
                <a:gd name="connsiteX43" fmla="*/ 2374347 w 7248351"/>
                <a:gd name="connsiteY43" fmla="*/ 109057 h 1303728"/>
                <a:gd name="connsiteX44" fmla="*/ 2416292 w 7248351"/>
                <a:gd name="connsiteY44" fmla="*/ 151002 h 1303728"/>
                <a:gd name="connsiteX45" fmla="*/ 2483404 w 7248351"/>
                <a:gd name="connsiteY45" fmla="*/ 209725 h 1303728"/>
                <a:gd name="connsiteX46" fmla="*/ 2558905 w 7248351"/>
                <a:gd name="connsiteY46" fmla="*/ 234892 h 1303728"/>
                <a:gd name="connsiteX47" fmla="*/ 2584072 w 7248351"/>
                <a:gd name="connsiteY47" fmla="*/ 243281 h 1303728"/>
                <a:gd name="connsiteX48" fmla="*/ 2684740 w 7248351"/>
                <a:gd name="connsiteY48" fmla="*/ 226503 h 1303728"/>
                <a:gd name="connsiteX49" fmla="*/ 2735074 w 7248351"/>
                <a:gd name="connsiteY49" fmla="*/ 209725 h 1303728"/>
                <a:gd name="connsiteX50" fmla="*/ 2785408 w 7248351"/>
                <a:gd name="connsiteY50" fmla="*/ 167780 h 1303728"/>
                <a:gd name="connsiteX51" fmla="*/ 2810575 w 7248351"/>
                <a:gd name="connsiteY51" fmla="*/ 142613 h 1303728"/>
                <a:gd name="connsiteX52" fmla="*/ 2835741 w 7248351"/>
                <a:gd name="connsiteY52" fmla="*/ 125835 h 1303728"/>
                <a:gd name="connsiteX53" fmla="*/ 2886075 w 7248351"/>
                <a:gd name="connsiteY53" fmla="*/ 83890 h 1303728"/>
                <a:gd name="connsiteX54" fmla="*/ 2961576 w 7248351"/>
                <a:gd name="connsiteY54" fmla="*/ 58723 h 1303728"/>
                <a:gd name="connsiteX55" fmla="*/ 3037077 w 7248351"/>
                <a:gd name="connsiteY55" fmla="*/ 33556 h 1303728"/>
                <a:gd name="connsiteX56" fmla="*/ 3062244 w 7248351"/>
                <a:gd name="connsiteY56" fmla="*/ 25167 h 1303728"/>
                <a:gd name="connsiteX57" fmla="*/ 3087411 w 7248351"/>
                <a:gd name="connsiteY57" fmla="*/ 16778 h 1303728"/>
                <a:gd name="connsiteX58" fmla="*/ 3188079 w 7248351"/>
                <a:gd name="connsiteY58" fmla="*/ 25167 h 1303728"/>
                <a:gd name="connsiteX59" fmla="*/ 3213246 w 7248351"/>
                <a:gd name="connsiteY59" fmla="*/ 33556 h 1303728"/>
                <a:gd name="connsiteX60" fmla="*/ 3246802 w 7248351"/>
                <a:gd name="connsiteY60" fmla="*/ 83890 h 1303728"/>
                <a:gd name="connsiteX61" fmla="*/ 3263580 w 7248351"/>
                <a:gd name="connsiteY61" fmla="*/ 109057 h 1303728"/>
                <a:gd name="connsiteX62" fmla="*/ 3288747 w 7248351"/>
                <a:gd name="connsiteY62" fmla="*/ 125835 h 1303728"/>
                <a:gd name="connsiteX63" fmla="*/ 3355859 w 7248351"/>
                <a:gd name="connsiteY63" fmla="*/ 184558 h 1303728"/>
                <a:gd name="connsiteX64" fmla="*/ 3381026 w 7248351"/>
                <a:gd name="connsiteY64" fmla="*/ 209725 h 1303728"/>
                <a:gd name="connsiteX65" fmla="*/ 3431360 w 7248351"/>
                <a:gd name="connsiteY65" fmla="*/ 243281 h 1303728"/>
                <a:gd name="connsiteX66" fmla="*/ 3557195 w 7248351"/>
                <a:gd name="connsiteY66" fmla="*/ 226503 h 1303728"/>
                <a:gd name="connsiteX67" fmla="*/ 3607529 w 7248351"/>
                <a:gd name="connsiteY67" fmla="*/ 192947 h 1303728"/>
                <a:gd name="connsiteX68" fmla="*/ 3632696 w 7248351"/>
                <a:gd name="connsiteY68" fmla="*/ 176169 h 1303728"/>
                <a:gd name="connsiteX69" fmla="*/ 3674641 w 7248351"/>
                <a:gd name="connsiteY69" fmla="*/ 134224 h 1303728"/>
                <a:gd name="connsiteX70" fmla="*/ 3716586 w 7248351"/>
                <a:gd name="connsiteY70" fmla="*/ 92279 h 1303728"/>
                <a:gd name="connsiteX71" fmla="*/ 3758530 w 7248351"/>
                <a:gd name="connsiteY71" fmla="*/ 58723 h 1303728"/>
                <a:gd name="connsiteX72" fmla="*/ 3783697 w 7248351"/>
                <a:gd name="connsiteY72" fmla="*/ 41945 h 1303728"/>
                <a:gd name="connsiteX73" fmla="*/ 3834031 w 7248351"/>
                <a:gd name="connsiteY73" fmla="*/ 25167 h 1303728"/>
                <a:gd name="connsiteX74" fmla="*/ 3909532 w 7248351"/>
                <a:gd name="connsiteY74" fmla="*/ 33556 h 1303728"/>
                <a:gd name="connsiteX75" fmla="*/ 3951477 w 7248351"/>
                <a:gd name="connsiteY75" fmla="*/ 83890 h 1303728"/>
                <a:gd name="connsiteX76" fmla="*/ 3976644 w 7248351"/>
                <a:gd name="connsiteY76" fmla="*/ 109057 h 1303728"/>
                <a:gd name="connsiteX77" fmla="*/ 4010200 w 7248351"/>
                <a:gd name="connsiteY77" fmla="*/ 159391 h 1303728"/>
                <a:gd name="connsiteX78" fmla="*/ 4035367 w 7248351"/>
                <a:gd name="connsiteY78" fmla="*/ 176169 h 1303728"/>
                <a:gd name="connsiteX79" fmla="*/ 4085701 w 7248351"/>
                <a:gd name="connsiteY79" fmla="*/ 226503 h 1303728"/>
                <a:gd name="connsiteX80" fmla="*/ 4110868 w 7248351"/>
                <a:gd name="connsiteY80" fmla="*/ 234892 h 1303728"/>
                <a:gd name="connsiteX81" fmla="*/ 4161202 w 7248351"/>
                <a:gd name="connsiteY81" fmla="*/ 268448 h 1303728"/>
                <a:gd name="connsiteX82" fmla="*/ 4270259 w 7248351"/>
                <a:gd name="connsiteY82" fmla="*/ 260059 h 1303728"/>
                <a:gd name="connsiteX83" fmla="*/ 4320593 w 7248351"/>
                <a:gd name="connsiteY83" fmla="*/ 209725 h 1303728"/>
                <a:gd name="connsiteX84" fmla="*/ 4370927 w 7248351"/>
                <a:gd name="connsiteY84" fmla="*/ 167780 h 1303728"/>
                <a:gd name="connsiteX85" fmla="*/ 4387705 w 7248351"/>
                <a:gd name="connsiteY85" fmla="*/ 142613 h 1303728"/>
                <a:gd name="connsiteX86" fmla="*/ 4438039 w 7248351"/>
                <a:gd name="connsiteY86" fmla="*/ 100668 h 1303728"/>
                <a:gd name="connsiteX87" fmla="*/ 4454817 w 7248351"/>
                <a:gd name="connsiteY87" fmla="*/ 75501 h 1303728"/>
                <a:gd name="connsiteX88" fmla="*/ 4479984 w 7248351"/>
                <a:gd name="connsiteY88" fmla="*/ 67112 h 1303728"/>
                <a:gd name="connsiteX89" fmla="*/ 4530318 w 7248351"/>
                <a:gd name="connsiteY89" fmla="*/ 33556 h 1303728"/>
                <a:gd name="connsiteX90" fmla="*/ 4555485 w 7248351"/>
                <a:gd name="connsiteY90" fmla="*/ 16778 h 1303728"/>
                <a:gd name="connsiteX91" fmla="*/ 4605819 w 7248351"/>
                <a:gd name="connsiteY91" fmla="*/ 0 h 1303728"/>
                <a:gd name="connsiteX92" fmla="*/ 4672930 w 7248351"/>
                <a:gd name="connsiteY92" fmla="*/ 8389 h 1303728"/>
                <a:gd name="connsiteX93" fmla="*/ 4714875 w 7248351"/>
                <a:gd name="connsiteY93" fmla="*/ 50334 h 1303728"/>
                <a:gd name="connsiteX94" fmla="*/ 4740042 w 7248351"/>
                <a:gd name="connsiteY94" fmla="*/ 67112 h 1303728"/>
                <a:gd name="connsiteX95" fmla="*/ 4765209 w 7248351"/>
                <a:gd name="connsiteY95" fmla="*/ 92279 h 1303728"/>
                <a:gd name="connsiteX96" fmla="*/ 4798765 w 7248351"/>
                <a:gd name="connsiteY96" fmla="*/ 142613 h 1303728"/>
                <a:gd name="connsiteX97" fmla="*/ 4840710 w 7248351"/>
                <a:gd name="connsiteY97" fmla="*/ 184558 h 1303728"/>
                <a:gd name="connsiteX98" fmla="*/ 4857488 w 7248351"/>
                <a:gd name="connsiteY98" fmla="*/ 209725 h 1303728"/>
                <a:gd name="connsiteX99" fmla="*/ 4882655 w 7248351"/>
                <a:gd name="connsiteY99" fmla="*/ 218114 h 1303728"/>
                <a:gd name="connsiteX100" fmla="*/ 4916211 w 7248351"/>
                <a:gd name="connsiteY100" fmla="*/ 234892 h 1303728"/>
                <a:gd name="connsiteX101" fmla="*/ 5016879 w 7248351"/>
                <a:gd name="connsiteY101" fmla="*/ 218114 h 1303728"/>
                <a:gd name="connsiteX102" fmla="*/ 5042046 w 7248351"/>
                <a:gd name="connsiteY102" fmla="*/ 201336 h 1303728"/>
                <a:gd name="connsiteX103" fmla="*/ 5058824 w 7248351"/>
                <a:gd name="connsiteY103" fmla="*/ 176169 h 1303728"/>
                <a:gd name="connsiteX104" fmla="*/ 5109158 w 7248351"/>
                <a:gd name="connsiteY104" fmla="*/ 142613 h 1303728"/>
                <a:gd name="connsiteX105" fmla="*/ 5151103 w 7248351"/>
                <a:gd name="connsiteY105" fmla="*/ 100668 h 1303728"/>
                <a:gd name="connsiteX106" fmla="*/ 5167881 w 7248351"/>
                <a:gd name="connsiteY106" fmla="*/ 75501 h 1303728"/>
                <a:gd name="connsiteX107" fmla="*/ 5193048 w 7248351"/>
                <a:gd name="connsiteY107" fmla="*/ 67112 h 1303728"/>
                <a:gd name="connsiteX108" fmla="*/ 5285327 w 7248351"/>
                <a:gd name="connsiteY108" fmla="*/ 25167 h 1303728"/>
                <a:gd name="connsiteX109" fmla="*/ 5402773 w 7248351"/>
                <a:gd name="connsiteY109" fmla="*/ 41945 h 1303728"/>
                <a:gd name="connsiteX110" fmla="*/ 5427940 w 7248351"/>
                <a:gd name="connsiteY110" fmla="*/ 58723 h 1303728"/>
                <a:gd name="connsiteX111" fmla="*/ 5461496 w 7248351"/>
                <a:gd name="connsiteY111" fmla="*/ 83890 h 1303728"/>
                <a:gd name="connsiteX112" fmla="*/ 5520219 w 7248351"/>
                <a:gd name="connsiteY112" fmla="*/ 151002 h 1303728"/>
                <a:gd name="connsiteX113" fmla="*/ 5553775 w 7248351"/>
                <a:gd name="connsiteY113" fmla="*/ 201336 h 1303728"/>
                <a:gd name="connsiteX114" fmla="*/ 5629275 w 7248351"/>
                <a:gd name="connsiteY114" fmla="*/ 251670 h 1303728"/>
                <a:gd name="connsiteX115" fmla="*/ 5654442 w 7248351"/>
                <a:gd name="connsiteY115" fmla="*/ 268448 h 1303728"/>
                <a:gd name="connsiteX116" fmla="*/ 5738332 w 7248351"/>
                <a:gd name="connsiteY116" fmla="*/ 293615 h 1303728"/>
                <a:gd name="connsiteX117" fmla="*/ 5813833 w 7248351"/>
                <a:gd name="connsiteY117" fmla="*/ 285226 h 1303728"/>
                <a:gd name="connsiteX118" fmla="*/ 5839000 w 7248351"/>
                <a:gd name="connsiteY118" fmla="*/ 276837 h 1303728"/>
                <a:gd name="connsiteX119" fmla="*/ 5864167 w 7248351"/>
                <a:gd name="connsiteY119" fmla="*/ 251670 h 1303728"/>
                <a:gd name="connsiteX120" fmla="*/ 5889334 w 7248351"/>
                <a:gd name="connsiteY120" fmla="*/ 234892 h 1303728"/>
                <a:gd name="connsiteX121" fmla="*/ 5931279 w 7248351"/>
                <a:gd name="connsiteY121" fmla="*/ 184558 h 1303728"/>
                <a:gd name="connsiteX122" fmla="*/ 5956446 w 7248351"/>
                <a:gd name="connsiteY122" fmla="*/ 167780 h 1303728"/>
                <a:gd name="connsiteX123" fmla="*/ 5981613 w 7248351"/>
                <a:gd name="connsiteY123" fmla="*/ 142613 h 1303728"/>
                <a:gd name="connsiteX124" fmla="*/ 6031947 w 7248351"/>
                <a:gd name="connsiteY124" fmla="*/ 109057 h 1303728"/>
                <a:gd name="connsiteX125" fmla="*/ 6073892 w 7248351"/>
                <a:gd name="connsiteY125" fmla="*/ 67112 h 1303728"/>
                <a:gd name="connsiteX126" fmla="*/ 6099059 w 7248351"/>
                <a:gd name="connsiteY126" fmla="*/ 41945 h 1303728"/>
                <a:gd name="connsiteX127" fmla="*/ 6149393 w 7248351"/>
                <a:gd name="connsiteY127" fmla="*/ 25167 h 1303728"/>
                <a:gd name="connsiteX128" fmla="*/ 6258450 w 7248351"/>
                <a:gd name="connsiteY128" fmla="*/ 33556 h 1303728"/>
                <a:gd name="connsiteX129" fmla="*/ 6283617 w 7248351"/>
                <a:gd name="connsiteY129" fmla="*/ 50334 h 1303728"/>
                <a:gd name="connsiteX130" fmla="*/ 6308784 w 7248351"/>
                <a:gd name="connsiteY130" fmla="*/ 58723 h 1303728"/>
                <a:gd name="connsiteX131" fmla="*/ 6333951 w 7248351"/>
                <a:gd name="connsiteY131" fmla="*/ 83890 h 1303728"/>
                <a:gd name="connsiteX132" fmla="*/ 6350729 w 7248351"/>
                <a:gd name="connsiteY132" fmla="*/ 109057 h 1303728"/>
                <a:gd name="connsiteX133" fmla="*/ 6384285 w 7248351"/>
                <a:gd name="connsiteY133" fmla="*/ 134224 h 1303728"/>
                <a:gd name="connsiteX134" fmla="*/ 6401063 w 7248351"/>
                <a:gd name="connsiteY134" fmla="*/ 159391 h 1303728"/>
                <a:gd name="connsiteX135" fmla="*/ 6451397 w 7248351"/>
                <a:gd name="connsiteY135" fmla="*/ 209725 h 1303728"/>
                <a:gd name="connsiteX136" fmla="*/ 6476564 w 7248351"/>
                <a:gd name="connsiteY136" fmla="*/ 234892 h 1303728"/>
                <a:gd name="connsiteX137" fmla="*/ 6510119 w 7248351"/>
                <a:gd name="connsiteY137" fmla="*/ 251670 h 1303728"/>
                <a:gd name="connsiteX138" fmla="*/ 6535286 w 7248351"/>
                <a:gd name="connsiteY138" fmla="*/ 268448 h 1303728"/>
                <a:gd name="connsiteX139" fmla="*/ 6602398 w 7248351"/>
                <a:gd name="connsiteY139" fmla="*/ 285226 h 1303728"/>
                <a:gd name="connsiteX140" fmla="*/ 6711455 w 7248351"/>
                <a:gd name="connsiteY140" fmla="*/ 276837 h 1303728"/>
                <a:gd name="connsiteX141" fmla="*/ 6761789 w 7248351"/>
                <a:gd name="connsiteY141" fmla="*/ 234892 h 1303728"/>
                <a:gd name="connsiteX142" fmla="*/ 6820512 w 7248351"/>
                <a:gd name="connsiteY142" fmla="*/ 167780 h 1303728"/>
                <a:gd name="connsiteX143" fmla="*/ 6845679 w 7248351"/>
                <a:gd name="connsiteY143" fmla="*/ 142613 h 1303728"/>
                <a:gd name="connsiteX144" fmla="*/ 6862457 w 7248351"/>
                <a:gd name="connsiteY144" fmla="*/ 117446 h 1303728"/>
                <a:gd name="connsiteX145" fmla="*/ 6912791 w 7248351"/>
                <a:gd name="connsiteY145" fmla="*/ 83890 h 1303728"/>
                <a:gd name="connsiteX146" fmla="*/ 6937958 w 7248351"/>
                <a:gd name="connsiteY146" fmla="*/ 67112 h 1303728"/>
                <a:gd name="connsiteX147" fmla="*/ 6988292 w 7248351"/>
                <a:gd name="connsiteY147" fmla="*/ 50334 h 1303728"/>
                <a:gd name="connsiteX148" fmla="*/ 7080571 w 7248351"/>
                <a:gd name="connsiteY148" fmla="*/ 58723 h 1303728"/>
                <a:gd name="connsiteX149" fmla="*/ 7114127 w 7248351"/>
                <a:gd name="connsiteY149" fmla="*/ 100668 h 1303728"/>
                <a:gd name="connsiteX150" fmla="*/ 7139294 w 7248351"/>
                <a:gd name="connsiteY150" fmla="*/ 117446 h 1303728"/>
                <a:gd name="connsiteX151" fmla="*/ 7164461 w 7248351"/>
                <a:gd name="connsiteY151" fmla="*/ 167780 h 1303728"/>
                <a:gd name="connsiteX152" fmla="*/ 7189628 w 7248351"/>
                <a:gd name="connsiteY152" fmla="*/ 218114 h 1303728"/>
                <a:gd name="connsiteX153" fmla="*/ 7214795 w 7248351"/>
                <a:gd name="connsiteY153" fmla="*/ 226503 h 1303728"/>
                <a:gd name="connsiteX154" fmla="*/ 7248351 w 7248351"/>
                <a:gd name="connsiteY154" fmla="*/ 243281 h 1303728"/>
                <a:gd name="connsiteX0" fmla="*/ 48 w 7286242"/>
                <a:gd name="connsiteY0" fmla="*/ 3458682 h 3458682"/>
                <a:gd name="connsiteX1" fmla="*/ 42940 w 7286242"/>
                <a:gd name="connsiteY1" fmla="*/ 1303612 h 3458682"/>
                <a:gd name="connsiteX2" fmla="*/ 122043 w 7286242"/>
                <a:gd name="connsiteY2" fmla="*/ 109057 h 3458682"/>
                <a:gd name="connsiteX3" fmla="*/ 147210 w 7286242"/>
                <a:gd name="connsiteY3" fmla="*/ 125835 h 3458682"/>
                <a:gd name="connsiteX4" fmla="*/ 197544 w 7286242"/>
                <a:gd name="connsiteY4" fmla="*/ 142613 h 3458682"/>
                <a:gd name="connsiteX5" fmla="*/ 373713 w 7286242"/>
                <a:gd name="connsiteY5" fmla="*/ 125835 h 3458682"/>
                <a:gd name="connsiteX6" fmla="*/ 398880 w 7286242"/>
                <a:gd name="connsiteY6" fmla="*/ 117446 h 3458682"/>
                <a:gd name="connsiteX7" fmla="*/ 424047 w 7286242"/>
                <a:gd name="connsiteY7" fmla="*/ 100668 h 3458682"/>
                <a:gd name="connsiteX8" fmla="*/ 449214 w 7286242"/>
                <a:gd name="connsiteY8" fmla="*/ 92279 h 3458682"/>
                <a:gd name="connsiteX9" fmla="*/ 474381 w 7286242"/>
                <a:gd name="connsiteY9" fmla="*/ 75501 h 3458682"/>
                <a:gd name="connsiteX10" fmla="*/ 549882 w 7286242"/>
                <a:gd name="connsiteY10" fmla="*/ 41945 h 3458682"/>
                <a:gd name="connsiteX11" fmla="*/ 684106 w 7286242"/>
                <a:gd name="connsiteY11" fmla="*/ 50334 h 3458682"/>
                <a:gd name="connsiteX12" fmla="*/ 784774 w 7286242"/>
                <a:gd name="connsiteY12" fmla="*/ 100668 h 3458682"/>
                <a:gd name="connsiteX13" fmla="*/ 835108 w 7286242"/>
                <a:gd name="connsiteY13" fmla="*/ 134224 h 3458682"/>
                <a:gd name="connsiteX14" fmla="*/ 885442 w 7286242"/>
                <a:gd name="connsiteY14" fmla="*/ 176169 h 3458682"/>
                <a:gd name="connsiteX15" fmla="*/ 935776 w 7286242"/>
                <a:gd name="connsiteY15" fmla="*/ 192947 h 3458682"/>
                <a:gd name="connsiteX16" fmla="*/ 960943 w 7286242"/>
                <a:gd name="connsiteY16" fmla="*/ 201336 h 3458682"/>
                <a:gd name="connsiteX17" fmla="*/ 1078388 w 7286242"/>
                <a:gd name="connsiteY17" fmla="*/ 192947 h 3458682"/>
                <a:gd name="connsiteX18" fmla="*/ 1103555 w 7286242"/>
                <a:gd name="connsiteY18" fmla="*/ 176169 h 3458682"/>
                <a:gd name="connsiteX19" fmla="*/ 1153889 w 7286242"/>
                <a:gd name="connsiteY19" fmla="*/ 159391 h 3458682"/>
                <a:gd name="connsiteX20" fmla="*/ 1254557 w 7286242"/>
                <a:gd name="connsiteY20" fmla="*/ 92279 h 3458682"/>
                <a:gd name="connsiteX21" fmla="*/ 1304891 w 7286242"/>
                <a:gd name="connsiteY21" fmla="*/ 58723 h 3458682"/>
                <a:gd name="connsiteX22" fmla="*/ 1330058 w 7286242"/>
                <a:gd name="connsiteY22" fmla="*/ 41945 h 3458682"/>
                <a:gd name="connsiteX23" fmla="*/ 1380392 w 7286242"/>
                <a:gd name="connsiteY23" fmla="*/ 25167 h 3458682"/>
                <a:gd name="connsiteX24" fmla="*/ 1464282 w 7286242"/>
                <a:gd name="connsiteY24" fmla="*/ 33556 h 3458682"/>
                <a:gd name="connsiteX25" fmla="*/ 1489449 w 7286242"/>
                <a:gd name="connsiteY25" fmla="*/ 50334 h 3458682"/>
                <a:gd name="connsiteX26" fmla="*/ 1539783 w 7286242"/>
                <a:gd name="connsiteY26" fmla="*/ 100668 h 3458682"/>
                <a:gd name="connsiteX27" fmla="*/ 1564950 w 7286242"/>
                <a:gd name="connsiteY27" fmla="*/ 109057 h 3458682"/>
                <a:gd name="connsiteX28" fmla="*/ 1615284 w 7286242"/>
                <a:gd name="connsiteY28" fmla="*/ 142613 h 3458682"/>
                <a:gd name="connsiteX29" fmla="*/ 1640451 w 7286242"/>
                <a:gd name="connsiteY29" fmla="*/ 159391 h 3458682"/>
                <a:gd name="connsiteX30" fmla="*/ 1665618 w 7286242"/>
                <a:gd name="connsiteY30" fmla="*/ 176169 h 3458682"/>
                <a:gd name="connsiteX31" fmla="*/ 1715952 w 7286242"/>
                <a:gd name="connsiteY31" fmla="*/ 201336 h 3458682"/>
                <a:gd name="connsiteX32" fmla="*/ 1808231 w 7286242"/>
                <a:gd name="connsiteY32" fmla="*/ 226503 h 3458682"/>
                <a:gd name="connsiteX33" fmla="*/ 1875343 w 7286242"/>
                <a:gd name="connsiteY33" fmla="*/ 218114 h 3458682"/>
                <a:gd name="connsiteX34" fmla="*/ 1908899 w 7286242"/>
                <a:gd name="connsiteY34" fmla="*/ 201336 h 3458682"/>
                <a:gd name="connsiteX35" fmla="*/ 1934066 w 7286242"/>
                <a:gd name="connsiteY35" fmla="*/ 192947 h 3458682"/>
                <a:gd name="connsiteX36" fmla="*/ 2009566 w 7286242"/>
                <a:gd name="connsiteY36" fmla="*/ 142613 h 3458682"/>
                <a:gd name="connsiteX37" fmla="*/ 2034733 w 7286242"/>
                <a:gd name="connsiteY37" fmla="*/ 125835 h 3458682"/>
                <a:gd name="connsiteX38" fmla="*/ 2085067 w 7286242"/>
                <a:gd name="connsiteY38" fmla="*/ 92279 h 3458682"/>
                <a:gd name="connsiteX39" fmla="*/ 2160568 w 7286242"/>
                <a:gd name="connsiteY39" fmla="*/ 50334 h 3458682"/>
                <a:gd name="connsiteX40" fmla="*/ 2185735 w 7286242"/>
                <a:gd name="connsiteY40" fmla="*/ 41945 h 3458682"/>
                <a:gd name="connsiteX41" fmla="*/ 2345126 w 7286242"/>
                <a:gd name="connsiteY41" fmla="*/ 50334 h 3458682"/>
                <a:gd name="connsiteX42" fmla="*/ 2361904 w 7286242"/>
                <a:gd name="connsiteY42" fmla="*/ 75501 h 3458682"/>
                <a:gd name="connsiteX43" fmla="*/ 2412238 w 7286242"/>
                <a:gd name="connsiteY43" fmla="*/ 109057 h 3458682"/>
                <a:gd name="connsiteX44" fmla="*/ 2454183 w 7286242"/>
                <a:gd name="connsiteY44" fmla="*/ 151002 h 3458682"/>
                <a:gd name="connsiteX45" fmla="*/ 2521295 w 7286242"/>
                <a:gd name="connsiteY45" fmla="*/ 209725 h 3458682"/>
                <a:gd name="connsiteX46" fmla="*/ 2596796 w 7286242"/>
                <a:gd name="connsiteY46" fmla="*/ 234892 h 3458682"/>
                <a:gd name="connsiteX47" fmla="*/ 2621963 w 7286242"/>
                <a:gd name="connsiteY47" fmla="*/ 243281 h 3458682"/>
                <a:gd name="connsiteX48" fmla="*/ 2722631 w 7286242"/>
                <a:gd name="connsiteY48" fmla="*/ 226503 h 3458682"/>
                <a:gd name="connsiteX49" fmla="*/ 2772965 w 7286242"/>
                <a:gd name="connsiteY49" fmla="*/ 209725 h 3458682"/>
                <a:gd name="connsiteX50" fmla="*/ 2823299 w 7286242"/>
                <a:gd name="connsiteY50" fmla="*/ 167780 h 3458682"/>
                <a:gd name="connsiteX51" fmla="*/ 2848466 w 7286242"/>
                <a:gd name="connsiteY51" fmla="*/ 142613 h 3458682"/>
                <a:gd name="connsiteX52" fmla="*/ 2873632 w 7286242"/>
                <a:gd name="connsiteY52" fmla="*/ 125835 h 3458682"/>
                <a:gd name="connsiteX53" fmla="*/ 2923966 w 7286242"/>
                <a:gd name="connsiteY53" fmla="*/ 83890 h 3458682"/>
                <a:gd name="connsiteX54" fmla="*/ 2999467 w 7286242"/>
                <a:gd name="connsiteY54" fmla="*/ 58723 h 3458682"/>
                <a:gd name="connsiteX55" fmla="*/ 3074968 w 7286242"/>
                <a:gd name="connsiteY55" fmla="*/ 33556 h 3458682"/>
                <a:gd name="connsiteX56" fmla="*/ 3100135 w 7286242"/>
                <a:gd name="connsiteY56" fmla="*/ 25167 h 3458682"/>
                <a:gd name="connsiteX57" fmla="*/ 3125302 w 7286242"/>
                <a:gd name="connsiteY57" fmla="*/ 16778 h 3458682"/>
                <a:gd name="connsiteX58" fmla="*/ 3225970 w 7286242"/>
                <a:gd name="connsiteY58" fmla="*/ 25167 h 3458682"/>
                <a:gd name="connsiteX59" fmla="*/ 3251137 w 7286242"/>
                <a:gd name="connsiteY59" fmla="*/ 33556 h 3458682"/>
                <a:gd name="connsiteX60" fmla="*/ 3284693 w 7286242"/>
                <a:gd name="connsiteY60" fmla="*/ 83890 h 3458682"/>
                <a:gd name="connsiteX61" fmla="*/ 3301471 w 7286242"/>
                <a:gd name="connsiteY61" fmla="*/ 109057 h 3458682"/>
                <a:gd name="connsiteX62" fmla="*/ 3326638 w 7286242"/>
                <a:gd name="connsiteY62" fmla="*/ 125835 h 3458682"/>
                <a:gd name="connsiteX63" fmla="*/ 3393750 w 7286242"/>
                <a:gd name="connsiteY63" fmla="*/ 184558 h 3458682"/>
                <a:gd name="connsiteX64" fmla="*/ 3418917 w 7286242"/>
                <a:gd name="connsiteY64" fmla="*/ 209725 h 3458682"/>
                <a:gd name="connsiteX65" fmla="*/ 3469251 w 7286242"/>
                <a:gd name="connsiteY65" fmla="*/ 243281 h 3458682"/>
                <a:gd name="connsiteX66" fmla="*/ 3595086 w 7286242"/>
                <a:gd name="connsiteY66" fmla="*/ 226503 h 3458682"/>
                <a:gd name="connsiteX67" fmla="*/ 3645420 w 7286242"/>
                <a:gd name="connsiteY67" fmla="*/ 192947 h 3458682"/>
                <a:gd name="connsiteX68" fmla="*/ 3670587 w 7286242"/>
                <a:gd name="connsiteY68" fmla="*/ 176169 h 3458682"/>
                <a:gd name="connsiteX69" fmla="*/ 3712532 w 7286242"/>
                <a:gd name="connsiteY69" fmla="*/ 134224 h 3458682"/>
                <a:gd name="connsiteX70" fmla="*/ 3754477 w 7286242"/>
                <a:gd name="connsiteY70" fmla="*/ 92279 h 3458682"/>
                <a:gd name="connsiteX71" fmla="*/ 3796421 w 7286242"/>
                <a:gd name="connsiteY71" fmla="*/ 58723 h 3458682"/>
                <a:gd name="connsiteX72" fmla="*/ 3821588 w 7286242"/>
                <a:gd name="connsiteY72" fmla="*/ 41945 h 3458682"/>
                <a:gd name="connsiteX73" fmla="*/ 3871922 w 7286242"/>
                <a:gd name="connsiteY73" fmla="*/ 25167 h 3458682"/>
                <a:gd name="connsiteX74" fmla="*/ 3947423 w 7286242"/>
                <a:gd name="connsiteY74" fmla="*/ 33556 h 3458682"/>
                <a:gd name="connsiteX75" fmla="*/ 3989368 w 7286242"/>
                <a:gd name="connsiteY75" fmla="*/ 83890 h 3458682"/>
                <a:gd name="connsiteX76" fmla="*/ 4014535 w 7286242"/>
                <a:gd name="connsiteY76" fmla="*/ 109057 h 3458682"/>
                <a:gd name="connsiteX77" fmla="*/ 4048091 w 7286242"/>
                <a:gd name="connsiteY77" fmla="*/ 159391 h 3458682"/>
                <a:gd name="connsiteX78" fmla="*/ 4073258 w 7286242"/>
                <a:gd name="connsiteY78" fmla="*/ 176169 h 3458682"/>
                <a:gd name="connsiteX79" fmla="*/ 4123592 w 7286242"/>
                <a:gd name="connsiteY79" fmla="*/ 226503 h 3458682"/>
                <a:gd name="connsiteX80" fmla="*/ 4148759 w 7286242"/>
                <a:gd name="connsiteY80" fmla="*/ 234892 h 3458682"/>
                <a:gd name="connsiteX81" fmla="*/ 4199093 w 7286242"/>
                <a:gd name="connsiteY81" fmla="*/ 268448 h 3458682"/>
                <a:gd name="connsiteX82" fmla="*/ 4308150 w 7286242"/>
                <a:gd name="connsiteY82" fmla="*/ 260059 h 3458682"/>
                <a:gd name="connsiteX83" fmla="*/ 4358484 w 7286242"/>
                <a:gd name="connsiteY83" fmla="*/ 209725 h 3458682"/>
                <a:gd name="connsiteX84" fmla="*/ 4408818 w 7286242"/>
                <a:gd name="connsiteY84" fmla="*/ 167780 h 3458682"/>
                <a:gd name="connsiteX85" fmla="*/ 4425596 w 7286242"/>
                <a:gd name="connsiteY85" fmla="*/ 142613 h 3458682"/>
                <a:gd name="connsiteX86" fmla="*/ 4475930 w 7286242"/>
                <a:gd name="connsiteY86" fmla="*/ 100668 h 3458682"/>
                <a:gd name="connsiteX87" fmla="*/ 4492708 w 7286242"/>
                <a:gd name="connsiteY87" fmla="*/ 75501 h 3458682"/>
                <a:gd name="connsiteX88" fmla="*/ 4517875 w 7286242"/>
                <a:gd name="connsiteY88" fmla="*/ 67112 h 3458682"/>
                <a:gd name="connsiteX89" fmla="*/ 4568209 w 7286242"/>
                <a:gd name="connsiteY89" fmla="*/ 33556 h 3458682"/>
                <a:gd name="connsiteX90" fmla="*/ 4593376 w 7286242"/>
                <a:gd name="connsiteY90" fmla="*/ 16778 h 3458682"/>
                <a:gd name="connsiteX91" fmla="*/ 4643710 w 7286242"/>
                <a:gd name="connsiteY91" fmla="*/ 0 h 3458682"/>
                <a:gd name="connsiteX92" fmla="*/ 4710821 w 7286242"/>
                <a:gd name="connsiteY92" fmla="*/ 8389 h 3458682"/>
                <a:gd name="connsiteX93" fmla="*/ 4752766 w 7286242"/>
                <a:gd name="connsiteY93" fmla="*/ 50334 h 3458682"/>
                <a:gd name="connsiteX94" fmla="*/ 4777933 w 7286242"/>
                <a:gd name="connsiteY94" fmla="*/ 67112 h 3458682"/>
                <a:gd name="connsiteX95" fmla="*/ 4803100 w 7286242"/>
                <a:gd name="connsiteY95" fmla="*/ 92279 h 3458682"/>
                <a:gd name="connsiteX96" fmla="*/ 4836656 w 7286242"/>
                <a:gd name="connsiteY96" fmla="*/ 142613 h 3458682"/>
                <a:gd name="connsiteX97" fmla="*/ 4878601 w 7286242"/>
                <a:gd name="connsiteY97" fmla="*/ 184558 h 3458682"/>
                <a:gd name="connsiteX98" fmla="*/ 4895379 w 7286242"/>
                <a:gd name="connsiteY98" fmla="*/ 209725 h 3458682"/>
                <a:gd name="connsiteX99" fmla="*/ 4920546 w 7286242"/>
                <a:gd name="connsiteY99" fmla="*/ 218114 h 3458682"/>
                <a:gd name="connsiteX100" fmla="*/ 4954102 w 7286242"/>
                <a:gd name="connsiteY100" fmla="*/ 234892 h 3458682"/>
                <a:gd name="connsiteX101" fmla="*/ 5054770 w 7286242"/>
                <a:gd name="connsiteY101" fmla="*/ 218114 h 3458682"/>
                <a:gd name="connsiteX102" fmla="*/ 5079937 w 7286242"/>
                <a:gd name="connsiteY102" fmla="*/ 201336 h 3458682"/>
                <a:gd name="connsiteX103" fmla="*/ 5096715 w 7286242"/>
                <a:gd name="connsiteY103" fmla="*/ 176169 h 3458682"/>
                <a:gd name="connsiteX104" fmla="*/ 5147049 w 7286242"/>
                <a:gd name="connsiteY104" fmla="*/ 142613 h 3458682"/>
                <a:gd name="connsiteX105" fmla="*/ 5188994 w 7286242"/>
                <a:gd name="connsiteY105" fmla="*/ 100668 h 3458682"/>
                <a:gd name="connsiteX106" fmla="*/ 5205772 w 7286242"/>
                <a:gd name="connsiteY106" fmla="*/ 75501 h 3458682"/>
                <a:gd name="connsiteX107" fmla="*/ 5230939 w 7286242"/>
                <a:gd name="connsiteY107" fmla="*/ 67112 h 3458682"/>
                <a:gd name="connsiteX108" fmla="*/ 5323218 w 7286242"/>
                <a:gd name="connsiteY108" fmla="*/ 25167 h 3458682"/>
                <a:gd name="connsiteX109" fmla="*/ 5440664 w 7286242"/>
                <a:gd name="connsiteY109" fmla="*/ 41945 h 3458682"/>
                <a:gd name="connsiteX110" fmla="*/ 5465831 w 7286242"/>
                <a:gd name="connsiteY110" fmla="*/ 58723 h 3458682"/>
                <a:gd name="connsiteX111" fmla="*/ 5499387 w 7286242"/>
                <a:gd name="connsiteY111" fmla="*/ 83890 h 3458682"/>
                <a:gd name="connsiteX112" fmla="*/ 5558110 w 7286242"/>
                <a:gd name="connsiteY112" fmla="*/ 151002 h 3458682"/>
                <a:gd name="connsiteX113" fmla="*/ 5591666 w 7286242"/>
                <a:gd name="connsiteY113" fmla="*/ 201336 h 3458682"/>
                <a:gd name="connsiteX114" fmla="*/ 5667166 w 7286242"/>
                <a:gd name="connsiteY114" fmla="*/ 251670 h 3458682"/>
                <a:gd name="connsiteX115" fmla="*/ 5692333 w 7286242"/>
                <a:gd name="connsiteY115" fmla="*/ 268448 h 3458682"/>
                <a:gd name="connsiteX116" fmla="*/ 5776223 w 7286242"/>
                <a:gd name="connsiteY116" fmla="*/ 293615 h 3458682"/>
                <a:gd name="connsiteX117" fmla="*/ 5851724 w 7286242"/>
                <a:gd name="connsiteY117" fmla="*/ 285226 h 3458682"/>
                <a:gd name="connsiteX118" fmla="*/ 5876891 w 7286242"/>
                <a:gd name="connsiteY118" fmla="*/ 276837 h 3458682"/>
                <a:gd name="connsiteX119" fmla="*/ 5902058 w 7286242"/>
                <a:gd name="connsiteY119" fmla="*/ 251670 h 3458682"/>
                <a:gd name="connsiteX120" fmla="*/ 5927225 w 7286242"/>
                <a:gd name="connsiteY120" fmla="*/ 234892 h 3458682"/>
                <a:gd name="connsiteX121" fmla="*/ 5969170 w 7286242"/>
                <a:gd name="connsiteY121" fmla="*/ 184558 h 3458682"/>
                <a:gd name="connsiteX122" fmla="*/ 5994337 w 7286242"/>
                <a:gd name="connsiteY122" fmla="*/ 167780 h 3458682"/>
                <a:gd name="connsiteX123" fmla="*/ 6019504 w 7286242"/>
                <a:gd name="connsiteY123" fmla="*/ 142613 h 3458682"/>
                <a:gd name="connsiteX124" fmla="*/ 6069838 w 7286242"/>
                <a:gd name="connsiteY124" fmla="*/ 109057 h 3458682"/>
                <a:gd name="connsiteX125" fmla="*/ 6111783 w 7286242"/>
                <a:gd name="connsiteY125" fmla="*/ 67112 h 3458682"/>
                <a:gd name="connsiteX126" fmla="*/ 6136950 w 7286242"/>
                <a:gd name="connsiteY126" fmla="*/ 41945 h 3458682"/>
                <a:gd name="connsiteX127" fmla="*/ 6187284 w 7286242"/>
                <a:gd name="connsiteY127" fmla="*/ 25167 h 3458682"/>
                <a:gd name="connsiteX128" fmla="*/ 6296341 w 7286242"/>
                <a:gd name="connsiteY128" fmla="*/ 33556 h 3458682"/>
                <a:gd name="connsiteX129" fmla="*/ 6321508 w 7286242"/>
                <a:gd name="connsiteY129" fmla="*/ 50334 h 3458682"/>
                <a:gd name="connsiteX130" fmla="*/ 6346675 w 7286242"/>
                <a:gd name="connsiteY130" fmla="*/ 58723 h 3458682"/>
                <a:gd name="connsiteX131" fmla="*/ 6371842 w 7286242"/>
                <a:gd name="connsiteY131" fmla="*/ 83890 h 3458682"/>
                <a:gd name="connsiteX132" fmla="*/ 6388620 w 7286242"/>
                <a:gd name="connsiteY132" fmla="*/ 109057 h 3458682"/>
                <a:gd name="connsiteX133" fmla="*/ 6422176 w 7286242"/>
                <a:gd name="connsiteY133" fmla="*/ 134224 h 3458682"/>
                <a:gd name="connsiteX134" fmla="*/ 6438954 w 7286242"/>
                <a:gd name="connsiteY134" fmla="*/ 159391 h 3458682"/>
                <a:gd name="connsiteX135" fmla="*/ 6489288 w 7286242"/>
                <a:gd name="connsiteY135" fmla="*/ 209725 h 3458682"/>
                <a:gd name="connsiteX136" fmla="*/ 6514455 w 7286242"/>
                <a:gd name="connsiteY136" fmla="*/ 234892 h 3458682"/>
                <a:gd name="connsiteX137" fmla="*/ 6548010 w 7286242"/>
                <a:gd name="connsiteY137" fmla="*/ 251670 h 3458682"/>
                <a:gd name="connsiteX138" fmla="*/ 6573177 w 7286242"/>
                <a:gd name="connsiteY138" fmla="*/ 268448 h 3458682"/>
                <a:gd name="connsiteX139" fmla="*/ 6640289 w 7286242"/>
                <a:gd name="connsiteY139" fmla="*/ 285226 h 3458682"/>
                <a:gd name="connsiteX140" fmla="*/ 6749346 w 7286242"/>
                <a:gd name="connsiteY140" fmla="*/ 276837 h 3458682"/>
                <a:gd name="connsiteX141" fmla="*/ 6799680 w 7286242"/>
                <a:gd name="connsiteY141" fmla="*/ 234892 h 3458682"/>
                <a:gd name="connsiteX142" fmla="*/ 6858403 w 7286242"/>
                <a:gd name="connsiteY142" fmla="*/ 167780 h 3458682"/>
                <a:gd name="connsiteX143" fmla="*/ 6883570 w 7286242"/>
                <a:gd name="connsiteY143" fmla="*/ 142613 h 3458682"/>
                <a:gd name="connsiteX144" fmla="*/ 6900348 w 7286242"/>
                <a:gd name="connsiteY144" fmla="*/ 117446 h 3458682"/>
                <a:gd name="connsiteX145" fmla="*/ 6950682 w 7286242"/>
                <a:gd name="connsiteY145" fmla="*/ 83890 h 3458682"/>
                <a:gd name="connsiteX146" fmla="*/ 6975849 w 7286242"/>
                <a:gd name="connsiteY146" fmla="*/ 67112 h 3458682"/>
                <a:gd name="connsiteX147" fmla="*/ 7026183 w 7286242"/>
                <a:gd name="connsiteY147" fmla="*/ 50334 h 3458682"/>
                <a:gd name="connsiteX148" fmla="*/ 7118462 w 7286242"/>
                <a:gd name="connsiteY148" fmla="*/ 58723 h 3458682"/>
                <a:gd name="connsiteX149" fmla="*/ 7152018 w 7286242"/>
                <a:gd name="connsiteY149" fmla="*/ 100668 h 3458682"/>
                <a:gd name="connsiteX150" fmla="*/ 7177185 w 7286242"/>
                <a:gd name="connsiteY150" fmla="*/ 117446 h 3458682"/>
                <a:gd name="connsiteX151" fmla="*/ 7202352 w 7286242"/>
                <a:gd name="connsiteY151" fmla="*/ 167780 h 3458682"/>
                <a:gd name="connsiteX152" fmla="*/ 7227519 w 7286242"/>
                <a:gd name="connsiteY152" fmla="*/ 218114 h 3458682"/>
                <a:gd name="connsiteX153" fmla="*/ 7252686 w 7286242"/>
                <a:gd name="connsiteY153" fmla="*/ 226503 h 3458682"/>
                <a:gd name="connsiteX154" fmla="*/ 7286242 w 7286242"/>
                <a:gd name="connsiteY154" fmla="*/ 243281 h 3458682"/>
                <a:gd name="connsiteX0" fmla="*/ 21 w 7286215"/>
                <a:gd name="connsiteY0" fmla="*/ 3458682 h 3458682"/>
                <a:gd name="connsiteX1" fmla="*/ 89408 w 7286215"/>
                <a:gd name="connsiteY1" fmla="*/ 1298445 h 3458682"/>
                <a:gd name="connsiteX2" fmla="*/ 122016 w 7286215"/>
                <a:gd name="connsiteY2" fmla="*/ 109057 h 3458682"/>
                <a:gd name="connsiteX3" fmla="*/ 147183 w 7286215"/>
                <a:gd name="connsiteY3" fmla="*/ 125835 h 3458682"/>
                <a:gd name="connsiteX4" fmla="*/ 197517 w 7286215"/>
                <a:gd name="connsiteY4" fmla="*/ 142613 h 3458682"/>
                <a:gd name="connsiteX5" fmla="*/ 373686 w 7286215"/>
                <a:gd name="connsiteY5" fmla="*/ 125835 h 3458682"/>
                <a:gd name="connsiteX6" fmla="*/ 398853 w 7286215"/>
                <a:gd name="connsiteY6" fmla="*/ 117446 h 3458682"/>
                <a:gd name="connsiteX7" fmla="*/ 424020 w 7286215"/>
                <a:gd name="connsiteY7" fmla="*/ 100668 h 3458682"/>
                <a:gd name="connsiteX8" fmla="*/ 449187 w 7286215"/>
                <a:gd name="connsiteY8" fmla="*/ 92279 h 3458682"/>
                <a:gd name="connsiteX9" fmla="*/ 474354 w 7286215"/>
                <a:gd name="connsiteY9" fmla="*/ 75501 h 3458682"/>
                <a:gd name="connsiteX10" fmla="*/ 549855 w 7286215"/>
                <a:gd name="connsiteY10" fmla="*/ 41945 h 3458682"/>
                <a:gd name="connsiteX11" fmla="*/ 684079 w 7286215"/>
                <a:gd name="connsiteY11" fmla="*/ 50334 h 3458682"/>
                <a:gd name="connsiteX12" fmla="*/ 784747 w 7286215"/>
                <a:gd name="connsiteY12" fmla="*/ 100668 h 3458682"/>
                <a:gd name="connsiteX13" fmla="*/ 835081 w 7286215"/>
                <a:gd name="connsiteY13" fmla="*/ 134224 h 3458682"/>
                <a:gd name="connsiteX14" fmla="*/ 885415 w 7286215"/>
                <a:gd name="connsiteY14" fmla="*/ 176169 h 3458682"/>
                <a:gd name="connsiteX15" fmla="*/ 935749 w 7286215"/>
                <a:gd name="connsiteY15" fmla="*/ 192947 h 3458682"/>
                <a:gd name="connsiteX16" fmla="*/ 960916 w 7286215"/>
                <a:gd name="connsiteY16" fmla="*/ 201336 h 3458682"/>
                <a:gd name="connsiteX17" fmla="*/ 1078361 w 7286215"/>
                <a:gd name="connsiteY17" fmla="*/ 192947 h 3458682"/>
                <a:gd name="connsiteX18" fmla="*/ 1103528 w 7286215"/>
                <a:gd name="connsiteY18" fmla="*/ 176169 h 3458682"/>
                <a:gd name="connsiteX19" fmla="*/ 1153862 w 7286215"/>
                <a:gd name="connsiteY19" fmla="*/ 159391 h 3458682"/>
                <a:gd name="connsiteX20" fmla="*/ 1254530 w 7286215"/>
                <a:gd name="connsiteY20" fmla="*/ 92279 h 3458682"/>
                <a:gd name="connsiteX21" fmla="*/ 1304864 w 7286215"/>
                <a:gd name="connsiteY21" fmla="*/ 58723 h 3458682"/>
                <a:gd name="connsiteX22" fmla="*/ 1330031 w 7286215"/>
                <a:gd name="connsiteY22" fmla="*/ 41945 h 3458682"/>
                <a:gd name="connsiteX23" fmla="*/ 1380365 w 7286215"/>
                <a:gd name="connsiteY23" fmla="*/ 25167 h 3458682"/>
                <a:gd name="connsiteX24" fmla="*/ 1464255 w 7286215"/>
                <a:gd name="connsiteY24" fmla="*/ 33556 h 3458682"/>
                <a:gd name="connsiteX25" fmla="*/ 1489422 w 7286215"/>
                <a:gd name="connsiteY25" fmla="*/ 50334 h 3458682"/>
                <a:gd name="connsiteX26" fmla="*/ 1539756 w 7286215"/>
                <a:gd name="connsiteY26" fmla="*/ 100668 h 3458682"/>
                <a:gd name="connsiteX27" fmla="*/ 1564923 w 7286215"/>
                <a:gd name="connsiteY27" fmla="*/ 109057 h 3458682"/>
                <a:gd name="connsiteX28" fmla="*/ 1615257 w 7286215"/>
                <a:gd name="connsiteY28" fmla="*/ 142613 h 3458682"/>
                <a:gd name="connsiteX29" fmla="*/ 1640424 w 7286215"/>
                <a:gd name="connsiteY29" fmla="*/ 159391 h 3458682"/>
                <a:gd name="connsiteX30" fmla="*/ 1665591 w 7286215"/>
                <a:gd name="connsiteY30" fmla="*/ 176169 h 3458682"/>
                <a:gd name="connsiteX31" fmla="*/ 1715925 w 7286215"/>
                <a:gd name="connsiteY31" fmla="*/ 201336 h 3458682"/>
                <a:gd name="connsiteX32" fmla="*/ 1808204 w 7286215"/>
                <a:gd name="connsiteY32" fmla="*/ 226503 h 3458682"/>
                <a:gd name="connsiteX33" fmla="*/ 1875316 w 7286215"/>
                <a:gd name="connsiteY33" fmla="*/ 218114 h 3458682"/>
                <a:gd name="connsiteX34" fmla="*/ 1908872 w 7286215"/>
                <a:gd name="connsiteY34" fmla="*/ 201336 h 3458682"/>
                <a:gd name="connsiteX35" fmla="*/ 1934039 w 7286215"/>
                <a:gd name="connsiteY35" fmla="*/ 192947 h 3458682"/>
                <a:gd name="connsiteX36" fmla="*/ 2009539 w 7286215"/>
                <a:gd name="connsiteY36" fmla="*/ 142613 h 3458682"/>
                <a:gd name="connsiteX37" fmla="*/ 2034706 w 7286215"/>
                <a:gd name="connsiteY37" fmla="*/ 125835 h 3458682"/>
                <a:gd name="connsiteX38" fmla="*/ 2085040 w 7286215"/>
                <a:gd name="connsiteY38" fmla="*/ 92279 h 3458682"/>
                <a:gd name="connsiteX39" fmla="*/ 2160541 w 7286215"/>
                <a:gd name="connsiteY39" fmla="*/ 50334 h 3458682"/>
                <a:gd name="connsiteX40" fmla="*/ 2185708 w 7286215"/>
                <a:gd name="connsiteY40" fmla="*/ 41945 h 3458682"/>
                <a:gd name="connsiteX41" fmla="*/ 2345099 w 7286215"/>
                <a:gd name="connsiteY41" fmla="*/ 50334 h 3458682"/>
                <a:gd name="connsiteX42" fmla="*/ 2361877 w 7286215"/>
                <a:gd name="connsiteY42" fmla="*/ 75501 h 3458682"/>
                <a:gd name="connsiteX43" fmla="*/ 2412211 w 7286215"/>
                <a:gd name="connsiteY43" fmla="*/ 109057 h 3458682"/>
                <a:gd name="connsiteX44" fmla="*/ 2454156 w 7286215"/>
                <a:gd name="connsiteY44" fmla="*/ 151002 h 3458682"/>
                <a:gd name="connsiteX45" fmla="*/ 2521268 w 7286215"/>
                <a:gd name="connsiteY45" fmla="*/ 209725 h 3458682"/>
                <a:gd name="connsiteX46" fmla="*/ 2596769 w 7286215"/>
                <a:gd name="connsiteY46" fmla="*/ 234892 h 3458682"/>
                <a:gd name="connsiteX47" fmla="*/ 2621936 w 7286215"/>
                <a:gd name="connsiteY47" fmla="*/ 243281 h 3458682"/>
                <a:gd name="connsiteX48" fmla="*/ 2722604 w 7286215"/>
                <a:gd name="connsiteY48" fmla="*/ 226503 h 3458682"/>
                <a:gd name="connsiteX49" fmla="*/ 2772938 w 7286215"/>
                <a:gd name="connsiteY49" fmla="*/ 209725 h 3458682"/>
                <a:gd name="connsiteX50" fmla="*/ 2823272 w 7286215"/>
                <a:gd name="connsiteY50" fmla="*/ 167780 h 3458682"/>
                <a:gd name="connsiteX51" fmla="*/ 2848439 w 7286215"/>
                <a:gd name="connsiteY51" fmla="*/ 142613 h 3458682"/>
                <a:gd name="connsiteX52" fmla="*/ 2873605 w 7286215"/>
                <a:gd name="connsiteY52" fmla="*/ 125835 h 3458682"/>
                <a:gd name="connsiteX53" fmla="*/ 2923939 w 7286215"/>
                <a:gd name="connsiteY53" fmla="*/ 83890 h 3458682"/>
                <a:gd name="connsiteX54" fmla="*/ 2999440 w 7286215"/>
                <a:gd name="connsiteY54" fmla="*/ 58723 h 3458682"/>
                <a:gd name="connsiteX55" fmla="*/ 3074941 w 7286215"/>
                <a:gd name="connsiteY55" fmla="*/ 33556 h 3458682"/>
                <a:gd name="connsiteX56" fmla="*/ 3100108 w 7286215"/>
                <a:gd name="connsiteY56" fmla="*/ 25167 h 3458682"/>
                <a:gd name="connsiteX57" fmla="*/ 3125275 w 7286215"/>
                <a:gd name="connsiteY57" fmla="*/ 16778 h 3458682"/>
                <a:gd name="connsiteX58" fmla="*/ 3225943 w 7286215"/>
                <a:gd name="connsiteY58" fmla="*/ 25167 h 3458682"/>
                <a:gd name="connsiteX59" fmla="*/ 3251110 w 7286215"/>
                <a:gd name="connsiteY59" fmla="*/ 33556 h 3458682"/>
                <a:gd name="connsiteX60" fmla="*/ 3284666 w 7286215"/>
                <a:gd name="connsiteY60" fmla="*/ 83890 h 3458682"/>
                <a:gd name="connsiteX61" fmla="*/ 3301444 w 7286215"/>
                <a:gd name="connsiteY61" fmla="*/ 109057 h 3458682"/>
                <a:gd name="connsiteX62" fmla="*/ 3326611 w 7286215"/>
                <a:gd name="connsiteY62" fmla="*/ 125835 h 3458682"/>
                <a:gd name="connsiteX63" fmla="*/ 3393723 w 7286215"/>
                <a:gd name="connsiteY63" fmla="*/ 184558 h 3458682"/>
                <a:gd name="connsiteX64" fmla="*/ 3418890 w 7286215"/>
                <a:gd name="connsiteY64" fmla="*/ 209725 h 3458682"/>
                <a:gd name="connsiteX65" fmla="*/ 3469224 w 7286215"/>
                <a:gd name="connsiteY65" fmla="*/ 243281 h 3458682"/>
                <a:gd name="connsiteX66" fmla="*/ 3595059 w 7286215"/>
                <a:gd name="connsiteY66" fmla="*/ 226503 h 3458682"/>
                <a:gd name="connsiteX67" fmla="*/ 3645393 w 7286215"/>
                <a:gd name="connsiteY67" fmla="*/ 192947 h 3458682"/>
                <a:gd name="connsiteX68" fmla="*/ 3670560 w 7286215"/>
                <a:gd name="connsiteY68" fmla="*/ 176169 h 3458682"/>
                <a:gd name="connsiteX69" fmla="*/ 3712505 w 7286215"/>
                <a:gd name="connsiteY69" fmla="*/ 134224 h 3458682"/>
                <a:gd name="connsiteX70" fmla="*/ 3754450 w 7286215"/>
                <a:gd name="connsiteY70" fmla="*/ 92279 h 3458682"/>
                <a:gd name="connsiteX71" fmla="*/ 3796394 w 7286215"/>
                <a:gd name="connsiteY71" fmla="*/ 58723 h 3458682"/>
                <a:gd name="connsiteX72" fmla="*/ 3821561 w 7286215"/>
                <a:gd name="connsiteY72" fmla="*/ 41945 h 3458682"/>
                <a:gd name="connsiteX73" fmla="*/ 3871895 w 7286215"/>
                <a:gd name="connsiteY73" fmla="*/ 25167 h 3458682"/>
                <a:gd name="connsiteX74" fmla="*/ 3947396 w 7286215"/>
                <a:gd name="connsiteY74" fmla="*/ 33556 h 3458682"/>
                <a:gd name="connsiteX75" fmla="*/ 3989341 w 7286215"/>
                <a:gd name="connsiteY75" fmla="*/ 83890 h 3458682"/>
                <a:gd name="connsiteX76" fmla="*/ 4014508 w 7286215"/>
                <a:gd name="connsiteY76" fmla="*/ 109057 h 3458682"/>
                <a:gd name="connsiteX77" fmla="*/ 4048064 w 7286215"/>
                <a:gd name="connsiteY77" fmla="*/ 159391 h 3458682"/>
                <a:gd name="connsiteX78" fmla="*/ 4073231 w 7286215"/>
                <a:gd name="connsiteY78" fmla="*/ 176169 h 3458682"/>
                <a:gd name="connsiteX79" fmla="*/ 4123565 w 7286215"/>
                <a:gd name="connsiteY79" fmla="*/ 226503 h 3458682"/>
                <a:gd name="connsiteX80" fmla="*/ 4148732 w 7286215"/>
                <a:gd name="connsiteY80" fmla="*/ 234892 h 3458682"/>
                <a:gd name="connsiteX81" fmla="*/ 4199066 w 7286215"/>
                <a:gd name="connsiteY81" fmla="*/ 268448 h 3458682"/>
                <a:gd name="connsiteX82" fmla="*/ 4308123 w 7286215"/>
                <a:gd name="connsiteY82" fmla="*/ 260059 h 3458682"/>
                <a:gd name="connsiteX83" fmla="*/ 4358457 w 7286215"/>
                <a:gd name="connsiteY83" fmla="*/ 209725 h 3458682"/>
                <a:gd name="connsiteX84" fmla="*/ 4408791 w 7286215"/>
                <a:gd name="connsiteY84" fmla="*/ 167780 h 3458682"/>
                <a:gd name="connsiteX85" fmla="*/ 4425569 w 7286215"/>
                <a:gd name="connsiteY85" fmla="*/ 142613 h 3458682"/>
                <a:gd name="connsiteX86" fmla="*/ 4475903 w 7286215"/>
                <a:gd name="connsiteY86" fmla="*/ 100668 h 3458682"/>
                <a:gd name="connsiteX87" fmla="*/ 4492681 w 7286215"/>
                <a:gd name="connsiteY87" fmla="*/ 75501 h 3458682"/>
                <a:gd name="connsiteX88" fmla="*/ 4517848 w 7286215"/>
                <a:gd name="connsiteY88" fmla="*/ 67112 h 3458682"/>
                <a:gd name="connsiteX89" fmla="*/ 4568182 w 7286215"/>
                <a:gd name="connsiteY89" fmla="*/ 33556 h 3458682"/>
                <a:gd name="connsiteX90" fmla="*/ 4593349 w 7286215"/>
                <a:gd name="connsiteY90" fmla="*/ 16778 h 3458682"/>
                <a:gd name="connsiteX91" fmla="*/ 4643683 w 7286215"/>
                <a:gd name="connsiteY91" fmla="*/ 0 h 3458682"/>
                <a:gd name="connsiteX92" fmla="*/ 4710794 w 7286215"/>
                <a:gd name="connsiteY92" fmla="*/ 8389 h 3458682"/>
                <a:gd name="connsiteX93" fmla="*/ 4752739 w 7286215"/>
                <a:gd name="connsiteY93" fmla="*/ 50334 h 3458682"/>
                <a:gd name="connsiteX94" fmla="*/ 4777906 w 7286215"/>
                <a:gd name="connsiteY94" fmla="*/ 67112 h 3458682"/>
                <a:gd name="connsiteX95" fmla="*/ 4803073 w 7286215"/>
                <a:gd name="connsiteY95" fmla="*/ 92279 h 3458682"/>
                <a:gd name="connsiteX96" fmla="*/ 4836629 w 7286215"/>
                <a:gd name="connsiteY96" fmla="*/ 142613 h 3458682"/>
                <a:gd name="connsiteX97" fmla="*/ 4878574 w 7286215"/>
                <a:gd name="connsiteY97" fmla="*/ 184558 h 3458682"/>
                <a:gd name="connsiteX98" fmla="*/ 4895352 w 7286215"/>
                <a:gd name="connsiteY98" fmla="*/ 209725 h 3458682"/>
                <a:gd name="connsiteX99" fmla="*/ 4920519 w 7286215"/>
                <a:gd name="connsiteY99" fmla="*/ 218114 h 3458682"/>
                <a:gd name="connsiteX100" fmla="*/ 4954075 w 7286215"/>
                <a:gd name="connsiteY100" fmla="*/ 234892 h 3458682"/>
                <a:gd name="connsiteX101" fmla="*/ 5054743 w 7286215"/>
                <a:gd name="connsiteY101" fmla="*/ 218114 h 3458682"/>
                <a:gd name="connsiteX102" fmla="*/ 5079910 w 7286215"/>
                <a:gd name="connsiteY102" fmla="*/ 201336 h 3458682"/>
                <a:gd name="connsiteX103" fmla="*/ 5096688 w 7286215"/>
                <a:gd name="connsiteY103" fmla="*/ 176169 h 3458682"/>
                <a:gd name="connsiteX104" fmla="*/ 5147022 w 7286215"/>
                <a:gd name="connsiteY104" fmla="*/ 142613 h 3458682"/>
                <a:gd name="connsiteX105" fmla="*/ 5188967 w 7286215"/>
                <a:gd name="connsiteY105" fmla="*/ 100668 h 3458682"/>
                <a:gd name="connsiteX106" fmla="*/ 5205745 w 7286215"/>
                <a:gd name="connsiteY106" fmla="*/ 75501 h 3458682"/>
                <a:gd name="connsiteX107" fmla="*/ 5230912 w 7286215"/>
                <a:gd name="connsiteY107" fmla="*/ 67112 h 3458682"/>
                <a:gd name="connsiteX108" fmla="*/ 5323191 w 7286215"/>
                <a:gd name="connsiteY108" fmla="*/ 25167 h 3458682"/>
                <a:gd name="connsiteX109" fmla="*/ 5440637 w 7286215"/>
                <a:gd name="connsiteY109" fmla="*/ 41945 h 3458682"/>
                <a:gd name="connsiteX110" fmla="*/ 5465804 w 7286215"/>
                <a:gd name="connsiteY110" fmla="*/ 58723 h 3458682"/>
                <a:gd name="connsiteX111" fmla="*/ 5499360 w 7286215"/>
                <a:gd name="connsiteY111" fmla="*/ 83890 h 3458682"/>
                <a:gd name="connsiteX112" fmla="*/ 5558083 w 7286215"/>
                <a:gd name="connsiteY112" fmla="*/ 151002 h 3458682"/>
                <a:gd name="connsiteX113" fmla="*/ 5591639 w 7286215"/>
                <a:gd name="connsiteY113" fmla="*/ 201336 h 3458682"/>
                <a:gd name="connsiteX114" fmla="*/ 5667139 w 7286215"/>
                <a:gd name="connsiteY114" fmla="*/ 251670 h 3458682"/>
                <a:gd name="connsiteX115" fmla="*/ 5692306 w 7286215"/>
                <a:gd name="connsiteY115" fmla="*/ 268448 h 3458682"/>
                <a:gd name="connsiteX116" fmla="*/ 5776196 w 7286215"/>
                <a:gd name="connsiteY116" fmla="*/ 293615 h 3458682"/>
                <a:gd name="connsiteX117" fmla="*/ 5851697 w 7286215"/>
                <a:gd name="connsiteY117" fmla="*/ 285226 h 3458682"/>
                <a:gd name="connsiteX118" fmla="*/ 5876864 w 7286215"/>
                <a:gd name="connsiteY118" fmla="*/ 276837 h 3458682"/>
                <a:gd name="connsiteX119" fmla="*/ 5902031 w 7286215"/>
                <a:gd name="connsiteY119" fmla="*/ 251670 h 3458682"/>
                <a:gd name="connsiteX120" fmla="*/ 5927198 w 7286215"/>
                <a:gd name="connsiteY120" fmla="*/ 234892 h 3458682"/>
                <a:gd name="connsiteX121" fmla="*/ 5969143 w 7286215"/>
                <a:gd name="connsiteY121" fmla="*/ 184558 h 3458682"/>
                <a:gd name="connsiteX122" fmla="*/ 5994310 w 7286215"/>
                <a:gd name="connsiteY122" fmla="*/ 167780 h 3458682"/>
                <a:gd name="connsiteX123" fmla="*/ 6019477 w 7286215"/>
                <a:gd name="connsiteY123" fmla="*/ 142613 h 3458682"/>
                <a:gd name="connsiteX124" fmla="*/ 6069811 w 7286215"/>
                <a:gd name="connsiteY124" fmla="*/ 109057 h 3458682"/>
                <a:gd name="connsiteX125" fmla="*/ 6111756 w 7286215"/>
                <a:gd name="connsiteY125" fmla="*/ 67112 h 3458682"/>
                <a:gd name="connsiteX126" fmla="*/ 6136923 w 7286215"/>
                <a:gd name="connsiteY126" fmla="*/ 41945 h 3458682"/>
                <a:gd name="connsiteX127" fmla="*/ 6187257 w 7286215"/>
                <a:gd name="connsiteY127" fmla="*/ 25167 h 3458682"/>
                <a:gd name="connsiteX128" fmla="*/ 6296314 w 7286215"/>
                <a:gd name="connsiteY128" fmla="*/ 33556 h 3458682"/>
                <a:gd name="connsiteX129" fmla="*/ 6321481 w 7286215"/>
                <a:gd name="connsiteY129" fmla="*/ 50334 h 3458682"/>
                <a:gd name="connsiteX130" fmla="*/ 6346648 w 7286215"/>
                <a:gd name="connsiteY130" fmla="*/ 58723 h 3458682"/>
                <a:gd name="connsiteX131" fmla="*/ 6371815 w 7286215"/>
                <a:gd name="connsiteY131" fmla="*/ 83890 h 3458682"/>
                <a:gd name="connsiteX132" fmla="*/ 6388593 w 7286215"/>
                <a:gd name="connsiteY132" fmla="*/ 109057 h 3458682"/>
                <a:gd name="connsiteX133" fmla="*/ 6422149 w 7286215"/>
                <a:gd name="connsiteY133" fmla="*/ 134224 h 3458682"/>
                <a:gd name="connsiteX134" fmla="*/ 6438927 w 7286215"/>
                <a:gd name="connsiteY134" fmla="*/ 159391 h 3458682"/>
                <a:gd name="connsiteX135" fmla="*/ 6489261 w 7286215"/>
                <a:gd name="connsiteY135" fmla="*/ 209725 h 3458682"/>
                <a:gd name="connsiteX136" fmla="*/ 6514428 w 7286215"/>
                <a:gd name="connsiteY136" fmla="*/ 234892 h 3458682"/>
                <a:gd name="connsiteX137" fmla="*/ 6547983 w 7286215"/>
                <a:gd name="connsiteY137" fmla="*/ 251670 h 3458682"/>
                <a:gd name="connsiteX138" fmla="*/ 6573150 w 7286215"/>
                <a:gd name="connsiteY138" fmla="*/ 268448 h 3458682"/>
                <a:gd name="connsiteX139" fmla="*/ 6640262 w 7286215"/>
                <a:gd name="connsiteY139" fmla="*/ 285226 h 3458682"/>
                <a:gd name="connsiteX140" fmla="*/ 6749319 w 7286215"/>
                <a:gd name="connsiteY140" fmla="*/ 276837 h 3458682"/>
                <a:gd name="connsiteX141" fmla="*/ 6799653 w 7286215"/>
                <a:gd name="connsiteY141" fmla="*/ 234892 h 3458682"/>
                <a:gd name="connsiteX142" fmla="*/ 6858376 w 7286215"/>
                <a:gd name="connsiteY142" fmla="*/ 167780 h 3458682"/>
                <a:gd name="connsiteX143" fmla="*/ 6883543 w 7286215"/>
                <a:gd name="connsiteY143" fmla="*/ 142613 h 3458682"/>
                <a:gd name="connsiteX144" fmla="*/ 6900321 w 7286215"/>
                <a:gd name="connsiteY144" fmla="*/ 117446 h 3458682"/>
                <a:gd name="connsiteX145" fmla="*/ 6950655 w 7286215"/>
                <a:gd name="connsiteY145" fmla="*/ 83890 h 3458682"/>
                <a:gd name="connsiteX146" fmla="*/ 6975822 w 7286215"/>
                <a:gd name="connsiteY146" fmla="*/ 67112 h 3458682"/>
                <a:gd name="connsiteX147" fmla="*/ 7026156 w 7286215"/>
                <a:gd name="connsiteY147" fmla="*/ 50334 h 3458682"/>
                <a:gd name="connsiteX148" fmla="*/ 7118435 w 7286215"/>
                <a:gd name="connsiteY148" fmla="*/ 58723 h 3458682"/>
                <a:gd name="connsiteX149" fmla="*/ 7151991 w 7286215"/>
                <a:gd name="connsiteY149" fmla="*/ 100668 h 3458682"/>
                <a:gd name="connsiteX150" fmla="*/ 7177158 w 7286215"/>
                <a:gd name="connsiteY150" fmla="*/ 117446 h 3458682"/>
                <a:gd name="connsiteX151" fmla="*/ 7202325 w 7286215"/>
                <a:gd name="connsiteY151" fmla="*/ 167780 h 3458682"/>
                <a:gd name="connsiteX152" fmla="*/ 7227492 w 7286215"/>
                <a:gd name="connsiteY152" fmla="*/ 218114 h 3458682"/>
                <a:gd name="connsiteX153" fmla="*/ 7252659 w 7286215"/>
                <a:gd name="connsiteY153" fmla="*/ 226503 h 3458682"/>
                <a:gd name="connsiteX154" fmla="*/ 7286215 w 7286215"/>
                <a:gd name="connsiteY154" fmla="*/ 243281 h 3458682"/>
                <a:gd name="connsiteX0" fmla="*/ 1894459 w 7196870"/>
                <a:gd name="connsiteY0" fmla="*/ 3169380 h 3169380"/>
                <a:gd name="connsiteX1" fmla="*/ 63 w 7196870"/>
                <a:gd name="connsiteY1" fmla="*/ 1298445 h 3169380"/>
                <a:gd name="connsiteX2" fmla="*/ 32671 w 7196870"/>
                <a:gd name="connsiteY2" fmla="*/ 109057 h 3169380"/>
                <a:gd name="connsiteX3" fmla="*/ 57838 w 7196870"/>
                <a:gd name="connsiteY3" fmla="*/ 125835 h 3169380"/>
                <a:gd name="connsiteX4" fmla="*/ 108172 w 7196870"/>
                <a:gd name="connsiteY4" fmla="*/ 142613 h 3169380"/>
                <a:gd name="connsiteX5" fmla="*/ 284341 w 7196870"/>
                <a:gd name="connsiteY5" fmla="*/ 125835 h 3169380"/>
                <a:gd name="connsiteX6" fmla="*/ 309508 w 7196870"/>
                <a:gd name="connsiteY6" fmla="*/ 117446 h 3169380"/>
                <a:gd name="connsiteX7" fmla="*/ 334675 w 7196870"/>
                <a:gd name="connsiteY7" fmla="*/ 100668 h 3169380"/>
                <a:gd name="connsiteX8" fmla="*/ 359842 w 7196870"/>
                <a:gd name="connsiteY8" fmla="*/ 92279 h 3169380"/>
                <a:gd name="connsiteX9" fmla="*/ 385009 w 7196870"/>
                <a:gd name="connsiteY9" fmla="*/ 75501 h 3169380"/>
                <a:gd name="connsiteX10" fmla="*/ 460510 w 7196870"/>
                <a:gd name="connsiteY10" fmla="*/ 41945 h 3169380"/>
                <a:gd name="connsiteX11" fmla="*/ 594734 w 7196870"/>
                <a:gd name="connsiteY11" fmla="*/ 50334 h 3169380"/>
                <a:gd name="connsiteX12" fmla="*/ 695402 w 7196870"/>
                <a:gd name="connsiteY12" fmla="*/ 100668 h 3169380"/>
                <a:gd name="connsiteX13" fmla="*/ 745736 w 7196870"/>
                <a:gd name="connsiteY13" fmla="*/ 134224 h 3169380"/>
                <a:gd name="connsiteX14" fmla="*/ 796070 w 7196870"/>
                <a:gd name="connsiteY14" fmla="*/ 176169 h 3169380"/>
                <a:gd name="connsiteX15" fmla="*/ 846404 w 7196870"/>
                <a:gd name="connsiteY15" fmla="*/ 192947 h 3169380"/>
                <a:gd name="connsiteX16" fmla="*/ 871571 w 7196870"/>
                <a:gd name="connsiteY16" fmla="*/ 201336 h 3169380"/>
                <a:gd name="connsiteX17" fmla="*/ 989016 w 7196870"/>
                <a:gd name="connsiteY17" fmla="*/ 192947 h 3169380"/>
                <a:gd name="connsiteX18" fmla="*/ 1014183 w 7196870"/>
                <a:gd name="connsiteY18" fmla="*/ 176169 h 3169380"/>
                <a:gd name="connsiteX19" fmla="*/ 1064517 w 7196870"/>
                <a:gd name="connsiteY19" fmla="*/ 159391 h 3169380"/>
                <a:gd name="connsiteX20" fmla="*/ 1165185 w 7196870"/>
                <a:gd name="connsiteY20" fmla="*/ 92279 h 3169380"/>
                <a:gd name="connsiteX21" fmla="*/ 1215519 w 7196870"/>
                <a:gd name="connsiteY21" fmla="*/ 58723 h 3169380"/>
                <a:gd name="connsiteX22" fmla="*/ 1240686 w 7196870"/>
                <a:gd name="connsiteY22" fmla="*/ 41945 h 3169380"/>
                <a:gd name="connsiteX23" fmla="*/ 1291020 w 7196870"/>
                <a:gd name="connsiteY23" fmla="*/ 25167 h 3169380"/>
                <a:gd name="connsiteX24" fmla="*/ 1374910 w 7196870"/>
                <a:gd name="connsiteY24" fmla="*/ 33556 h 3169380"/>
                <a:gd name="connsiteX25" fmla="*/ 1400077 w 7196870"/>
                <a:gd name="connsiteY25" fmla="*/ 50334 h 3169380"/>
                <a:gd name="connsiteX26" fmla="*/ 1450411 w 7196870"/>
                <a:gd name="connsiteY26" fmla="*/ 100668 h 3169380"/>
                <a:gd name="connsiteX27" fmla="*/ 1475578 w 7196870"/>
                <a:gd name="connsiteY27" fmla="*/ 109057 h 3169380"/>
                <a:gd name="connsiteX28" fmla="*/ 1525912 w 7196870"/>
                <a:gd name="connsiteY28" fmla="*/ 142613 h 3169380"/>
                <a:gd name="connsiteX29" fmla="*/ 1551079 w 7196870"/>
                <a:gd name="connsiteY29" fmla="*/ 159391 h 3169380"/>
                <a:gd name="connsiteX30" fmla="*/ 1576246 w 7196870"/>
                <a:gd name="connsiteY30" fmla="*/ 176169 h 3169380"/>
                <a:gd name="connsiteX31" fmla="*/ 1626580 w 7196870"/>
                <a:gd name="connsiteY31" fmla="*/ 201336 h 3169380"/>
                <a:gd name="connsiteX32" fmla="*/ 1718859 w 7196870"/>
                <a:gd name="connsiteY32" fmla="*/ 226503 h 3169380"/>
                <a:gd name="connsiteX33" fmla="*/ 1785971 w 7196870"/>
                <a:gd name="connsiteY33" fmla="*/ 218114 h 3169380"/>
                <a:gd name="connsiteX34" fmla="*/ 1819527 w 7196870"/>
                <a:gd name="connsiteY34" fmla="*/ 201336 h 3169380"/>
                <a:gd name="connsiteX35" fmla="*/ 1844694 w 7196870"/>
                <a:gd name="connsiteY35" fmla="*/ 192947 h 3169380"/>
                <a:gd name="connsiteX36" fmla="*/ 1920194 w 7196870"/>
                <a:gd name="connsiteY36" fmla="*/ 142613 h 3169380"/>
                <a:gd name="connsiteX37" fmla="*/ 1945361 w 7196870"/>
                <a:gd name="connsiteY37" fmla="*/ 125835 h 3169380"/>
                <a:gd name="connsiteX38" fmla="*/ 1995695 w 7196870"/>
                <a:gd name="connsiteY38" fmla="*/ 92279 h 3169380"/>
                <a:gd name="connsiteX39" fmla="*/ 2071196 w 7196870"/>
                <a:gd name="connsiteY39" fmla="*/ 50334 h 3169380"/>
                <a:gd name="connsiteX40" fmla="*/ 2096363 w 7196870"/>
                <a:gd name="connsiteY40" fmla="*/ 41945 h 3169380"/>
                <a:gd name="connsiteX41" fmla="*/ 2255754 w 7196870"/>
                <a:gd name="connsiteY41" fmla="*/ 50334 h 3169380"/>
                <a:gd name="connsiteX42" fmla="*/ 2272532 w 7196870"/>
                <a:gd name="connsiteY42" fmla="*/ 75501 h 3169380"/>
                <a:gd name="connsiteX43" fmla="*/ 2322866 w 7196870"/>
                <a:gd name="connsiteY43" fmla="*/ 109057 h 3169380"/>
                <a:gd name="connsiteX44" fmla="*/ 2364811 w 7196870"/>
                <a:gd name="connsiteY44" fmla="*/ 151002 h 3169380"/>
                <a:gd name="connsiteX45" fmla="*/ 2431923 w 7196870"/>
                <a:gd name="connsiteY45" fmla="*/ 209725 h 3169380"/>
                <a:gd name="connsiteX46" fmla="*/ 2507424 w 7196870"/>
                <a:gd name="connsiteY46" fmla="*/ 234892 h 3169380"/>
                <a:gd name="connsiteX47" fmla="*/ 2532591 w 7196870"/>
                <a:gd name="connsiteY47" fmla="*/ 243281 h 3169380"/>
                <a:gd name="connsiteX48" fmla="*/ 2633259 w 7196870"/>
                <a:gd name="connsiteY48" fmla="*/ 226503 h 3169380"/>
                <a:gd name="connsiteX49" fmla="*/ 2683593 w 7196870"/>
                <a:gd name="connsiteY49" fmla="*/ 209725 h 3169380"/>
                <a:gd name="connsiteX50" fmla="*/ 2733927 w 7196870"/>
                <a:gd name="connsiteY50" fmla="*/ 167780 h 3169380"/>
                <a:gd name="connsiteX51" fmla="*/ 2759094 w 7196870"/>
                <a:gd name="connsiteY51" fmla="*/ 142613 h 3169380"/>
                <a:gd name="connsiteX52" fmla="*/ 2784260 w 7196870"/>
                <a:gd name="connsiteY52" fmla="*/ 125835 h 3169380"/>
                <a:gd name="connsiteX53" fmla="*/ 2834594 w 7196870"/>
                <a:gd name="connsiteY53" fmla="*/ 83890 h 3169380"/>
                <a:gd name="connsiteX54" fmla="*/ 2910095 w 7196870"/>
                <a:gd name="connsiteY54" fmla="*/ 58723 h 3169380"/>
                <a:gd name="connsiteX55" fmla="*/ 2985596 w 7196870"/>
                <a:gd name="connsiteY55" fmla="*/ 33556 h 3169380"/>
                <a:gd name="connsiteX56" fmla="*/ 3010763 w 7196870"/>
                <a:gd name="connsiteY56" fmla="*/ 25167 h 3169380"/>
                <a:gd name="connsiteX57" fmla="*/ 3035930 w 7196870"/>
                <a:gd name="connsiteY57" fmla="*/ 16778 h 3169380"/>
                <a:gd name="connsiteX58" fmla="*/ 3136598 w 7196870"/>
                <a:gd name="connsiteY58" fmla="*/ 25167 h 3169380"/>
                <a:gd name="connsiteX59" fmla="*/ 3161765 w 7196870"/>
                <a:gd name="connsiteY59" fmla="*/ 33556 h 3169380"/>
                <a:gd name="connsiteX60" fmla="*/ 3195321 w 7196870"/>
                <a:gd name="connsiteY60" fmla="*/ 83890 h 3169380"/>
                <a:gd name="connsiteX61" fmla="*/ 3212099 w 7196870"/>
                <a:gd name="connsiteY61" fmla="*/ 109057 h 3169380"/>
                <a:gd name="connsiteX62" fmla="*/ 3237266 w 7196870"/>
                <a:gd name="connsiteY62" fmla="*/ 125835 h 3169380"/>
                <a:gd name="connsiteX63" fmla="*/ 3304378 w 7196870"/>
                <a:gd name="connsiteY63" fmla="*/ 184558 h 3169380"/>
                <a:gd name="connsiteX64" fmla="*/ 3329545 w 7196870"/>
                <a:gd name="connsiteY64" fmla="*/ 209725 h 3169380"/>
                <a:gd name="connsiteX65" fmla="*/ 3379879 w 7196870"/>
                <a:gd name="connsiteY65" fmla="*/ 243281 h 3169380"/>
                <a:gd name="connsiteX66" fmla="*/ 3505714 w 7196870"/>
                <a:gd name="connsiteY66" fmla="*/ 226503 h 3169380"/>
                <a:gd name="connsiteX67" fmla="*/ 3556048 w 7196870"/>
                <a:gd name="connsiteY67" fmla="*/ 192947 h 3169380"/>
                <a:gd name="connsiteX68" fmla="*/ 3581215 w 7196870"/>
                <a:gd name="connsiteY68" fmla="*/ 176169 h 3169380"/>
                <a:gd name="connsiteX69" fmla="*/ 3623160 w 7196870"/>
                <a:gd name="connsiteY69" fmla="*/ 134224 h 3169380"/>
                <a:gd name="connsiteX70" fmla="*/ 3665105 w 7196870"/>
                <a:gd name="connsiteY70" fmla="*/ 92279 h 3169380"/>
                <a:gd name="connsiteX71" fmla="*/ 3707049 w 7196870"/>
                <a:gd name="connsiteY71" fmla="*/ 58723 h 3169380"/>
                <a:gd name="connsiteX72" fmla="*/ 3732216 w 7196870"/>
                <a:gd name="connsiteY72" fmla="*/ 41945 h 3169380"/>
                <a:gd name="connsiteX73" fmla="*/ 3782550 w 7196870"/>
                <a:gd name="connsiteY73" fmla="*/ 25167 h 3169380"/>
                <a:gd name="connsiteX74" fmla="*/ 3858051 w 7196870"/>
                <a:gd name="connsiteY74" fmla="*/ 33556 h 3169380"/>
                <a:gd name="connsiteX75" fmla="*/ 3899996 w 7196870"/>
                <a:gd name="connsiteY75" fmla="*/ 83890 h 3169380"/>
                <a:gd name="connsiteX76" fmla="*/ 3925163 w 7196870"/>
                <a:gd name="connsiteY76" fmla="*/ 109057 h 3169380"/>
                <a:gd name="connsiteX77" fmla="*/ 3958719 w 7196870"/>
                <a:gd name="connsiteY77" fmla="*/ 159391 h 3169380"/>
                <a:gd name="connsiteX78" fmla="*/ 3983886 w 7196870"/>
                <a:gd name="connsiteY78" fmla="*/ 176169 h 3169380"/>
                <a:gd name="connsiteX79" fmla="*/ 4034220 w 7196870"/>
                <a:gd name="connsiteY79" fmla="*/ 226503 h 3169380"/>
                <a:gd name="connsiteX80" fmla="*/ 4059387 w 7196870"/>
                <a:gd name="connsiteY80" fmla="*/ 234892 h 3169380"/>
                <a:gd name="connsiteX81" fmla="*/ 4109721 w 7196870"/>
                <a:gd name="connsiteY81" fmla="*/ 268448 h 3169380"/>
                <a:gd name="connsiteX82" fmla="*/ 4218778 w 7196870"/>
                <a:gd name="connsiteY82" fmla="*/ 260059 h 3169380"/>
                <a:gd name="connsiteX83" fmla="*/ 4269112 w 7196870"/>
                <a:gd name="connsiteY83" fmla="*/ 209725 h 3169380"/>
                <a:gd name="connsiteX84" fmla="*/ 4319446 w 7196870"/>
                <a:gd name="connsiteY84" fmla="*/ 167780 h 3169380"/>
                <a:gd name="connsiteX85" fmla="*/ 4336224 w 7196870"/>
                <a:gd name="connsiteY85" fmla="*/ 142613 h 3169380"/>
                <a:gd name="connsiteX86" fmla="*/ 4386558 w 7196870"/>
                <a:gd name="connsiteY86" fmla="*/ 100668 h 3169380"/>
                <a:gd name="connsiteX87" fmla="*/ 4403336 w 7196870"/>
                <a:gd name="connsiteY87" fmla="*/ 75501 h 3169380"/>
                <a:gd name="connsiteX88" fmla="*/ 4428503 w 7196870"/>
                <a:gd name="connsiteY88" fmla="*/ 67112 h 3169380"/>
                <a:gd name="connsiteX89" fmla="*/ 4478837 w 7196870"/>
                <a:gd name="connsiteY89" fmla="*/ 33556 h 3169380"/>
                <a:gd name="connsiteX90" fmla="*/ 4504004 w 7196870"/>
                <a:gd name="connsiteY90" fmla="*/ 16778 h 3169380"/>
                <a:gd name="connsiteX91" fmla="*/ 4554338 w 7196870"/>
                <a:gd name="connsiteY91" fmla="*/ 0 h 3169380"/>
                <a:gd name="connsiteX92" fmla="*/ 4621449 w 7196870"/>
                <a:gd name="connsiteY92" fmla="*/ 8389 h 3169380"/>
                <a:gd name="connsiteX93" fmla="*/ 4663394 w 7196870"/>
                <a:gd name="connsiteY93" fmla="*/ 50334 h 3169380"/>
                <a:gd name="connsiteX94" fmla="*/ 4688561 w 7196870"/>
                <a:gd name="connsiteY94" fmla="*/ 67112 h 3169380"/>
                <a:gd name="connsiteX95" fmla="*/ 4713728 w 7196870"/>
                <a:gd name="connsiteY95" fmla="*/ 92279 h 3169380"/>
                <a:gd name="connsiteX96" fmla="*/ 4747284 w 7196870"/>
                <a:gd name="connsiteY96" fmla="*/ 142613 h 3169380"/>
                <a:gd name="connsiteX97" fmla="*/ 4789229 w 7196870"/>
                <a:gd name="connsiteY97" fmla="*/ 184558 h 3169380"/>
                <a:gd name="connsiteX98" fmla="*/ 4806007 w 7196870"/>
                <a:gd name="connsiteY98" fmla="*/ 209725 h 3169380"/>
                <a:gd name="connsiteX99" fmla="*/ 4831174 w 7196870"/>
                <a:gd name="connsiteY99" fmla="*/ 218114 h 3169380"/>
                <a:gd name="connsiteX100" fmla="*/ 4864730 w 7196870"/>
                <a:gd name="connsiteY100" fmla="*/ 234892 h 3169380"/>
                <a:gd name="connsiteX101" fmla="*/ 4965398 w 7196870"/>
                <a:gd name="connsiteY101" fmla="*/ 218114 h 3169380"/>
                <a:gd name="connsiteX102" fmla="*/ 4990565 w 7196870"/>
                <a:gd name="connsiteY102" fmla="*/ 201336 h 3169380"/>
                <a:gd name="connsiteX103" fmla="*/ 5007343 w 7196870"/>
                <a:gd name="connsiteY103" fmla="*/ 176169 h 3169380"/>
                <a:gd name="connsiteX104" fmla="*/ 5057677 w 7196870"/>
                <a:gd name="connsiteY104" fmla="*/ 142613 h 3169380"/>
                <a:gd name="connsiteX105" fmla="*/ 5099622 w 7196870"/>
                <a:gd name="connsiteY105" fmla="*/ 100668 h 3169380"/>
                <a:gd name="connsiteX106" fmla="*/ 5116400 w 7196870"/>
                <a:gd name="connsiteY106" fmla="*/ 75501 h 3169380"/>
                <a:gd name="connsiteX107" fmla="*/ 5141567 w 7196870"/>
                <a:gd name="connsiteY107" fmla="*/ 67112 h 3169380"/>
                <a:gd name="connsiteX108" fmla="*/ 5233846 w 7196870"/>
                <a:gd name="connsiteY108" fmla="*/ 25167 h 3169380"/>
                <a:gd name="connsiteX109" fmla="*/ 5351292 w 7196870"/>
                <a:gd name="connsiteY109" fmla="*/ 41945 h 3169380"/>
                <a:gd name="connsiteX110" fmla="*/ 5376459 w 7196870"/>
                <a:gd name="connsiteY110" fmla="*/ 58723 h 3169380"/>
                <a:gd name="connsiteX111" fmla="*/ 5410015 w 7196870"/>
                <a:gd name="connsiteY111" fmla="*/ 83890 h 3169380"/>
                <a:gd name="connsiteX112" fmla="*/ 5468738 w 7196870"/>
                <a:gd name="connsiteY112" fmla="*/ 151002 h 3169380"/>
                <a:gd name="connsiteX113" fmla="*/ 5502294 w 7196870"/>
                <a:gd name="connsiteY113" fmla="*/ 201336 h 3169380"/>
                <a:gd name="connsiteX114" fmla="*/ 5577794 w 7196870"/>
                <a:gd name="connsiteY114" fmla="*/ 251670 h 3169380"/>
                <a:gd name="connsiteX115" fmla="*/ 5602961 w 7196870"/>
                <a:gd name="connsiteY115" fmla="*/ 268448 h 3169380"/>
                <a:gd name="connsiteX116" fmla="*/ 5686851 w 7196870"/>
                <a:gd name="connsiteY116" fmla="*/ 293615 h 3169380"/>
                <a:gd name="connsiteX117" fmla="*/ 5762352 w 7196870"/>
                <a:gd name="connsiteY117" fmla="*/ 285226 h 3169380"/>
                <a:gd name="connsiteX118" fmla="*/ 5787519 w 7196870"/>
                <a:gd name="connsiteY118" fmla="*/ 276837 h 3169380"/>
                <a:gd name="connsiteX119" fmla="*/ 5812686 w 7196870"/>
                <a:gd name="connsiteY119" fmla="*/ 251670 h 3169380"/>
                <a:gd name="connsiteX120" fmla="*/ 5837853 w 7196870"/>
                <a:gd name="connsiteY120" fmla="*/ 234892 h 3169380"/>
                <a:gd name="connsiteX121" fmla="*/ 5879798 w 7196870"/>
                <a:gd name="connsiteY121" fmla="*/ 184558 h 3169380"/>
                <a:gd name="connsiteX122" fmla="*/ 5904965 w 7196870"/>
                <a:gd name="connsiteY122" fmla="*/ 167780 h 3169380"/>
                <a:gd name="connsiteX123" fmla="*/ 5930132 w 7196870"/>
                <a:gd name="connsiteY123" fmla="*/ 142613 h 3169380"/>
                <a:gd name="connsiteX124" fmla="*/ 5980466 w 7196870"/>
                <a:gd name="connsiteY124" fmla="*/ 109057 h 3169380"/>
                <a:gd name="connsiteX125" fmla="*/ 6022411 w 7196870"/>
                <a:gd name="connsiteY125" fmla="*/ 67112 h 3169380"/>
                <a:gd name="connsiteX126" fmla="*/ 6047578 w 7196870"/>
                <a:gd name="connsiteY126" fmla="*/ 41945 h 3169380"/>
                <a:gd name="connsiteX127" fmla="*/ 6097912 w 7196870"/>
                <a:gd name="connsiteY127" fmla="*/ 25167 h 3169380"/>
                <a:gd name="connsiteX128" fmla="*/ 6206969 w 7196870"/>
                <a:gd name="connsiteY128" fmla="*/ 33556 h 3169380"/>
                <a:gd name="connsiteX129" fmla="*/ 6232136 w 7196870"/>
                <a:gd name="connsiteY129" fmla="*/ 50334 h 3169380"/>
                <a:gd name="connsiteX130" fmla="*/ 6257303 w 7196870"/>
                <a:gd name="connsiteY130" fmla="*/ 58723 h 3169380"/>
                <a:gd name="connsiteX131" fmla="*/ 6282470 w 7196870"/>
                <a:gd name="connsiteY131" fmla="*/ 83890 h 3169380"/>
                <a:gd name="connsiteX132" fmla="*/ 6299248 w 7196870"/>
                <a:gd name="connsiteY132" fmla="*/ 109057 h 3169380"/>
                <a:gd name="connsiteX133" fmla="*/ 6332804 w 7196870"/>
                <a:gd name="connsiteY133" fmla="*/ 134224 h 3169380"/>
                <a:gd name="connsiteX134" fmla="*/ 6349582 w 7196870"/>
                <a:gd name="connsiteY134" fmla="*/ 159391 h 3169380"/>
                <a:gd name="connsiteX135" fmla="*/ 6399916 w 7196870"/>
                <a:gd name="connsiteY135" fmla="*/ 209725 h 3169380"/>
                <a:gd name="connsiteX136" fmla="*/ 6425083 w 7196870"/>
                <a:gd name="connsiteY136" fmla="*/ 234892 h 3169380"/>
                <a:gd name="connsiteX137" fmla="*/ 6458638 w 7196870"/>
                <a:gd name="connsiteY137" fmla="*/ 251670 h 3169380"/>
                <a:gd name="connsiteX138" fmla="*/ 6483805 w 7196870"/>
                <a:gd name="connsiteY138" fmla="*/ 268448 h 3169380"/>
                <a:gd name="connsiteX139" fmla="*/ 6550917 w 7196870"/>
                <a:gd name="connsiteY139" fmla="*/ 285226 h 3169380"/>
                <a:gd name="connsiteX140" fmla="*/ 6659974 w 7196870"/>
                <a:gd name="connsiteY140" fmla="*/ 276837 h 3169380"/>
                <a:gd name="connsiteX141" fmla="*/ 6710308 w 7196870"/>
                <a:gd name="connsiteY141" fmla="*/ 234892 h 3169380"/>
                <a:gd name="connsiteX142" fmla="*/ 6769031 w 7196870"/>
                <a:gd name="connsiteY142" fmla="*/ 167780 h 3169380"/>
                <a:gd name="connsiteX143" fmla="*/ 6794198 w 7196870"/>
                <a:gd name="connsiteY143" fmla="*/ 142613 h 3169380"/>
                <a:gd name="connsiteX144" fmla="*/ 6810976 w 7196870"/>
                <a:gd name="connsiteY144" fmla="*/ 117446 h 3169380"/>
                <a:gd name="connsiteX145" fmla="*/ 6861310 w 7196870"/>
                <a:gd name="connsiteY145" fmla="*/ 83890 h 3169380"/>
                <a:gd name="connsiteX146" fmla="*/ 6886477 w 7196870"/>
                <a:gd name="connsiteY146" fmla="*/ 67112 h 3169380"/>
                <a:gd name="connsiteX147" fmla="*/ 6936811 w 7196870"/>
                <a:gd name="connsiteY147" fmla="*/ 50334 h 3169380"/>
                <a:gd name="connsiteX148" fmla="*/ 7029090 w 7196870"/>
                <a:gd name="connsiteY148" fmla="*/ 58723 h 3169380"/>
                <a:gd name="connsiteX149" fmla="*/ 7062646 w 7196870"/>
                <a:gd name="connsiteY149" fmla="*/ 100668 h 3169380"/>
                <a:gd name="connsiteX150" fmla="*/ 7087813 w 7196870"/>
                <a:gd name="connsiteY150" fmla="*/ 117446 h 3169380"/>
                <a:gd name="connsiteX151" fmla="*/ 7112980 w 7196870"/>
                <a:gd name="connsiteY151" fmla="*/ 167780 h 3169380"/>
                <a:gd name="connsiteX152" fmla="*/ 7138147 w 7196870"/>
                <a:gd name="connsiteY152" fmla="*/ 218114 h 3169380"/>
                <a:gd name="connsiteX153" fmla="*/ 7163314 w 7196870"/>
                <a:gd name="connsiteY153" fmla="*/ 226503 h 3169380"/>
                <a:gd name="connsiteX154" fmla="*/ 7196870 w 7196870"/>
                <a:gd name="connsiteY154" fmla="*/ 243281 h 3169380"/>
                <a:gd name="connsiteX0" fmla="*/ 2028771 w 7331182"/>
                <a:gd name="connsiteY0" fmla="*/ 3303553 h 3592090"/>
                <a:gd name="connsiteX1" fmla="*/ 57 w 7331182"/>
                <a:gd name="connsiteY1" fmla="*/ 3592048 h 3592090"/>
                <a:gd name="connsiteX2" fmla="*/ 166983 w 7331182"/>
                <a:gd name="connsiteY2" fmla="*/ 243230 h 3592090"/>
                <a:gd name="connsiteX3" fmla="*/ 192150 w 7331182"/>
                <a:gd name="connsiteY3" fmla="*/ 260008 h 3592090"/>
                <a:gd name="connsiteX4" fmla="*/ 242484 w 7331182"/>
                <a:gd name="connsiteY4" fmla="*/ 276786 h 3592090"/>
                <a:gd name="connsiteX5" fmla="*/ 418653 w 7331182"/>
                <a:gd name="connsiteY5" fmla="*/ 260008 h 3592090"/>
                <a:gd name="connsiteX6" fmla="*/ 443820 w 7331182"/>
                <a:gd name="connsiteY6" fmla="*/ 251619 h 3592090"/>
                <a:gd name="connsiteX7" fmla="*/ 468987 w 7331182"/>
                <a:gd name="connsiteY7" fmla="*/ 234841 h 3592090"/>
                <a:gd name="connsiteX8" fmla="*/ 494154 w 7331182"/>
                <a:gd name="connsiteY8" fmla="*/ 226452 h 3592090"/>
                <a:gd name="connsiteX9" fmla="*/ 519321 w 7331182"/>
                <a:gd name="connsiteY9" fmla="*/ 209674 h 3592090"/>
                <a:gd name="connsiteX10" fmla="*/ 594822 w 7331182"/>
                <a:gd name="connsiteY10" fmla="*/ 176118 h 3592090"/>
                <a:gd name="connsiteX11" fmla="*/ 729046 w 7331182"/>
                <a:gd name="connsiteY11" fmla="*/ 184507 h 3592090"/>
                <a:gd name="connsiteX12" fmla="*/ 829714 w 7331182"/>
                <a:gd name="connsiteY12" fmla="*/ 234841 h 3592090"/>
                <a:gd name="connsiteX13" fmla="*/ 880048 w 7331182"/>
                <a:gd name="connsiteY13" fmla="*/ 268397 h 3592090"/>
                <a:gd name="connsiteX14" fmla="*/ 930382 w 7331182"/>
                <a:gd name="connsiteY14" fmla="*/ 310342 h 3592090"/>
                <a:gd name="connsiteX15" fmla="*/ 980716 w 7331182"/>
                <a:gd name="connsiteY15" fmla="*/ 327120 h 3592090"/>
                <a:gd name="connsiteX16" fmla="*/ 1005883 w 7331182"/>
                <a:gd name="connsiteY16" fmla="*/ 335509 h 3592090"/>
                <a:gd name="connsiteX17" fmla="*/ 1123328 w 7331182"/>
                <a:gd name="connsiteY17" fmla="*/ 327120 h 3592090"/>
                <a:gd name="connsiteX18" fmla="*/ 1148495 w 7331182"/>
                <a:gd name="connsiteY18" fmla="*/ 310342 h 3592090"/>
                <a:gd name="connsiteX19" fmla="*/ 1198829 w 7331182"/>
                <a:gd name="connsiteY19" fmla="*/ 293564 h 3592090"/>
                <a:gd name="connsiteX20" fmla="*/ 1299497 w 7331182"/>
                <a:gd name="connsiteY20" fmla="*/ 226452 h 3592090"/>
                <a:gd name="connsiteX21" fmla="*/ 1349831 w 7331182"/>
                <a:gd name="connsiteY21" fmla="*/ 192896 h 3592090"/>
                <a:gd name="connsiteX22" fmla="*/ 1374998 w 7331182"/>
                <a:gd name="connsiteY22" fmla="*/ 176118 h 3592090"/>
                <a:gd name="connsiteX23" fmla="*/ 1425332 w 7331182"/>
                <a:gd name="connsiteY23" fmla="*/ 159340 h 3592090"/>
                <a:gd name="connsiteX24" fmla="*/ 1509222 w 7331182"/>
                <a:gd name="connsiteY24" fmla="*/ 167729 h 3592090"/>
                <a:gd name="connsiteX25" fmla="*/ 1534389 w 7331182"/>
                <a:gd name="connsiteY25" fmla="*/ 184507 h 3592090"/>
                <a:gd name="connsiteX26" fmla="*/ 1584723 w 7331182"/>
                <a:gd name="connsiteY26" fmla="*/ 234841 h 3592090"/>
                <a:gd name="connsiteX27" fmla="*/ 1609890 w 7331182"/>
                <a:gd name="connsiteY27" fmla="*/ 243230 h 3592090"/>
                <a:gd name="connsiteX28" fmla="*/ 1660224 w 7331182"/>
                <a:gd name="connsiteY28" fmla="*/ 276786 h 3592090"/>
                <a:gd name="connsiteX29" fmla="*/ 1685391 w 7331182"/>
                <a:gd name="connsiteY29" fmla="*/ 293564 h 3592090"/>
                <a:gd name="connsiteX30" fmla="*/ 1710558 w 7331182"/>
                <a:gd name="connsiteY30" fmla="*/ 310342 h 3592090"/>
                <a:gd name="connsiteX31" fmla="*/ 1760892 w 7331182"/>
                <a:gd name="connsiteY31" fmla="*/ 335509 h 3592090"/>
                <a:gd name="connsiteX32" fmla="*/ 1853171 w 7331182"/>
                <a:gd name="connsiteY32" fmla="*/ 360676 h 3592090"/>
                <a:gd name="connsiteX33" fmla="*/ 1920283 w 7331182"/>
                <a:gd name="connsiteY33" fmla="*/ 352287 h 3592090"/>
                <a:gd name="connsiteX34" fmla="*/ 1953839 w 7331182"/>
                <a:gd name="connsiteY34" fmla="*/ 335509 h 3592090"/>
                <a:gd name="connsiteX35" fmla="*/ 1979006 w 7331182"/>
                <a:gd name="connsiteY35" fmla="*/ 327120 h 3592090"/>
                <a:gd name="connsiteX36" fmla="*/ 2054506 w 7331182"/>
                <a:gd name="connsiteY36" fmla="*/ 276786 h 3592090"/>
                <a:gd name="connsiteX37" fmla="*/ 2079673 w 7331182"/>
                <a:gd name="connsiteY37" fmla="*/ 260008 h 3592090"/>
                <a:gd name="connsiteX38" fmla="*/ 2130007 w 7331182"/>
                <a:gd name="connsiteY38" fmla="*/ 226452 h 3592090"/>
                <a:gd name="connsiteX39" fmla="*/ 2205508 w 7331182"/>
                <a:gd name="connsiteY39" fmla="*/ 184507 h 3592090"/>
                <a:gd name="connsiteX40" fmla="*/ 2230675 w 7331182"/>
                <a:gd name="connsiteY40" fmla="*/ 176118 h 3592090"/>
                <a:gd name="connsiteX41" fmla="*/ 2390066 w 7331182"/>
                <a:gd name="connsiteY41" fmla="*/ 184507 h 3592090"/>
                <a:gd name="connsiteX42" fmla="*/ 2406844 w 7331182"/>
                <a:gd name="connsiteY42" fmla="*/ 209674 h 3592090"/>
                <a:gd name="connsiteX43" fmla="*/ 2457178 w 7331182"/>
                <a:gd name="connsiteY43" fmla="*/ 243230 h 3592090"/>
                <a:gd name="connsiteX44" fmla="*/ 2499123 w 7331182"/>
                <a:gd name="connsiteY44" fmla="*/ 285175 h 3592090"/>
                <a:gd name="connsiteX45" fmla="*/ 2566235 w 7331182"/>
                <a:gd name="connsiteY45" fmla="*/ 343898 h 3592090"/>
                <a:gd name="connsiteX46" fmla="*/ 2641736 w 7331182"/>
                <a:gd name="connsiteY46" fmla="*/ 369065 h 3592090"/>
                <a:gd name="connsiteX47" fmla="*/ 2666903 w 7331182"/>
                <a:gd name="connsiteY47" fmla="*/ 377454 h 3592090"/>
                <a:gd name="connsiteX48" fmla="*/ 2767571 w 7331182"/>
                <a:gd name="connsiteY48" fmla="*/ 360676 h 3592090"/>
                <a:gd name="connsiteX49" fmla="*/ 2817905 w 7331182"/>
                <a:gd name="connsiteY49" fmla="*/ 343898 h 3592090"/>
                <a:gd name="connsiteX50" fmla="*/ 2868239 w 7331182"/>
                <a:gd name="connsiteY50" fmla="*/ 301953 h 3592090"/>
                <a:gd name="connsiteX51" fmla="*/ 2893406 w 7331182"/>
                <a:gd name="connsiteY51" fmla="*/ 276786 h 3592090"/>
                <a:gd name="connsiteX52" fmla="*/ 2918572 w 7331182"/>
                <a:gd name="connsiteY52" fmla="*/ 260008 h 3592090"/>
                <a:gd name="connsiteX53" fmla="*/ 2968906 w 7331182"/>
                <a:gd name="connsiteY53" fmla="*/ 218063 h 3592090"/>
                <a:gd name="connsiteX54" fmla="*/ 3044407 w 7331182"/>
                <a:gd name="connsiteY54" fmla="*/ 192896 h 3592090"/>
                <a:gd name="connsiteX55" fmla="*/ 3119908 w 7331182"/>
                <a:gd name="connsiteY55" fmla="*/ 167729 h 3592090"/>
                <a:gd name="connsiteX56" fmla="*/ 3145075 w 7331182"/>
                <a:gd name="connsiteY56" fmla="*/ 159340 h 3592090"/>
                <a:gd name="connsiteX57" fmla="*/ 3170242 w 7331182"/>
                <a:gd name="connsiteY57" fmla="*/ 150951 h 3592090"/>
                <a:gd name="connsiteX58" fmla="*/ 3270910 w 7331182"/>
                <a:gd name="connsiteY58" fmla="*/ 159340 h 3592090"/>
                <a:gd name="connsiteX59" fmla="*/ 3296077 w 7331182"/>
                <a:gd name="connsiteY59" fmla="*/ 167729 h 3592090"/>
                <a:gd name="connsiteX60" fmla="*/ 3329633 w 7331182"/>
                <a:gd name="connsiteY60" fmla="*/ 218063 h 3592090"/>
                <a:gd name="connsiteX61" fmla="*/ 3346411 w 7331182"/>
                <a:gd name="connsiteY61" fmla="*/ 243230 h 3592090"/>
                <a:gd name="connsiteX62" fmla="*/ 3371578 w 7331182"/>
                <a:gd name="connsiteY62" fmla="*/ 260008 h 3592090"/>
                <a:gd name="connsiteX63" fmla="*/ 3438690 w 7331182"/>
                <a:gd name="connsiteY63" fmla="*/ 318731 h 3592090"/>
                <a:gd name="connsiteX64" fmla="*/ 3463857 w 7331182"/>
                <a:gd name="connsiteY64" fmla="*/ 343898 h 3592090"/>
                <a:gd name="connsiteX65" fmla="*/ 3514191 w 7331182"/>
                <a:gd name="connsiteY65" fmla="*/ 377454 h 3592090"/>
                <a:gd name="connsiteX66" fmla="*/ 3640026 w 7331182"/>
                <a:gd name="connsiteY66" fmla="*/ 360676 h 3592090"/>
                <a:gd name="connsiteX67" fmla="*/ 3690360 w 7331182"/>
                <a:gd name="connsiteY67" fmla="*/ 327120 h 3592090"/>
                <a:gd name="connsiteX68" fmla="*/ 3715527 w 7331182"/>
                <a:gd name="connsiteY68" fmla="*/ 310342 h 3592090"/>
                <a:gd name="connsiteX69" fmla="*/ 3757472 w 7331182"/>
                <a:gd name="connsiteY69" fmla="*/ 268397 h 3592090"/>
                <a:gd name="connsiteX70" fmla="*/ 3799417 w 7331182"/>
                <a:gd name="connsiteY70" fmla="*/ 226452 h 3592090"/>
                <a:gd name="connsiteX71" fmla="*/ 3841361 w 7331182"/>
                <a:gd name="connsiteY71" fmla="*/ 192896 h 3592090"/>
                <a:gd name="connsiteX72" fmla="*/ 3866528 w 7331182"/>
                <a:gd name="connsiteY72" fmla="*/ 176118 h 3592090"/>
                <a:gd name="connsiteX73" fmla="*/ 3916862 w 7331182"/>
                <a:gd name="connsiteY73" fmla="*/ 159340 h 3592090"/>
                <a:gd name="connsiteX74" fmla="*/ 3992363 w 7331182"/>
                <a:gd name="connsiteY74" fmla="*/ 167729 h 3592090"/>
                <a:gd name="connsiteX75" fmla="*/ 4034308 w 7331182"/>
                <a:gd name="connsiteY75" fmla="*/ 218063 h 3592090"/>
                <a:gd name="connsiteX76" fmla="*/ 4059475 w 7331182"/>
                <a:gd name="connsiteY76" fmla="*/ 243230 h 3592090"/>
                <a:gd name="connsiteX77" fmla="*/ 4093031 w 7331182"/>
                <a:gd name="connsiteY77" fmla="*/ 293564 h 3592090"/>
                <a:gd name="connsiteX78" fmla="*/ 4118198 w 7331182"/>
                <a:gd name="connsiteY78" fmla="*/ 310342 h 3592090"/>
                <a:gd name="connsiteX79" fmla="*/ 4168532 w 7331182"/>
                <a:gd name="connsiteY79" fmla="*/ 360676 h 3592090"/>
                <a:gd name="connsiteX80" fmla="*/ 4193699 w 7331182"/>
                <a:gd name="connsiteY80" fmla="*/ 369065 h 3592090"/>
                <a:gd name="connsiteX81" fmla="*/ 4244033 w 7331182"/>
                <a:gd name="connsiteY81" fmla="*/ 402621 h 3592090"/>
                <a:gd name="connsiteX82" fmla="*/ 4353090 w 7331182"/>
                <a:gd name="connsiteY82" fmla="*/ 394232 h 3592090"/>
                <a:gd name="connsiteX83" fmla="*/ 4403424 w 7331182"/>
                <a:gd name="connsiteY83" fmla="*/ 343898 h 3592090"/>
                <a:gd name="connsiteX84" fmla="*/ 4453758 w 7331182"/>
                <a:gd name="connsiteY84" fmla="*/ 301953 h 3592090"/>
                <a:gd name="connsiteX85" fmla="*/ 4470536 w 7331182"/>
                <a:gd name="connsiteY85" fmla="*/ 276786 h 3592090"/>
                <a:gd name="connsiteX86" fmla="*/ 4520870 w 7331182"/>
                <a:gd name="connsiteY86" fmla="*/ 234841 h 3592090"/>
                <a:gd name="connsiteX87" fmla="*/ 4537648 w 7331182"/>
                <a:gd name="connsiteY87" fmla="*/ 209674 h 3592090"/>
                <a:gd name="connsiteX88" fmla="*/ 4562815 w 7331182"/>
                <a:gd name="connsiteY88" fmla="*/ 201285 h 3592090"/>
                <a:gd name="connsiteX89" fmla="*/ 4613149 w 7331182"/>
                <a:gd name="connsiteY89" fmla="*/ 167729 h 3592090"/>
                <a:gd name="connsiteX90" fmla="*/ 4638316 w 7331182"/>
                <a:gd name="connsiteY90" fmla="*/ 150951 h 3592090"/>
                <a:gd name="connsiteX91" fmla="*/ 4688650 w 7331182"/>
                <a:gd name="connsiteY91" fmla="*/ 134173 h 3592090"/>
                <a:gd name="connsiteX92" fmla="*/ 4755761 w 7331182"/>
                <a:gd name="connsiteY92" fmla="*/ 142562 h 3592090"/>
                <a:gd name="connsiteX93" fmla="*/ 4797706 w 7331182"/>
                <a:gd name="connsiteY93" fmla="*/ 184507 h 3592090"/>
                <a:gd name="connsiteX94" fmla="*/ 4822873 w 7331182"/>
                <a:gd name="connsiteY94" fmla="*/ 201285 h 3592090"/>
                <a:gd name="connsiteX95" fmla="*/ 4848040 w 7331182"/>
                <a:gd name="connsiteY95" fmla="*/ 226452 h 3592090"/>
                <a:gd name="connsiteX96" fmla="*/ 4881596 w 7331182"/>
                <a:gd name="connsiteY96" fmla="*/ 276786 h 3592090"/>
                <a:gd name="connsiteX97" fmla="*/ 4923541 w 7331182"/>
                <a:gd name="connsiteY97" fmla="*/ 318731 h 3592090"/>
                <a:gd name="connsiteX98" fmla="*/ 4940319 w 7331182"/>
                <a:gd name="connsiteY98" fmla="*/ 343898 h 3592090"/>
                <a:gd name="connsiteX99" fmla="*/ 4965486 w 7331182"/>
                <a:gd name="connsiteY99" fmla="*/ 352287 h 3592090"/>
                <a:gd name="connsiteX100" fmla="*/ 4999042 w 7331182"/>
                <a:gd name="connsiteY100" fmla="*/ 369065 h 3592090"/>
                <a:gd name="connsiteX101" fmla="*/ 5099710 w 7331182"/>
                <a:gd name="connsiteY101" fmla="*/ 352287 h 3592090"/>
                <a:gd name="connsiteX102" fmla="*/ 5124877 w 7331182"/>
                <a:gd name="connsiteY102" fmla="*/ 335509 h 3592090"/>
                <a:gd name="connsiteX103" fmla="*/ 5141655 w 7331182"/>
                <a:gd name="connsiteY103" fmla="*/ 310342 h 3592090"/>
                <a:gd name="connsiteX104" fmla="*/ 5191989 w 7331182"/>
                <a:gd name="connsiteY104" fmla="*/ 276786 h 3592090"/>
                <a:gd name="connsiteX105" fmla="*/ 5233934 w 7331182"/>
                <a:gd name="connsiteY105" fmla="*/ 234841 h 3592090"/>
                <a:gd name="connsiteX106" fmla="*/ 5250712 w 7331182"/>
                <a:gd name="connsiteY106" fmla="*/ 209674 h 3592090"/>
                <a:gd name="connsiteX107" fmla="*/ 5275879 w 7331182"/>
                <a:gd name="connsiteY107" fmla="*/ 201285 h 3592090"/>
                <a:gd name="connsiteX108" fmla="*/ 5368158 w 7331182"/>
                <a:gd name="connsiteY108" fmla="*/ 159340 h 3592090"/>
                <a:gd name="connsiteX109" fmla="*/ 5485604 w 7331182"/>
                <a:gd name="connsiteY109" fmla="*/ 176118 h 3592090"/>
                <a:gd name="connsiteX110" fmla="*/ 5510771 w 7331182"/>
                <a:gd name="connsiteY110" fmla="*/ 192896 h 3592090"/>
                <a:gd name="connsiteX111" fmla="*/ 5544327 w 7331182"/>
                <a:gd name="connsiteY111" fmla="*/ 218063 h 3592090"/>
                <a:gd name="connsiteX112" fmla="*/ 5603050 w 7331182"/>
                <a:gd name="connsiteY112" fmla="*/ 285175 h 3592090"/>
                <a:gd name="connsiteX113" fmla="*/ 5636606 w 7331182"/>
                <a:gd name="connsiteY113" fmla="*/ 335509 h 3592090"/>
                <a:gd name="connsiteX114" fmla="*/ 5712106 w 7331182"/>
                <a:gd name="connsiteY114" fmla="*/ 385843 h 3592090"/>
                <a:gd name="connsiteX115" fmla="*/ 5737273 w 7331182"/>
                <a:gd name="connsiteY115" fmla="*/ 402621 h 3592090"/>
                <a:gd name="connsiteX116" fmla="*/ 5821163 w 7331182"/>
                <a:gd name="connsiteY116" fmla="*/ 427788 h 3592090"/>
                <a:gd name="connsiteX117" fmla="*/ 5896664 w 7331182"/>
                <a:gd name="connsiteY117" fmla="*/ 419399 h 3592090"/>
                <a:gd name="connsiteX118" fmla="*/ 5921831 w 7331182"/>
                <a:gd name="connsiteY118" fmla="*/ 411010 h 3592090"/>
                <a:gd name="connsiteX119" fmla="*/ 5946998 w 7331182"/>
                <a:gd name="connsiteY119" fmla="*/ 385843 h 3592090"/>
                <a:gd name="connsiteX120" fmla="*/ 5972165 w 7331182"/>
                <a:gd name="connsiteY120" fmla="*/ 369065 h 3592090"/>
                <a:gd name="connsiteX121" fmla="*/ 6014110 w 7331182"/>
                <a:gd name="connsiteY121" fmla="*/ 318731 h 3592090"/>
                <a:gd name="connsiteX122" fmla="*/ 6039277 w 7331182"/>
                <a:gd name="connsiteY122" fmla="*/ 301953 h 3592090"/>
                <a:gd name="connsiteX123" fmla="*/ 6064444 w 7331182"/>
                <a:gd name="connsiteY123" fmla="*/ 276786 h 3592090"/>
                <a:gd name="connsiteX124" fmla="*/ 6114778 w 7331182"/>
                <a:gd name="connsiteY124" fmla="*/ 243230 h 3592090"/>
                <a:gd name="connsiteX125" fmla="*/ 6156723 w 7331182"/>
                <a:gd name="connsiteY125" fmla="*/ 201285 h 3592090"/>
                <a:gd name="connsiteX126" fmla="*/ 6181890 w 7331182"/>
                <a:gd name="connsiteY126" fmla="*/ 176118 h 3592090"/>
                <a:gd name="connsiteX127" fmla="*/ 6232224 w 7331182"/>
                <a:gd name="connsiteY127" fmla="*/ 159340 h 3592090"/>
                <a:gd name="connsiteX128" fmla="*/ 6341281 w 7331182"/>
                <a:gd name="connsiteY128" fmla="*/ 167729 h 3592090"/>
                <a:gd name="connsiteX129" fmla="*/ 6366448 w 7331182"/>
                <a:gd name="connsiteY129" fmla="*/ 184507 h 3592090"/>
                <a:gd name="connsiteX130" fmla="*/ 6391615 w 7331182"/>
                <a:gd name="connsiteY130" fmla="*/ 192896 h 3592090"/>
                <a:gd name="connsiteX131" fmla="*/ 6416782 w 7331182"/>
                <a:gd name="connsiteY131" fmla="*/ 218063 h 3592090"/>
                <a:gd name="connsiteX132" fmla="*/ 6433560 w 7331182"/>
                <a:gd name="connsiteY132" fmla="*/ 243230 h 3592090"/>
                <a:gd name="connsiteX133" fmla="*/ 6467116 w 7331182"/>
                <a:gd name="connsiteY133" fmla="*/ 268397 h 3592090"/>
                <a:gd name="connsiteX134" fmla="*/ 6483894 w 7331182"/>
                <a:gd name="connsiteY134" fmla="*/ 293564 h 3592090"/>
                <a:gd name="connsiteX135" fmla="*/ 6534228 w 7331182"/>
                <a:gd name="connsiteY135" fmla="*/ 343898 h 3592090"/>
                <a:gd name="connsiteX136" fmla="*/ 6559395 w 7331182"/>
                <a:gd name="connsiteY136" fmla="*/ 369065 h 3592090"/>
                <a:gd name="connsiteX137" fmla="*/ 6592950 w 7331182"/>
                <a:gd name="connsiteY137" fmla="*/ 385843 h 3592090"/>
                <a:gd name="connsiteX138" fmla="*/ 6618117 w 7331182"/>
                <a:gd name="connsiteY138" fmla="*/ 402621 h 3592090"/>
                <a:gd name="connsiteX139" fmla="*/ 6685229 w 7331182"/>
                <a:gd name="connsiteY139" fmla="*/ 419399 h 3592090"/>
                <a:gd name="connsiteX140" fmla="*/ 6794286 w 7331182"/>
                <a:gd name="connsiteY140" fmla="*/ 411010 h 3592090"/>
                <a:gd name="connsiteX141" fmla="*/ 6844620 w 7331182"/>
                <a:gd name="connsiteY141" fmla="*/ 369065 h 3592090"/>
                <a:gd name="connsiteX142" fmla="*/ 6903343 w 7331182"/>
                <a:gd name="connsiteY142" fmla="*/ 301953 h 3592090"/>
                <a:gd name="connsiteX143" fmla="*/ 6928510 w 7331182"/>
                <a:gd name="connsiteY143" fmla="*/ 276786 h 3592090"/>
                <a:gd name="connsiteX144" fmla="*/ 6945288 w 7331182"/>
                <a:gd name="connsiteY144" fmla="*/ 251619 h 3592090"/>
                <a:gd name="connsiteX145" fmla="*/ 6995622 w 7331182"/>
                <a:gd name="connsiteY145" fmla="*/ 218063 h 3592090"/>
                <a:gd name="connsiteX146" fmla="*/ 7020789 w 7331182"/>
                <a:gd name="connsiteY146" fmla="*/ 201285 h 3592090"/>
                <a:gd name="connsiteX147" fmla="*/ 7071123 w 7331182"/>
                <a:gd name="connsiteY147" fmla="*/ 184507 h 3592090"/>
                <a:gd name="connsiteX148" fmla="*/ 7163402 w 7331182"/>
                <a:gd name="connsiteY148" fmla="*/ 192896 h 3592090"/>
                <a:gd name="connsiteX149" fmla="*/ 7196958 w 7331182"/>
                <a:gd name="connsiteY149" fmla="*/ 234841 h 3592090"/>
                <a:gd name="connsiteX150" fmla="*/ 7222125 w 7331182"/>
                <a:gd name="connsiteY150" fmla="*/ 251619 h 3592090"/>
                <a:gd name="connsiteX151" fmla="*/ 7247292 w 7331182"/>
                <a:gd name="connsiteY151" fmla="*/ 301953 h 3592090"/>
                <a:gd name="connsiteX152" fmla="*/ 7272459 w 7331182"/>
                <a:gd name="connsiteY152" fmla="*/ 352287 h 3592090"/>
                <a:gd name="connsiteX153" fmla="*/ 7297626 w 7331182"/>
                <a:gd name="connsiteY153" fmla="*/ 360676 h 3592090"/>
                <a:gd name="connsiteX154" fmla="*/ 7331182 w 7331182"/>
                <a:gd name="connsiteY154" fmla="*/ 377454 h 3592090"/>
                <a:gd name="connsiteX0" fmla="*/ 2028771 w 7315684"/>
                <a:gd name="connsiteY0" fmla="*/ 3303553 h 3592090"/>
                <a:gd name="connsiteX1" fmla="*/ 57 w 7315684"/>
                <a:gd name="connsiteY1" fmla="*/ 3592048 h 3592090"/>
                <a:gd name="connsiteX2" fmla="*/ 166983 w 7315684"/>
                <a:gd name="connsiteY2" fmla="*/ 243230 h 3592090"/>
                <a:gd name="connsiteX3" fmla="*/ 192150 w 7315684"/>
                <a:gd name="connsiteY3" fmla="*/ 260008 h 3592090"/>
                <a:gd name="connsiteX4" fmla="*/ 242484 w 7315684"/>
                <a:gd name="connsiteY4" fmla="*/ 276786 h 3592090"/>
                <a:gd name="connsiteX5" fmla="*/ 418653 w 7315684"/>
                <a:gd name="connsiteY5" fmla="*/ 260008 h 3592090"/>
                <a:gd name="connsiteX6" fmla="*/ 443820 w 7315684"/>
                <a:gd name="connsiteY6" fmla="*/ 251619 h 3592090"/>
                <a:gd name="connsiteX7" fmla="*/ 468987 w 7315684"/>
                <a:gd name="connsiteY7" fmla="*/ 234841 h 3592090"/>
                <a:gd name="connsiteX8" fmla="*/ 494154 w 7315684"/>
                <a:gd name="connsiteY8" fmla="*/ 226452 h 3592090"/>
                <a:gd name="connsiteX9" fmla="*/ 519321 w 7315684"/>
                <a:gd name="connsiteY9" fmla="*/ 209674 h 3592090"/>
                <a:gd name="connsiteX10" fmla="*/ 594822 w 7315684"/>
                <a:gd name="connsiteY10" fmla="*/ 176118 h 3592090"/>
                <a:gd name="connsiteX11" fmla="*/ 729046 w 7315684"/>
                <a:gd name="connsiteY11" fmla="*/ 184507 h 3592090"/>
                <a:gd name="connsiteX12" fmla="*/ 829714 w 7315684"/>
                <a:gd name="connsiteY12" fmla="*/ 234841 h 3592090"/>
                <a:gd name="connsiteX13" fmla="*/ 880048 w 7315684"/>
                <a:gd name="connsiteY13" fmla="*/ 268397 h 3592090"/>
                <a:gd name="connsiteX14" fmla="*/ 930382 w 7315684"/>
                <a:gd name="connsiteY14" fmla="*/ 310342 h 3592090"/>
                <a:gd name="connsiteX15" fmla="*/ 980716 w 7315684"/>
                <a:gd name="connsiteY15" fmla="*/ 327120 h 3592090"/>
                <a:gd name="connsiteX16" fmla="*/ 1005883 w 7315684"/>
                <a:gd name="connsiteY16" fmla="*/ 335509 h 3592090"/>
                <a:gd name="connsiteX17" fmla="*/ 1123328 w 7315684"/>
                <a:gd name="connsiteY17" fmla="*/ 327120 h 3592090"/>
                <a:gd name="connsiteX18" fmla="*/ 1148495 w 7315684"/>
                <a:gd name="connsiteY18" fmla="*/ 310342 h 3592090"/>
                <a:gd name="connsiteX19" fmla="*/ 1198829 w 7315684"/>
                <a:gd name="connsiteY19" fmla="*/ 293564 h 3592090"/>
                <a:gd name="connsiteX20" fmla="*/ 1299497 w 7315684"/>
                <a:gd name="connsiteY20" fmla="*/ 226452 h 3592090"/>
                <a:gd name="connsiteX21" fmla="*/ 1349831 w 7315684"/>
                <a:gd name="connsiteY21" fmla="*/ 192896 h 3592090"/>
                <a:gd name="connsiteX22" fmla="*/ 1374998 w 7315684"/>
                <a:gd name="connsiteY22" fmla="*/ 176118 h 3592090"/>
                <a:gd name="connsiteX23" fmla="*/ 1425332 w 7315684"/>
                <a:gd name="connsiteY23" fmla="*/ 159340 h 3592090"/>
                <a:gd name="connsiteX24" fmla="*/ 1509222 w 7315684"/>
                <a:gd name="connsiteY24" fmla="*/ 167729 h 3592090"/>
                <a:gd name="connsiteX25" fmla="*/ 1534389 w 7315684"/>
                <a:gd name="connsiteY25" fmla="*/ 184507 h 3592090"/>
                <a:gd name="connsiteX26" fmla="*/ 1584723 w 7315684"/>
                <a:gd name="connsiteY26" fmla="*/ 234841 h 3592090"/>
                <a:gd name="connsiteX27" fmla="*/ 1609890 w 7315684"/>
                <a:gd name="connsiteY27" fmla="*/ 243230 h 3592090"/>
                <a:gd name="connsiteX28" fmla="*/ 1660224 w 7315684"/>
                <a:gd name="connsiteY28" fmla="*/ 276786 h 3592090"/>
                <a:gd name="connsiteX29" fmla="*/ 1685391 w 7315684"/>
                <a:gd name="connsiteY29" fmla="*/ 293564 h 3592090"/>
                <a:gd name="connsiteX30" fmla="*/ 1710558 w 7315684"/>
                <a:gd name="connsiteY30" fmla="*/ 310342 h 3592090"/>
                <a:gd name="connsiteX31" fmla="*/ 1760892 w 7315684"/>
                <a:gd name="connsiteY31" fmla="*/ 335509 h 3592090"/>
                <a:gd name="connsiteX32" fmla="*/ 1853171 w 7315684"/>
                <a:gd name="connsiteY32" fmla="*/ 360676 h 3592090"/>
                <a:gd name="connsiteX33" fmla="*/ 1920283 w 7315684"/>
                <a:gd name="connsiteY33" fmla="*/ 352287 h 3592090"/>
                <a:gd name="connsiteX34" fmla="*/ 1953839 w 7315684"/>
                <a:gd name="connsiteY34" fmla="*/ 335509 h 3592090"/>
                <a:gd name="connsiteX35" fmla="*/ 1979006 w 7315684"/>
                <a:gd name="connsiteY35" fmla="*/ 327120 h 3592090"/>
                <a:gd name="connsiteX36" fmla="*/ 2054506 w 7315684"/>
                <a:gd name="connsiteY36" fmla="*/ 276786 h 3592090"/>
                <a:gd name="connsiteX37" fmla="*/ 2079673 w 7315684"/>
                <a:gd name="connsiteY37" fmla="*/ 260008 h 3592090"/>
                <a:gd name="connsiteX38" fmla="*/ 2130007 w 7315684"/>
                <a:gd name="connsiteY38" fmla="*/ 226452 h 3592090"/>
                <a:gd name="connsiteX39" fmla="*/ 2205508 w 7315684"/>
                <a:gd name="connsiteY39" fmla="*/ 184507 h 3592090"/>
                <a:gd name="connsiteX40" fmla="*/ 2230675 w 7315684"/>
                <a:gd name="connsiteY40" fmla="*/ 176118 h 3592090"/>
                <a:gd name="connsiteX41" fmla="*/ 2390066 w 7315684"/>
                <a:gd name="connsiteY41" fmla="*/ 184507 h 3592090"/>
                <a:gd name="connsiteX42" fmla="*/ 2406844 w 7315684"/>
                <a:gd name="connsiteY42" fmla="*/ 209674 h 3592090"/>
                <a:gd name="connsiteX43" fmla="*/ 2457178 w 7315684"/>
                <a:gd name="connsiteY43" fmla="*/ 243230 h 3592090"/>
                <a:gd name="connsiteX44" fmla="*/ 2499123 w 7315684"/>
                <a:gd name="connsiteY44" fmla="*/ 285175 h 3592090"/>
                <a:gd name="connsiteX45" fmla="*/ 2566235 w 7315684"/>
                <a:gd name="connsiteY45" fmla="*/ 343898 h 3592090"/>
                <a:gd name="connsiteX46" fmla="*/ 2641736 w 7315684"/>
                <a:gd name="connsiteY46" fmla="*/ 369065 h 3592090"/>
                <a:gd name="connsiteX47" fmla="*/ 2666903 w 7315684"/>
                <a:gd name="connsiteY47" fmla="*/ 377454 h 3592090"/>
                <a:gd name="connsiteX48" fmla="*/ 2767571 w 7315684"/>
                <a:gd name="connsiteY48" fmla="*/ 360676 h 3592090"/>
                <a:gd name="connsiteX49" fmla="*/ 2817905 w 7315684"/>
                <a:gd name="connsiteY49" fmla="*/ 343898 h 3592090"/>
                <a:gd name="connsiteX50" fmla="*/ 2868239 w 7315684"/>
                <a:gd name="connsiteY50" fmla="*/ 301953 h 3592090"/>
                <a:gd name="connsiteX51" fmla="*/ 2893406 w 7315684"/>
                <a:gd name="connsiteY51" fmla="*/ 276786 h 3592090"/>
                <a:gd name="connsiteX52" fmla="*/ 2918572 w 7315684"/>
                <a:gd name="connsiteY52" fmla="*/ 260008 h 3592090"/>
                <a:gd name="connsiteX53" fmla="*/ 2968906 w 7315684"/>
                <a:gd name="connsiteY53" fmla="*/ 218063 h 3592090"/>
                <a:gd name="connsiteX54" fmla="*/ 3044407 w 7315684"/>
                <a:gd name="connsiteY54" fmla="*/ 192896 h 3592090"/>
                <a:gd name="connsiteX55" fmla="*/ 3119908 w 7315684"/>
                <a:gd name="connsiteY55" fmla="*/ 167729 h 3592090"/>
                <a:gd name="connsiteX56" fmla="*/ 3145075 w 7315684"/>
                <a:gd name="connsiteY56" fmla="*/ 159340 h 3592090"/>
                <a:gd name="connsiteX57" fmla="*/ 3170242 w 7315684"/>
                <a:gd name="connsiteY57" fmla="*/ 150951 h 3592090"/>
                <a:gd name="connsiteX58" fmla="*/ 3270910 w 7315684"/>
                <a:gd name="connsiteY58" fmla="*/ 159340 h 3592090"/>
                <a:gd name="connsiteX59" fmla="*/ 3296077 w 7315684"/>
                <a:gd name="connsiteY59" fmla="*/ 167729 h 3592090"/>
                <a:gd name="connsiteX60" fmla="*/ 3329633 w 7315684"/>
                <a:gd name="connsiteY60" fmla="*/ 218063 h 3592090"/>
                <a:gd name="connsiteX61" fmla="*/ 3346411 w 7315684"/>
                <a:gd name="connsiteY61" fmla="*/ 243230 h 3592090"/>
                <a:gd name="connsiteX62" fmla="*/ 3371578 w 7315684"/>
                <a:gd name="connsiteY62" fmla="*/ 260008 h 3592090"/>
                <a:gd name="connsiteX63" fmla="*/ 3438690 w 7315684"/>
                <a:gd name="connsiteY63" fmla="*/ 318731 h 3592090"/>
                <a:gd name="connsiteX64" fmla="*/ 3463857 w 7315684"/>
                <a:gd name="connsiteY64" fmla="*/ 343898 h 3592090"/>
                <a:gd name="connsiteX65" fmla="*/ 3514191 w 7315684"/>
                <a:gd name="connsiteY65" fmla="*/ 377454 h 3592090"/>
                <a:gd name="connsiteX66" fmla="*/ 3640026 w 7315684"/>
                <a:gd name="connsiteY66" fmla="*/ 360676 h 3592090"/>
                <a:gd name="connsiteX67" fmla="*/ 3690360 w 7315684"/>
                <a:gd name="connsiteY67" fmla="*/ 327120 h 3592090"/>
                <a:gd name="connsiteX68" fmla="*/ 3715527 w 7315684"/>
                <a:gd name="connsiteY68" fmla="*/ 310342 h 3592090"/>
                <a:gd name="connsiteX69" fmla="*/ 3757472 w 7315684"/>
                <a:gd name="connsiteY69" fmla="*/ 268397 h 3592090"/>
                <a:gd name="connsiteX70" fmla="*/ 3799417 w 7315684"/>
                <a:gd name="connsiteY70" fmla="*/ 226452 h 3592090"/>
                <a:gd name="connsiteX71" fmla="*/ 3841361 w 7315684"/>
                <a:gd name="connsiteY71" fmla="*/ 192896 h 3592090"/>
                <a:gd name="connsiteX72" fmla="*/ 3866528 w 7315684"/>
                <a:gd name="connsiteY72" fmla="*/ 176118 h 3592090"/>
                <a:gd name="connsiteX73" fmla="*/ 3916862 w 7315684"/>
                <a:gd name="connsiteY73" fmla="*/ 159340 h 3592090"/>
                <a:gd name="connsiteX74" fmla="*/ 3992363 w 7315684"/>
                <a:gd name="connsiteY74" fmla="*/ 167729 h 3592090"/>
                <a:gd name="connsiteX75" fmla="*/ 4034308 w 7315684"/>
                <a:gd name="connsiteY75" fmla="*/ 218063 h 3592090"/>
                <a:gd name="connsiteX76" fmla="*/ 4059475 w 7315684"/>
                <a:gd name="connsiteY76" fmla="*/ 243230 h 3592090"/>
                <a:gd name="connsiteX77" fmla="*/ 4093031 w 7315684"/>
                <a:gd name="connsiteY77" fmla="*/ 293564 h 3592090"/>
                <a:gd name="connsiteX78" fmla="*/ 4118198 w 7315684"/>
                <a:gd name="connsiteY78" fmla="*/ 310342 h 3592090"/>
                <a:gd name="connsiteX79" fmla="*/ 4168532 w 7315684"/>
                <a:gd name="connsiteY79" fmla="*/ 360676 h 3592090"/>
                <a:gd name="connsiteX80" fmla="*/ 4193699 w 7315684"/>
                <a:gd name="connsiteY80" fmla="*/ 369065 h 3592090"/>
                <a:gd name="connsiteX81" fmla="*/ 4244033 w 7315684"/>
                <a:gd name="connsiteY81" fmla="*/ 402621 h 3592090"/>
                <a:gd name="connsiteX82" fmla="*/ 4353090 w 7315684"/>
                <a:gd name="connsiteY82" fmla="*/ 394232 h 3592090"/>
                <a:gd name="connsiteX83" fmla="*/ 4403424 w 7315684"/>
                <a:gd name="connsiteY83" fmla="*/ 343898 h 3592090"/>
                <a:gd name="connsiteX84" fmla="*/ 4453758 w 7315684"/>
                <a:gd name="connsiteY84" fmla="*/ 301953 h 3592090"/>
                <a:gd name="connsiteX85" fmla="*/ 4470536 w 7315684"/>
                <a:gd name="connsiteY85" fmla="*/ 276786 h 3592090"/>
                <a:gd name="connsiteX86" fmla="*/ 4520870 w 7315684"/>
                <a:gd name="connsiteY86" fmla="*/ 234841 h 3592090"/>
                <a:gd name="connsiteX87" fmla="*/ 4537648 w 7315684"/>
                <a:gd name="connsiteY87" fmla="*/ 209674 h 3592090"/>
                <a:gd name="connsiteX88" fmla="*/ 4562815 w 7315684"/>
                <a:gd name="connsiteY88" fmla="*/ 201285 h 3592090"/>
                <a:gd name="connsiteX89" fmla="*/ 4613149 w 7315684"/>
                <a:gd name="connsiteY89" fmla="*/ 167729 h 3592090"/>
                <a:gd name="connsiteX90" fmla="*/ 4638316 w 7315684"/>
                <a:gd name="connsiteY90" fmla="*/ 150951 h 3592090"/>
                <a:gd name="connsiteX91" fmla="*/ 4688650 w 7315684"/>
                <a:gd name="connsiteY91" fmla="*/ 134173 h 3592090"/>
                <a:gd name="connsiteX92" fmla="*/ 4755761 w 7315684"/>
                <a:gd name="connsiteY92" fmla="*/ 142562 h 3592090"/>
                <a:gd name="connsiteX93" fmla="*/ 4797706 w 7315684"/>
                <a:gd name="connsiteY93" fmla="*/ 184507 h 3592090"/>
                <a:gd name="connsiteX94" fmla="*/ 4822873 w 7315684"/>
                <a:gd name="connsiteY94" fmla="*/ 201285 h 3592090"/>
                <a:gd name="connsiteX95" fmla="*/ 4848040 w 7315684"/>
                <a:gd name="connsiteY95" fmla="*/ 226452 h 3592090"/>
                <a:gd name="connsiteX96" fmla="*/ 4881596 w 7315684"/>
                <a:gd name="connsiteY96" fmla="*/ 276786 h 3592090"/>
                <a:gd name="connsiteX97" fmla="*/ 4923541 w 7315684"/>
                <a:gd name="connsiteY97" fmla="*/ 318731 h 3592090"/>
                <a:gd name="connsiteX98" fmla="*/ 4940319 w 7315684"/>
                <a:gd name="connsiteY98" fmla="*/ 343898 h 3592090"/>
                <a:gd name="connsiteX99" fmla="*/ 4965486 w 7315684"/>
                <a:gd name="connsiteY99" fmla="*/ 352287 h 3592090"/>
                <a:gd name="connsiteX100" fmla="*/ 4999042 w 7315684"/>
                <a:gd name="connsiteY100" fmla="*/ 369065 h 3592090"/>
                <a:gd name="connsiteX101" fmla="*/ 5099710 w 7315684"/>
                <a:gd name="connsiteY101" fmla="*/ 352287 h 3592090"/>
                <a:gd name="connsiteX102" fmla="*/ 5124877 w 7315684"/>
                <a:gd name="connsiteY102" fmla="*/ 335509 h 3592090"/>
                <a:gd name="connsiteX103" fmla="*/ 5141655 w 7315684"/>
                <a:gd name="connsiteY103" fmla="*/ 310342 h 3592090"/>
                <a:gd name="connsiteX104" fmla="*/ 5191989 w 7315684"/>
                <a:gd name="connsiteY104" fmla="*/ 276786 h 3592090"/>
                <a:gd name="connsiteX105" fmla="*/ 5233934 w 7315684"/>
                <a:gd name="connsiteY105" fmla="*/ 234841 h 3592090"/>
                <a:gd name="connsiteX106" fmla="*/ 5250712 w 7315684"/>
                <a:gd name="connsiteY106" fmla="*/ 209674 h 3592090"/>
                <a:gd name="connsiteX107" fmla="*/ 5275879 w 7315684"/>
                <a:gd name="connsiteY107" fmla="*/ 201285 h 3592090"/>
                <a:gd name="connsiteX108" fmla="*/ 5368158 w 7315684"/>
                <a:gd name="connsiteY108" fmla="*/ 159340 h 3592090"/>
                <a:gd name="connsiteX109" fmla="*/ 5485604 w 7315684"/>
                <a:gd name="connsiteY109" fmla="*/ 176118 h 3592090"/>
                <a:gd name="connsiteX110" fmla="*/ 5510771 w 7315684"/>
                <a:gd name="connsiteY110" fmla="*/ 192896 h 3592090"/>
                <a:gd name="connsiteX111" fmla="*/ 5544327 w 7315684"/>
                <a:gd name="connsiteY111" fmla="*/ 218063 h 3592090"/>
                <a:gd name="connsiteX112" fmla="*/ 5603050 w 7315684"/>
                <a:gd name="connsiteY112" fmla="*/ 285175 h 3592090"/>
                <a:gd name="connsiteX113" fmla="*/ 5636606 w 7315684"/>
                <a:gd name="connsiteY113" fmla="*/ 335509 h 3592090"/>
                <a:gd name="connsiteX114" fmla="*/ 5712106 w 7315684"/>
                <a:gd name="connsiteY114" fmla="*/ 385843 h 3592090"/>
                <a:gd name="connsiteX115" fmla="*/ 5737273 w 7315684"/>
                <a:gd name="connsiteY115" fmla="*/ 402621 h 3592090"/>
                <a:gd name="connsiteX116" fmla="*/ 5821163 w 7315684"/>
                <a:gd name="connsiteY116" fmla="*/ 427788 h 3592090"/>
                <a:gd name="connsiteX117" fmla="*/ 5896664 w 7315684"/>
                <a:gd name="connsiteY117" fmla="*/ 419399 h 3592090"/>
                <a:gd name="connsiteX118" fmla="*/ 5921831 w 7315684"/>
                <a:gd name="connsiteY118" fmla="*/ 411010 h 3592090"/>
                <a:gd name="connsiteX119" fmla="*/ 5946998 w 7315684"/>
                <a:gd name="connsiteY119" fmla="*/ 385843 h 3592090"/>
                <a:gd name="connsiteX120" fmla="*/ 5972165 w 7315684"/>
                <a:gd name="connsiteY120" fmla="*/ 369065 h 3592090"/>
                <a:gd name="connsiteX121" fmla="*/ 6014110 w 7315684"/>
                <a:gd name="connsiteY121" fmla="*/ 318731 h 3592090"/>
                <a:gd name="connsiteX122" fmla="*/ 6039277 w 7315684"/>
                <a:gd name="connsiteY122" fmla="*/ 301953 h 3592090"/>
                <a:gd name="connsiteX123" fmla="*/ 6064444 w 7315684"/>
                <a:gd name="connsiteY123" fmla="*/ 276786 h 3592090"/>
                <a:gd name="connsiteX124" fmla="*/ 6114778 w 7315684"/>
                <a:gd name="connsiteY124" fmla="*/ 243230 h 3592090"/>
                <a:gd name="connsiteX125" fmla="*/ 6156723 w 7315684"/>
                <a:gd name="connsiteY125" fmla="*/ 201285 h 3592090"/>
                <a:gd name="connsiteX126" fmla="*/ 6181890 w 7315684"/>
                <a:gd name="connsiteY126" fmla="*/ 176118 h 3592090"/>
                <a:gd name="connsiteX127" fmla="*/ 6232224 w 7315684"/>
                <a:gd name="connsiteY127" fmla="*/ 159340 h 3592090"/>
                <a:gd name="connsiteX128" fmla="*/ 6341281 w 7315684"/>
                <a:gd name="connsiteY128" fmla="*/ 167729 h 3592090"/>
                <a:gd name="connsiteX129" fmla="*/ 6366448 w 7315684"/>
                <a:gd name="connsiteY129" fmla="*/ 184507 h 3592090"/>
                <a:gd name="connsiteX130" fmla="*/ 6391615 w 7315684"/>
                <a:gd name="connsiteY130" fmla="*/ 192896 h 3592090"/>
                <a:gd name="connsiteX131" fmla="*/ 6416782 w 7315684"/>
                <a:gd name="connsiteY131" fmla="*/ 218063 h 3592090"/>
                <a:gd name="connsiteX132" fmla="*/ 6433560 w 7315684"/>
                <a:gd name="connsiteY132" fmla="*/ 243230 h 3592090"/>
                <a:gd name="connsiteX133" fmla="*/ 6467116 w 7315684"/>
                <a:gd name="connsiteY133" fmla="*/ 268397 h 3592090"/>
                <a:gd name="connsiteX134" fmla="*/ 6483894 w 7315684"/>
                <a:gd name="connsiteY134" fmla="*/ 293564 h 3592090"/>
                <a:gd name="connsiteX135" fmla="*/ 6534228 w 7315684"/>
                <a:gd name="connsiteY135" fmla="*/ 343898 h 3592090"/>
                <a:gd name="connsiteX136" fmla="*/ 6559395 w 7315684"/>
                <a:gd name="connsiteY136" fmla="*/ 369065 h 3592090"/>
                <a:gd name="connsiteX137" fmla="*/ 6592950 w 7315684"/>
                <a:gd name="connsiteY137" fmla="*/ 385843 h 3592090"/>
                <a:gd name="connsiteX138" fmla="*/ 6618117 w 7315684"/>
                <a:gd name="connsiteY138" fmla="*/ 402621 h 3592090"/>
                <a:gd name="connsiteX139" fmla="*/ 6685229 w 7315684"/>
                <a:gd name="connsiteY139" fmla="*/ 419399 h 3592090"/>
                <a:gd name="connsiteX140" fmla="*/ 6794286 w 7315684"/>
                <a:gd name="connsiteY140" fmla="*/ 411010 h 3592090"/>
                <a:gd name="connsiteX141" fmla="*/ 6844620 w 7315684"/>
                <a:gd name="connsiteY141" fmla="*/ 369065 h 3592090"/>
                <a:gd name="connsiteX142" fmla="*/ 6903343 w 7315684"/>
                <a:gd name="connsiteY142" fmla="*/ 301953 h 3592090"/>
                <a:gd name="connsiteX143" fmla="*/ 6928510 w 7315684"/>
                <a:gd name="connsiteY143" fmla="*/ 276786 h 3592090"/>
                <a:gd name="connsiteX144" fmla="*/ 6945288 w 7315684"/>
                <a:gd name="connsiteY144" fmla="*/ 251619 h 3592090"/>
                <a:gd name="connsiteX145" fmla="*/ 6995622 w 7315684"/>
                <a:gd name="connsiteY145" fmla="*/ 218063 h 3592090"/>
                <a:gd name="connsiteX146" fmla="*/ 7020789 w 7315684"/>
                <a:gd name="connsiteY146" fmla="*/ 201285 h 3592090"/>
                <a:gd name="connsiteX147" fmla="*/ 7071123 w 7315684"/>
                <a:gd name="connsiteY147" fmla="*/ 184507 h 3592090"/>
                <a:gd name="connsiteX148" fmla="*/ 7163402 w 7315684"/>
                <a:gd name="connsiteY148" fmla="*/ 192896 h 3592090"/>
                <a:gd name="connsiteX149" fmla="*/ 7196958 w 7315684"/>
                <a:gd name="connsiteY149" fmla="*/ 234841 h 3592090"/>
                <a:gd name="connsiteX150" fmla="*/ 7222125 w 7315684"/>
                <a:gd name="connsiteY150" fmla="*/ 251619 h 3592090"/>
                <a:gd name="connsiteX151" fmla="*/ 7247292 w 7315684"/>
                <a:gd name="connsiteY151" fmla="*/ 301953 h 3592090"/>
                <a:gd name="connsiteX152" fmla="*/ 7272459 w 7315684"/>
                <a:gd name="connsiteY152" fmla="*/ 352287 h 3592090"/>
                <a:gd name="connsiteX153" fmla="*/ 7297626 w 7315684"/>
                <a:gd name="connsiteY153" fmla="*/ 360676 h 3592090"/>
                <a:gd name="connsiteX154" fmla="*/ 7315684 w 7315684"/>
                <a:gd name="connsiteY154" fmla="*/ 3590769 h 3592090"/>
                <a:gd name="connsiteX0" fmla="*/ 7329151 w 7329151"/>
                <a:gd name="connsiteY0" fmla="*/ 3592855 h 3592882"/>
                <a:gd name="connsiteX1" fmla="*/ 17 w 7329151"/>
                <a:gd name="connsiteY1" fmla="*/ 3592048 h 3592882"/>
                <a:gd name="connsiteX2" fmla="*/ 166943 w 7329151"/>
                <a:gd name="connsiteY2" fmla="*/ 243230 h 3592882"/>
                <a:gd name="connsiteX3" fmla="*/ 192110 w 7329151"/>
                <a:gd name="connsiteY3" fmla="*/ 260008 h 3592882"/>
                <a:gd name="connsiteX4" fmla="*/ 242444 w 7329151"/>
                <a:gd name="connsiteY4" fmla="*/ 276786 h 3592882"/>
                <a:gd name="connsiteX5" fmla="*/ 418613 w 7329151"/>
                <a:gd name="connsiteY5" fmla="*/ 260008 h 3592882"/>
                <a:gd name="connsiteX6" fmla="*/ 443780 w 7329151"/>
                <a:gd name="connsiteY6" fmla="*/ 251619 h 3592882"/>
                <a:gd name="connsiteX7" fmla="*/ 468947 w 7329151"/>
                <a:gd name="connsiteY7" fmla="*/ 234841 h 3592882"/>
                <a:gd name="connsiteX8" fmla="*/ 494114 w 7329151"/>
                <a:gd name="connsiteY8" fmla="*/ 226452 h 3592882"/>
                <a:gd name="connsiteX9" fmla="*/ 519281 w 7329151"/>
                <a:gd name="connsiteY9" fmla="*/ 209674 h 3592882"/>
                <a:gd name="connsiteX10" fmla="*/ 594782 w 7329151"/>
                <a:gd name="connsiteY10" fmla="*/ 176118 h 3592882"/>
                <a:gd name="connsiteX11" fmla="*/ 729006 w 7329151"/>
                <a:gd name="connsiteY11" fmla="*/ 184507 h 3592882"/>
                <a:gd name="connsiteX12" fmla="*/ 829674 w 7329151"/>
                <a:gd name="connsiteY12" fmla="*/ 234841 h 3592882"/>
                <a:gd name="connsiteX13" fmla="*/ 880008 w 7329151"/>
                <a:gd name="connsiteY13" fmla="*/ 268397 h 3592882"/>
                <a:gd name="connsiteX14" fmla="*/ 930342 w 7329151"/>
                <a:gd name="connsiteY14" fmla="*/ 310342 h 3592882"/>
                <a:gd name="connsiteX15" fmla="*/ 980676 w 7329151"/>
                <a:gd name="connsiteY15" fmla="*/ 327120 h 3592882"/>
                <a:gd name="connsiteX16" fmla="*/ 1005843 w 7329151"/>
                <a:gd name="connsiteY16" fmla="*/ 335509 h 3592882"/>
                <a:gd name="connsiteX17" fmla="*/ 1123288 w 7329151"/>
                <a:gd name="connsiteY17" fmla="*/ 327120 h 3592882"/>
                <a:gd name="connsiteX18" fmla="*/ 1148455 w 7329151"/>
                <a:gd name="connsiteY18" fmla="*/ 310342 h 3592882"/>
                <a:gd name="connsiteX19" fmla="*/ 1198789 w 7329151"/>
                <a:gd name="connsiteY19" fmla="*/ 293564 h 3592882"/>
                <a:gd name="connsiteX20" fmla="*/ 1299457 w 7329151"/>
                <a:gd name="connsiteY20" fmla="*/ 226452 h 3592882"/>
                <a:gd name="connsiteX21" fmla="*/ 1349791 w 7329151"/>
                <a:gd name="connsiteY21" fmla="*/ 192896 h 3592882"/>
                <a:gd name="connsiteX22" fmla="*/ 1374958 w 7329151"/>
                <a:gd name="connsiteY22" fmla="*/ 176118 h 3592882"/>
                <a:gd name="connsiteX23" fmla="*/ 1425292 w 7329151"/>
                <a:gd name="connsiteY23" fmla="*/ 159340 h 3592882"/>
                <a:gd name="connsiteX24" fmla="*/ 1509182 w 7329151"/>
                <a:gd name="connsiteY24" fmla="*/ 167729 h 3592882"/>
                <a:gd name="connsiteX25" fmla="*/ 1534349 w 7329151"/>
                <a:gd name="connsiteY25" fmla="*/ 184507 h 3592882"/>
                <a:gd name="connsiteX26" fmla="*/ 1584683 w 7329151"/>
                <a:gd name="connsiteY26" fmla="*/ 234841 h 3592882"/>
                <a:gd name="connsiteX27" fmla="*/ 1609850 w 7329151"/>
                <a:gd name="connsiteY27" fmla="*/ 243230 h 3592882"/>
                <a:gd name="connsiteX28" fmla="*/ 1660184 w 7329151"/>
                <a:gd name="connsiteY28" fmla="*/ 276786 h 3592882"/>
                <a:gd name="connsiteX29" fmla="*/ 1685351 w 7329151"/>
                <a:gd name="connsiteY29" fmla="*/ 293564 h 3592882"/>
                <a:gd name="connsiteX30" fmla="*/ 1710518 w 7329151"/>
                <a:gd name="connsiteY30" fmla="*/ 310342 h 3592882"/>
                <a:gd name="connsiteX31" fmla="*/ 1760852 w 7329151"/>
                <a:gd name="connsiteY31" fmla="*/ 335509 h 3592882"/>
                <a:gd name="connsiteX32" fmla="*/ 1853131 w 7329151"/>
                <a:gd name="connsiteY32" fmla="*/ 360676 h 3592882"/>
                <a:gd name="connsiteX33" fmla="*/ 1920243 w 7329151"/>
                <a:gd name="connsiteY33" fmla="*/ 352287 h 3592882"/>
                <a:gd name="connsiteX34" fmla="*/ 1953799 w 7329151"/>
                <a:gd name="connsiteY34" fmla="*/ 335509 h 3592882"/>
                <a:gd name="connsiteX35" fmla="*/ 1978966 w 7329151"/>
                <a:gd name="connsiteY35" fmla="*/ 327120 h 3592882"/>
                <a:gd name="connsiteX36" fmla="*/ 2054466 w 7329151"/>
                <a:gd name="connsiteY36" fmla="*/ 276786 h 3592882"/>
                <a:gd name="connsiteX37" fmla="*/ 2079633 w 7329151"/>
                <a:gd name="connsiteY37" fmla="*/ 260008 h 3592882"/>
                <a:gd name="connsiteX38" fmla="*/ 2129967 w 7329151"/>
                <a:gd name="connsiteY38" fmla="*/ 226452 h 3592882"/>
                <a:gd name="connsiteX39" fmla="*/ 2205468 w 7329151"/>
                <a:gd name="connsiteY39" fmla="*/ 184507 h 3592882"/>
                <a:gd name="connsiteX40" fmla="*/ 2230635 w 7329151"/>
                <a:gd name="connsiteY40" fmla="*/ 176118 h 3592882"/>
                <a:gd name="connsiteX41" fmla="*/ 2390026 w 7329151"/>
                <a:gd name="connsiteY41" fmla="*/ 184507 h 3592882"/>
                <a:gd name="connsiteX42" fmla="*/ 2406804 w 7329151"/>
                <a:gd name="connsiteY42" fmla="*/ 209674 h 3592882"/>
                <a:gd name="connsiteX43" fmla="*/ 2457138 w 7329151"/>
                <a:gd name="connsiteY43" fmla="*/ 243230 h 3592882"/>
                <a:gd name="connsiteX44" fmla="*/ 2499083 w 7329151"/>
                <a:gd name="connsiteY44" fmla="*/ 285175 h 3592882"/>
                <a:gd name="connsiteX45" fmla="*/ 2566195 w 7329151"/>
                <a:gd name="connsiteY45" fmla="*/ 343898 h 3592882"/>
                <a:gd name="connsiteX46" fmla="*/ 2641696 w 7329151"/>
                <a:gd name="connsiteY46" fmla="*/ 369065 h 3592882"/>
                <a:gd name="connsiteX47" fmla="*/ 2666863 w 7329151"/>
                <a:gd name="connsiteY47" fmla="*/ 377454 h 3592882"/>
                <a:gd name="connsiteX48" fmla="*/ 2767531 w 7329151"/>
                <a:gd name="connsiteY48" fmla="*/ 360676 h 3592882"/>
                <a:gd name="connsiteX49" fmla="*/ 2817865 w 7329151"/>
                <a:gd name="connsiteY49" fmla="*/ 343898 h 3592882"/>
                <a:gd name="connsiteX50" fmla="*/ 2868199 w 7329151"/>
                <a:gd name="connsiteY50" fmla="*/ 301953 h 3592882"/>
                <a:gd name="connsiteX51" fmla="*/ 2893366 w 7329151"/>
                <a:gd name="connsiteY51" fmla="*/ 276786 h 3592882"/>
                <a:gd name="connsiteX52" fmla="*/ 2918532 w 7329151"/>
                <a:gd name="connsiteY52" fmla="*/ 260008 h 3592882"/>
                <a:gd name="connsiteX53" fmla="*/ 2968866 w 7329151"/>
                <a:gd name="connsiteY53" fmla="*/ 218063 h 3592882"/>
                <a:gd name="connsiteX54" fmla="*/ 3044367 w 7329151"/>
                <a:gd name="connsiteY54" fmla="*/ 192896 h 3592882"/>
                <a:gd name="connsiteX55" fmla="*/ 3119868 w 7329151"/>
                <a:gd name="connsiteY55" fmla="*/ 167729 h 3592882"/>
                <a:gd name="connsiteX56" fmla="*/ 3145035 w 7329151"/>
                <a:gd name="connsiteY56" fmla="*/ 159340 h 3592882"/>
                <a:gd name="connsiteX57" fmla="*/ 3170202 w 7329151"/>
                <a:gd name="connsiteY57" fmla="*/ 150951 h 3592882"/>
                <a:gd name="connsiteX58" fmla="*/ 3270870 w 7329151"/>
                <a:gd name="connsiteY58" fmla="*/ 159340 h 3592882"/>
                <a:gd name="connsiteX59" fmla="*/ 3296037 w 7329151"/>
                <a:gd name="connsiteY59" fmla="*/ 167729 h 3592882"/>
                <a:gd name="connsiteX60" fmla="*/ 3329593 w 7329151"/>
                <a:gd name="connsiteY60" fmla="*/ 218063 h 3592882"/>
                <a:gd name="connsiteX61" fmla="*/ 3346371 w 7329151"/>
                <a:gd name="connsiteY61" fmla="*/ 243230 h 3592882"/>
                <a:gd name="connsiteX62" fmla="*/ 3371538 w 7329151"/>
                <a:gd name="connsiteY62" fmla="*/ 260008 h 3592882"/>
                <a:gd name="connsiteX63" fmla="*/ 3438650 w 7329151"/>
                <a:gd name="connsiteY63" fmla="*/ 318731 h 3592882"/>
                <a:gd name="connsiteX64" fmla="*/ 3463817 w 7329151"/>
                <a:gd name="connsiteY64" fmla="*/ 343898 h 3592882"/>
                <a:gd name="connsiteX65" fmla="*/ 3514151 w 7329151"/>
                <a:gd name="connsiteY65" fmla="*/ 377454 h 3592882"/>
                <a:gd name="connsiteX66" fmla="*/ 3639986 w 7329151"/>
                <a:gd name="connsiteY66" fmla="*/ 360676 h 3592882"/>
                <a:gd name="connsiteX67" fmla="*/ 3690320 w 7329151"/>
                <a:gd name="connsiteY67" fmla="*/ 327120 h 3592882"/>
                <a:gd name="connsiteX68" fmla="*/ 3715487 w 7329151"/>
                <a:gd name="connsiteY68" fmla="*/ 310342 h 3592882"/>
                <a:gd name="connsiteX69" fmla="*/ 3757432 w 7329151"/>
                <a:gd name="connsiteY69" fmla="*/ 268397 h 3592882"/>
                <a:gd name="connsiteX70" fmla="*/ 3799377 w 7329151"/>
                <a:gd name="connsiteY70" fmla="*/ 226452 h 3592882"/>
                <a:gd name="connsiteX71" fmla="*/ 3841321 w 7329151"/>
                <a:gd name="connsiteY71" fmla="*/ 192896 h 3592882"/>
                <a:gd name="connsiteX72" fmla="*/ 3866488 w 7329151"/>
                <a:gd name="connsiteY72" fmla="*/ 176118 h 3592882"/>
                <a:gd name="connsiteX73" fmla="*/ 3916822 w 7329151"/>
                <a:gd name="connsiteY73" fmla="*/ 159340 h 3592882"/>
                <a:gd name="connsiteX74" fmla="*/ 3992323 w 7329151"/>
                <a:gd name="connsiteY74" fmla="*/ 167729 h 3592882"/>
                <a:gd name="connsiteX75" fmla="*/ 4034268 w 7329151"/>
                <a:gd name="connsiteY75" fmla="*/ 218063 h 3592882"/>
                <a:gd name="connsiteX76" fmla="*/ 4059435 w 7329151"/>
                <a:gd name="connsiteY76" fmla="*/ 243230 h 3592882"/>
                <a:gd name="connsiteX77" fmla="*/ 4092991 w 7329151"/>
                <a:gd name="connsiteY77" fmla="*/ 293564 h 3592882"/>
                <a:gd name="connsiteX78" fmla="*/ 4118158 w 7329151"/>
                <a:gd name="connsiteY78" fmla="*/ 310342 h 3592882"/>
                <a:gd name="connsiteX79" fmla="*/ 4168492 w 7329151"/>
                <a:gd name="connsiteY79" fmla="*/ 360676 h 3592882"/>
                <a:gd name="connsiteX80" fmla="*/ 4193659 w 7329151"/>
                <a:gd name="connsiteY80" fmla="*/ 369065 h 3592882"/>
                <a:gd name="connsiteX81" fmla="*/ 4243993 w 7329151"/>
                <a:gd name="connsiteY81" fmla="*/ 402621 h 3592882"/>
                <a:gd name="connsiteX82" fmla="*/ 4353050 w 7329151"/>
                <a:gd name="connsiteY82" fmla="*/ 394232 h 3592882"/>
                <a:gd name="connsiteX83" fmla="*/ 4403384 w 7329151"/>
                <a:gd name="connsiteY83" fmla="*/ 343898 h 3592882"/>
                <a:gd name="connsiteX84" fmla="*/ 4453718 w 7329151"/>
                <a:gd name="connsiteY84" fmla="*/ 301953 h 3592882"/>
                <a:gd name="connsiteX85" fmla="*/ 4470496 w 7329151"/>
                <a:gd name="connsiteY85" fmla="*/ 276786 h 3592882"/>
                <a:gd name="connsiteX86" fmla="*/ 4520830 w 7329151"/>
                <a:gd name="connsiteY86" fmla="*/ 234841 h 3592882"/>
                <a:gd name="connsiteX87" fmla="*/ 4537608 w 7329151"/>
                <a:gd name="connsiteY87" fmla="*/ 209674 h 3592882"/>
                <a:gd name="connsiteX88" fmla="*/ 4562775 w 7329151"/>
                <a:gd name="connsiteY88" fmla="*/ 201285 h 3592882"/>
                <a:gd name="connsiteX89" fmla="*/ 4613109 w 7329151"/>
                <a:gd name="connsiteY89" fmla="*/ 167729 h 3592882"/>
                <a:gd name="connsiteX90" fmla="*/ 4638276 w 7329151"/>
                <a:gd name="connsiteY90" fmla="*/ 150951 h 3592882"/>
                <a:gd name="connsiteX91" fmla="*/ 4688610 w 7329151"/>
                <a:gd name="connsiteY91" fmla="*/ 134173 h 3592882"/>
                <a:gd name="connsiteX92" fmla="*/ 4755721 w 7329151"/>
                <a:gd name="connsiteY92" fmla="*/ 142562 h 3592882"/>
                <a:gd name="connsiteX93" fmla="*/ 4797666 w 7329151"/>
                <a:gd name="connsiteY93" fmla="*/ 184507 h 3592882"/>
                <a:gd name="connsiteX94" fmla="*/ 4822833 w 7329151"/>
                <a:gd name="connsiteY94" fmla="*/ 201285 h 3592882"/>
                <a:gd name="connsiteX95" fmla="*/ 4848000 w 7329151"/>
                <a:gd name="connsiteY95" fmla="*/ 226452 h 3592882"/>
                <a:gd name="connsiteX96" fmla="*/ 4881556 w 7329151"/>
                <a:gd name="connsiteY96" fmla="*/ 276786 h 3592882"/>
                <a:gd name="connsiteX97" fmla="*/ 4923501 w 7329151"/>
                <a:gd name="connsiteY97" fmla="*/ 318731 h 3592882"/>
                <a:gd name="connsiteX98" fmla="*/ 4940279 w 7329151"/>
                <a:gd name="connsiteY98" fmla="*/ 343898 h 3592882"/>
                <a:gd name="connsiteX99" fmla="*/ 4965446 w 7329151"/>
                <a:gd name="connsiteY99" fmla="*/ 352287 h 3592882"/>
                <a:gd name="connsiteX100" fmla="*/ 4999002 w 7329151"/>
                <a:gd name="connsiteY100" fmla="*/ 369065 h 3592882"/>
                <a:gd name="connsiteX101" fmla="*/ 5099670 w 7329151"/>
                <a:gd name="connsiteY101" fmla="*/ 352287 h 3592882"/>
                <a:gd name="connsiteX102" fmla="*/ 5124837 w 7329151"/>
                <a:gd name="connsiteY102" fmla="*/ 335509 h 3592882"/>
                <a:gd name="connsiteX103" fmla="*/ 5141615 w 7329151"/>
                <a:gd name="connsiteY103" fmla="*/ 310342 h 3592882"/>
                <a:gd name="connsiteX104" fmla="*/ 5191949 w 7329151"/>
                <a:gd name="connsiteY104" fmla="*/ 276786 h 3592882"/>
                <a:gd name="connsiteX105" fmla="*/ 5233894 w 7329151"/>
                <a:gd name="connsiteY105" fmla="*/ 234841 h 3592882"/>
                <a:gd name="connsiteX106" fmla="*/ 5250672 w 7329151"/>
                <a:gd name="connsiteY106" fmla="*/ 209674 h 3592882"/>
                <a:gd name="connsiteX107" fmla="*/ 5275839 w 7329151"/>
                <a:gd name="connsiteY107" fmla="*/ 201285 h 3592882"/>
                <a:gd name="connsiteX108" fmla="*/ 5368118 w 7329151"/>
                <a:gd name="connsiteY108" fmla="*/ 159340 h 3592882"/>
                <a:gd name="connsiteX109" fmla="*/ 5485564 w 7329151"/>
                <a:gd name="connsiteY109" fmla="*/ 176118 h 3592882"/>
                <a:gd name="connsiteX110" fmla="*/ 5510731 w 7329151"/>
                <a:gd name="connsiteY110" fmla="*/ 192896 h 3592882"/>
                <a:gd name="connsiteX111" fmla="*/ 5544287 w 7329151"/>
                <a:gd name="connsiteY111" fmla="*/ 218063 h 3592882"/>
                <a:gd name="connsiteX112" fmla="*/ 5603010 w 7329151"/>
                <a:gd name="connsiteY112" fmla="*/ 285175 h 3592882"/>
                <a:gd name="connsiteX113" fmla="*/ 5636566 w 7329151"/>
                <a:gd name="connsiteY113" fmla="*/ 335509 h 3592882"/>
                <a:gd name="connsiteX114" fmla="*/ 5712066 w 7329151"/>
                <a:gd name="connsiteY114" fmla="*/ 385843 h 3592882"/>
                <a:gd name="connsiteX115" fmla="*/ 5737233 w 7329151"/>
                <a:gd name="connsiteY115" fmla="*/ 402621 h 3592882"/>
                <a:gd name="connsiteX116" fmla="*/ 5821123 w 7329151"/>
                <a:gd name="connsiteY116" fmla="*/ 427788 h 3592882"/>
                <a:gd name="connsiteX117" fmla="*/ 5896624 w 7329151"/>
                <a:gd name="connsiteY117" fmla="*/ 419399 h 3592882"/>
                <a:gd name="connsiteX118" fmla="*/ 5921791 w 7329151"/>
                <a:gd name="connsiteY118" fmla="*/ 411010 h 3592882"/>
                <a:gd name="connsiteX119" fmla="*/ 5946958 w 7329151"/>
                <a:gd name="connsiteY119" fmla="*/ 385843 h 3592882"/>
                <a:gd name="connsiteX120" fmla="*/ 5972125 w 7329151"/>
                <a:gd name="connsiteY120" fmla="*/ 369065 h 3592882"/>
                <a:gd name="connsiteX121" fmla="*/ 6014070 w 7329151"/>
                <a:gd name="connsiteY121" fmla="*/ 318731 h 3592882"/>
                <a:gd name="connsiteX122" fmla="*/ 6039237 w 7329151"/>
                <a:gd name="connsiteY122" fmla="*/ 301953 h 3592882"/>
                <a:gd name="connsiteX123" fmla="*/ 6064404 w 7329151"/>
                <a:gd name="connsiteY123" fmla="*/ 276786 h 3592882"/>
                <a:gd name="connsiteX124" fmla="*/ 6114738 w 7329151"/>
                <a:gd name="connsiteY124" fmla="*/ 243230 h 3592882"/>
                <a:gd name="connsiteX125" fmla="*/ 6156683 w 7329151"/>
                <a:gd name="connsiteY125" fmla="*/ 201285 h 3592882"/>
                <a:gd name="connsiteX126" fmla="*/ 6181850 w 7329151"/>
                <a:gd name="connsiteY126" fmla="*/ 176118 h 3592882"/>
                <a:gd name="connsiteX127" fmla="*/ 6232184 w 7329151"/>
                <a:gd name="connsiteY127" fmla="*/ 159340 h 3592882"/>
                <a:gd name="connsiteX128" fmla="*/ 6341241 w 7329151"/>
                <a:gd name="connsiteY128" fmla="*/ 167729 h 3592882"/>
                <a:gd name="connsiteX129" fmla="*/ 6366408 w 7329151"/>
                <a:gd name="connsiteY129" fmla="*/ 184507 h 3592882"/>
                <a:gd name="connsiteX130" fmla="*/ 6391575 w 7329151"/>
                <a:gd name="connsiteY130" fmla="*/ 192896 h 3592882"/>
                <a:gd name="connsiteX131" fmla="*/ 6416742 w 7329151"/>
                <a:gd name="connsiteY131" fmla="*/ 218063 h 3592882"/>
                <a:gd name="connsiteX132" fmla="*/ 6433520 w 7329151"/>
                <a:gd name="connsiteY132" fmla="*/ 243230 h 3592882"/>
                <a:gd name="connsiteX133" fmla="*/ 6467076 w 7329151"/>
                <a:gd name="connsiteY133" fmla="*/ 268397 h 3592882"/>
                <a:gd name="connsiteX134" fmla="*/ 6483854 w 7329151"/>
                <a:gd name="connsiteY134" fmla="*/ 293564 h 3592882"/>
                <a:gd name="connsiteX135" fmla="*/ 6534188 w 7329151"/>
                <a:gd name="connsiteY135" fmla="*/ 343898 h 3592882"/>
                <a:gd name="connsiteX136" fmla="*/ 6559355 w 7329151"/>
                <a:gd name="connsiteY136" fmla="*/ 369065 h 3592882"/>
                <a:gd name="connsiteX137" fmla="*/ 6592910 w 7329151"/>
                <a:gd name="connsiteY137" fmla="*/ 385843 h 3592882"/>
                <a:gd name="connsiteX138" fmla="*/ 6618077 w 7329151"/>
                <a:gd name="connsiteY138" fmla="*/ 402621 h 3592882"/>
                <a:gd name="connsiteX139" fmla="*/ 6685189 w 7329151"/>
                <a:gd name="connsiteY139" fmla="*/ 419399 h 3592882"/>
                <a:gd name="connsiteX140" fmla="*/ 6794246 w 7329151"/>
                <a:gd name="connsiteY140" fmla="*/ 411010 h 3592882"/>
                <a:gd name="connsiteX141" fmla="*/ 6844580 w 7329151"/>
                <a:gd name="connsiteY141" fmla="*/ 369065 h 3592882"/>
                <a:gd name="connsiteX142" fmla="*/ 6903303 w 7329151"/>
                <a:gd name="connsiteY142" fmla="*/ 301953 h 3592882"/>
                <a:gd name="connsiteX143" fmla="*/ 6928470 w 7329151"/>
                <a:gd name="connsiteY143" fmla="*/ 276786 h 3592882"/>
                <a:gd name="connsiteX144" fmla="*/ 6945248 w 7329151"/>
                <a:gd name="connsiteY144" fmla="*/ 251619 h 3592882"/>
                <a:gd name="connsiteX145" fmla="*/ 6995582 w 7329151"/>
                <a:gd name="connsiteY145" fmla="*/ 218063 h 3592882"/>
                <a:gd name="connsiteX146" fmla="*/ 7020749 w 7329151"/>
                <a:gd name="connsiteY146" fmla="*/ 201285 h 3592882"/>
                <a:gd name="connsiteX147" fmla="*/ 7071083 w 7329151"/>
                <a:gd name="connsiteY147" fmla="*/ 184507 h 3592882"/>
                <a:gd name="connsiteX148" fmla="*/ 7163362 w 7329151"/>
                <a:gd name="connsiteY148" fmla="*/ 192896 h 3592882"/>
                <a:gd name="connsiteX149" fmla="*/ 7196918 w 7329151"/>
                <a:gd name="connsiteY149" fmla="*/ 234841 h 3592882"/>
                <a:gd name="connsiteX150" fmla="*/ 7222085 w 7329151"/>
                <a:gd name="connsiteY150" fmla="*/ 251619 h 3592882"/>
                <a:gd name="connsiteX151" fmla="*/ 7247252 w 7329151"/>
                <a:gd name="connsiteY151" fmla="*/ 301953 h 3592882"/>
                <a:gd name="connsiteX152" fmla="*/ 7272419 w 7329151"/>
                <a:gd name="connsiteY152" fmla="*/ 352287 h 3592882"/>
                <a:gd name="connsiteX153" fmla="*/ 7297586 w 7329151"/>
                <a:gd name="connsiteY153" fmla="*/ 360676 h 3592882"/>
                <a:gd name="connsiteX154" fmla="*/ 7315644 w 7329151"/>
                <a:gd name="connsiteY154" fmla="*/ 3590769 h 3592882"/>
                <a:gd name="connsiteX0" fmla="*/ 7329151 w 7329151"/>
                <a:gd name="connsiteY0" fmla="*/ 3592855 h 3592882"/>
                <a:gd name="connsiteX1" fmla="*/ 17 w 7329151"/>
                <a:gd name="connsiteY1" fmla="*/ 3592048 h 3592882"/>
                <a:gd name="connsiteX2" fmla="*/ 166943 w 7329151"/>
                <a:gd name="connsiteY2" fmla="*/ 243230 h 3592882"/>
                <a:gd name="connsiteX3" fmla="*/ 192110 w 7329151"/>
                <a:gd name="connsiteY3" fmla="*/ 260008 h 3592882"/>
                <a:gd name="connsiteX4" fmla="*/ 242444 w 7329151"/>
                <a:gd name="connsiteY4" fmla="*/ 276786 h 3592882"/>
                <a:gd name="connsiteX5" fmla="*/ 418613 w 7329151"/>
                <a:gd name="connsiteY5" fmla="*/ 260008 h 3592882"/>
                <a:gd name="connsiteX6" fmla="*/ 443780 w 7329151"/>
                <a:gd name="connsiteY6" fmla="*/ 251619 h 3592882"/>
                <a:gd name="connsiteX7" fmla="*/ 468947 w 7329151"/>
                <a:gd name="connsiteY7" fmla="*/ 234841 h 3592882"/>
                <a:gd name="connsiteX8" fmla="*/ 494114 w 7329151"/>
                <a:gd name="connsiteY8" fmla="*/ 226452 h 3592882"/>
                <a:gd name="connsiteX9" fmla="*/ 519281 w 7329151"/>
                <a:gd name="connsiteY9" fmla="*/ 209674 h 3592882"/>
                <a:gd name="connsiteX10" fmla="*/ 594782 w 7329151"/>
                <a:gd name="connsiteY10" fmla="*/ 176118 h 3592882"/>
                <a:gd name="connsiteX11" fmla="*/ 729006 w 7329151"/>
                <a:gd name="connsiteY11" fmla="*/ 184507 h 3592882"/>
                <a:gd name="connsiteX12" fmla="*/ 829674 w 7329151"/>
                <a:gd name="connsiteY12" fmla="*/ 234841 h 3592882"/>
                <a:gd name="connsiteX13" fmla="*/ 880008 w 7329151"/>
                <a:gd name="connsiteY13" fmla="*/ 268397 h 3592882"/>
                <a:gd name="connsiteX14" fmla="*/ 930342 w 7329151"/>
                <a:gd name="connsiteY14" fmla="*/ 310342 h 3592882"/>
                <a:gd name="connsiteX15" fmla="*/ 980676 w 7329151"/>
                <a:gd name="connsiteY15" fmla="*/ 327120 h 3592882"/>
                <a:gd name="connsiteX16" fmla="*/ 1005843 w 7329151"/>
                <a:gd name="connsiteY16" fmla="*/ 335509 h 3592882"/>
                <a:gd name="connsiteX17" fmla="*/ 1123288 w 7329151"/>
                <a:gd name="connsiteY17" fmla="*/ 327120 h 3592882"/>
                <a:gd name="connsiteX18" fmla="*/ 1148455 w 7329151"/>
                <a:gd name="connsiteY18" fmla="*/ 310342 h 3592882"/>
                <a:gd name="connsiteX19" fmla="*/ 1198789 w 7329151"/>
                <a:gd name="connsiteY19" fmla="*/ 293564 h 3592882"/>
                <a:gd name="connsiteX20" fmla="*/ 1299457 w 7329151"/>
                <a:gd name="connsiteY20" fmla="*/ 226452 h 3592882"/>
                <a:gd name="connsiteX21" fmla="*/ 1349791 w 7329151"/>
                <a:gd name="connsiteY21" fmla="*/ 192896 h 3592882"/>
                <a:gd name="connsiteX22" fmla="*/ 1374958 w 7329151"/>
                <a:gd name="connsiteY22" fmla="*/ 176118 h 3592882"/>
                <a:gd name="connsiteX23" fmla="*/ 1425292 w 7329151"/>
                <a:gd name="connsiteY23" fmla="*/ 159340 h 3592882"/>
                <a:gd name="connsiteX24" fmla="*/ 1509182 w 7329151"/>
                <a:gd name="connsiteY24" fmla="*/ 167729 h 3592882"/>
                <a:gd name="connsiteX25" fmla="*/ 1534349 w 7329151"/>
                <a:gd name="connsiteY25" fmla="*/ 184507 h 3592882"/>
                <a:gd name="connsiteX26" fmla="*/ 1584683 w 7329151"/>
                <a:gd name="connsiteY26" fmla="*/ 234841 h 3592882"/>
                <a:gd name="connsiteX27" fmla="*/ 1609850 w 7329151"/>
                <a:gd name="connsiteY27" fmla="*/ 243230 h 3592882"/>
                <a:gd name="connsiteX28" fmla="*/ 1660184 w 7329151"/>
                <a:gd name="connsiteY28" fmla="*/ 276786 h 3592882"/>
                <a:gd name="connsiteX29" fmla="*/ 1685351 w 7329151"/>
                <a:gd name="connsiteY29" fmla="*/ 293564 h 3592882"/>
                <a:gd name="connsiteX30" fmla="*/ 1710518 w 7329151"/>
                <a:gd name="connsiteY30" fmla="*/ 310342 h 3592882"/>
                <a:gd name="connsiteX31" fmla="*/ 1760852 w 7329151"/>
                <a:gd name="connsiteY31" fmla="*/ 335509 h 3592882"/>
                <a:gd name="connsiteX32" fmla="*/ 1853131 w 7329151"/>
                <a:gd name="connsiteY32" fmla="*/ 360676 h 3592882"/>
                <a:gd name="connsiteX33" fmla="*/ 1920243 w 7329151"/>
                <a:gd name="connsiteY33" fmla="*/ 352287 h 3592882"/>
                <a:gd name="connsiteX34" fmla="*/ 1953799 w 7329151"/>
                <a:gd name="connsiteY34" fmla="*/ 335509 h 3592882"/>
                <a:gd name="connsiteX35" fmla="*/ 1978966 w 7329151"/>
                <a:gd name="connsiteY35" fmla="*/ 327120 h 3592882"/>
                <a:gd name="connsiteX36" fmla="*/ 2054466 w 7329151"/>
                <a:gd name="connsiteY36" fmla="*/ 276786 h 3592882"/>
                <a:gd name="connsiteX37" fmla="*/ 2079633 w 7329151"/>
                <a:gd name="connsiteY37" fmla="*/ 260008 h 3592882"/>
                <a:gd name="connsiteX38" fmla="*/ 2129967 w 7329151"/>
                <a:gd name="connsiteY38" fmla="*/ 226452 h 3592882"/>
                <a:gd name="connsiteX39" fmla="*/ 2205468 w 7329151"/>
                <a:gd name="connsiteY39" fmla="*/ 184507 h 3592882"/>
                <a:gd name="connsiteX40" fmla="*/ 2230635 w 7329151"/>
                <a:gd name="connsiteY40" fmla="*/ 176118 h 3592882"/>
                <a:gd name="connsiteX41" fmla="*/ 2390026 w 7329151"/>
                <a:gd name="connsiteY41" fmla="*/ 184507 h 3592882"/>
                <a:gd name="connsiteX42" fmla="*/ 2406804 w 7329151"/>
                <a:gd name="connsiteY42" fmla="*/ 209674 h 3592882"/>
                <a:gd name="connsiteX43" fmla="*/ 2457138 w 7329151"/>
                <a:gd name="connsiteY43" fmla="*/ 243230 h 3592882"/>
                <a:gd name="connsiteX44" fmla="*/ 2499083 w 7329151"/>
                <a:gd name="connsiteY44" fmla="*/ 285175 h 3592882"/>
                <a:gd name="connsiteX45" fmla="*/ 2566195 w 7329151"/>
                <a:gd name="connsiteY45" fmla="*/ 343898 h 3592882"/>
                <a:gd name="connsiteX46" fmla="*/ 2641696 w 7329151"/>
                <a:gd name="connsiteY46" fmla="*/ 369065 h 3592882"/>
                <a:gd name="connsiteX47" fmla="*/ 2666863 w 7329151"/>
                <a:gd name="connsiteY47" fmla="*/ 377454 h 3592882"/>
                <a:gd name="connsiteX48" fmla="*/ 2767531 w 7329151"/>
                <a:gd name="connsiteY48" fmla="*/ 360676 h 3592882"/>
                <a:gd name="connsiteX49" fmla="*/ 2817865 w 7329151"/>
                <a:gd name="connsiteY49" fmla="*/ 343898 h 3592882"/>
                <a:gd name="connsiteX50" fmla="*/ 2868199 w 7329151"/>
                <a:gd name="connsiteY50" fmla="*/ 301953 h 3592882"/>
                <a:gd name="connsiteX51" fmla="*/ 2893366 w 7329151"/>
                <a:gd name="connsiteY51" fmla="*/ 276786 h 3592882"/>
                <a:gd name="connsiteX52" fmla="*/ 2918532 w 7329151"/>
                <a:gd name="connsiteY52" fmla="*/ 260008 h 3592882"/>
                <a:gd name="connsiteX53" fmla="*/ 2968866 w 7329151"/>
                <a:gd name="connsiteY53" fmla="*/ 218063 h 3592882"/>
                <a:gd name="connsiteX54" fmla="*/ 3044367 w 7329151"/>
                <a:gd name="connsiteY54" fmla="*/ 192896 h 3592882"/>
                <a:gd name="connsiteX55" fmla="*/ 3119868 w 7329151"/>
                <a:gd name="connsiteY55" fmla="*/ 167729 h 3592882"/>
                <a:gd name="connsiteX56" fmla="*/ 3145035 w 7329151"/>
                <a:gd name="connsiteY56" fmla="*/ 159340 h 3592882"/>
                <a:gd name="connsiteX57" fmla="*/ 3170202 w 7329151"/>
                <a:gd name="connsiteY57" fmla="*/ 150951 h 3592882"/>
                <a:gd name="connsiteX58" fmla="*/ 3270870 w 7329151"/>
                <a:gd name="connsiteY58" fmla="*/ 159340 h 3592882"/>
                <a:gd name="connsiteX59" fmla="*/ 3296037 w 7329151"/>
                <a:gd name="connsiteY59" fmla="*/ 167729 h 3592882"/>
                <a:gd name="connsiteX60" fmla="*/ 3329593 w 7329151"/>
                <a:gd name="connsiteY60" fmla="*/ 218063 h 3592882"/>
                <a:gd name="connsiteX61" fmla="*/ 3346371 w 7329151"/>
                <a:gd name="connsiteY61" fmla="*/ 243230 h 3592882"/>
                <a:gd name="connsiteX62" fmla="*/ 3371538 w 7329151"/>
                <a:gd name="connsiteY62" fmla="*/ 260008 h 3592882"/>
                <a:gd name="connsiteX63" fmla="*/ 3438650 w 7329151"/>
                <a:gd name="connsiteY63" fmla="*/ 318731 h 3592882"/>
                <a:gd name="connsiteX64" fmla="*/ 3463817 w 7329151"/>
                <a:gd name="connsiteY64" fmla="*/ 343898 h 3592882"/>
                <a:gd name="connsiteX65" fmla="*/ 3514151 w 7329151"/>
                <a:gd name="connsiteY65" fmla="*/ 377454 h 3592882"/>
                <a:gd name="connsiteX66" fmla="*/ 3639986 w 7329151"/>
                <a:gd name="connsiteY66" fmla="*/ 360676 h 3592882"/>
                <a:gd name="connsiteX67" fmla="*/ 3690320 w 7329151"/>
                <a:gd name="connsiteY67" fmla="*/ 327120 h 3592882"/>
                <a:gd name="connsiteX68" fmla="*/ 3715487 w 7329151"/>
                <a:gd name="connsiteY68" fmla="*/ 310342 h 3592882"/>
                <a:gd name="connsiteX69" fmla="*/ 3757432 w 7329151"/>
                <a:gd name="connsiteY69" fmla="*/ 268397 h 3592882"/>
                <a:gd name="connsiteX70" fmla="*/ 3799377 w 7329151"/>
                <a:gd name="connsiteY70" fmla="*/ 226452 h 3592882"/>
                <a:gd name="connsiteX71" fmla="*/ 3841321 w 7329151"/>
                <a:gd name="connsiteY71" fmla="*/ 192896 h 3592882"/>
                <a:gd name="connsiteX72" fmla="*/ 3866488 w 7329151"/>
                <a:gd name="connsiteY72" fmla="*/ 176118 h 3592882"/>
                <a:gd name="connsiteX73" fmla="*/ 3916822 w 7329151"/>
                <a:gd name="connsiteY73" fmla="*/ 159340 h 3592882"/>
                <a:gd name="connsiteX74" fmla="*/ 3992323 w 7329151"/>
                <a:gd name="connsiteY74" fmla="*/ 167729 h 3592882"/>
                <a:gd name="connsiteX75" fmla="*/ 4034268 w 7329151"/>
                <a:gd name="connsiteY75" fmla="*/ 218063 h 3592882"/>
                <a:gd name="connsiteX76" fmla="*/ 4059435 w 7329151"/>
                <a:gd name="connsiteY76" fmla="*/ 243230 h 3592882"/>
                <a:gd name="connsiteX77" fmla="*/ 4092991 w 7329151"/>
                <a:gd name="connsiteY77" fmla="*/ 293564 h 3592882"/>
                <a:gd name="connsiteX78" fmla="*/ 4118158 w 7329151"/>
                <a:gd name="connsiteY78" fmla="*/ 310342 h 3592882"/>
                <a:gd name="connsiteX79" fmla="*/ 4168492 w 7329151"/>
                <a:gd name="connsiteY79" fmla="*/ 360676 h 3592882"/>
                <a:gd name="connsiteX80" fmla="*/ 4193659 w 7329151"/>
                <a:gd name="connsiteY80" fmla="*/ 369065 h 3592882"/>
                <a:gd name="connsiteX81" fmla="*/ 4243993 w 7329151"/>
                <a:gd name="connsiteY81" fmla="*/ 402621 h 3592882"/>
                <a:gd name="connsiteX82" fmla="*/ 4353050 w 7329151"/>
                <a:gd name="connsiteY82" fmla="*/ 394232 h 3592882"/>
                <a:gd name="connsiteX83" fmla="*/ 4403384 w 7329151"/>
                <a:gd name="connsiteY83" fmla="*/ 343898 h 3592882"/>
                <a:gd name="connsiteX84" fmla="*/ 4453718 w 7329151"/>
                <a:gd name="connsiteY84" fmla="*/ 301953 h 3592882"/>
                <a:gd name="connsiteX85" fmla="*/ 4470496 w 7329151"/>
                <a:gd name="connsiteY85" fmla="*/ 276786 h 3592882"/>
                <a:gd name="connsiteX86" fmla="*/ 4520830 w 7329151"/>
                <a:gd name="connsiteY86" fmla="*/ 234841 h 3592882"/>
                <a:gd name="connsiteX87" fmla="*/ 4537608 w 7329151"/>
                <a:gd name="connsiteY87" fmla="*/ 209674 h 3592882"/>
                <a:gd name="connsiteX88" fmla="*/ 4562775 w 7329151"/>
                <a:gd name="connsiteY88" fmla="*/ 201285 h 3592882"/>
                <a:gd name="connsiteX89" fmla="*/ 4613109 w 7329151"/>
                <a:gd name="connsiteY89" fmla="*/ 167729 h 3592882"/>
                <a:gd name="connsiteX90" fmla="*/ 4638276 w 7329151"/>
                <a:gd name="connsiteY90" fmla="*/ 150951 h 3592882"/>
                <a:gd name="connsiteX91" fmla="*/ 4688610 w 7329151"/>
                <a:gd name="connsiteY91" fmla="*/ 134173 h 3592882"/>
                <a:gd name="connsiteX92" fmla="*/ 4755721 w 7329151"/>
                <a:gd name="connsiteY92" fmla="*/ 142562 h 3592882"/>
                <a:gd name="connsiteX93" fmla="*/ 4797666 w 7329151"/>
                <a:gd name="connsiteY93" fmla="*/ 184507 h 3592882"/>
                <a:gd name="connsiteX94" fmla="*/ 4822833 w 7329151"/>
                <a:gd name="connsiteY94" fmla="*/ 201285 h 3592882"/>
                <a:gd name="connsiteX95" fmla="*/ 4848000 w 7329151"/>
                <a:gd name="connsiteY95" fmla="*/ 226452 h 3592882"/>
                <a:gd name="connsiteX96" fmla="*/ 4881556 w 7329151"/>
                <a:gd name="connsiteY96" fmla="*/ 276786 h 3592882"/>
                <a:gd name="connsiteX97" fmla="*/ 4923501 w 7329151"/>
                <a:gd name="connsiteY97" fmla="*/ 318731 h 3592882"/>
                <a:gd name="connsiteX98" fmla="*/ 4940279 w 7329151"/>
                <a:gd name="connsiteY98" fmla="*/ 343898 h 3592882"/>
                <a:gd name="connsiteX99" fmla="*/ 4965446 w 7329151"/>
                <a:gd name="connsiteY99" fmla="*/ 352287 h 3592882"/>
                <a:gd name="connsiteX100" fmla="*/ 4999002 w 7329151"/>
                <a:gd name="connsiteY100" fmla="*/ 369065 h 3592882"/>
                <a:gd name="connsiteX101" fmla="*/ 5099670 w 7329151"/>
                <a:gd name="connsiteY101" fmla="*/ 352287 h 3592882"/>
                <a:gd name="connsiteX102" fmla="*/ 5124837 w 7329151"/>
                <a:gd name="connsiteY102" fmla="*/ 335509 h 3592882"/>
                <a:gd name="connsiteX103" fmla="*/ 5141615 w 7329151"/>
                <a:gd name="connsiteY103" fmla="*/ 310342 h 3592882"/>
                <a:gd name="connsiteX104" fmla="*/ 5191949 w 7329151"/>
                <a:gd name="connsiteY104" fmla="*/ 276786 h 3592882"/>
                <a:gd name="connsiteX105" fmla="*/ 5233894 w 7329151"/>
                <a:gd name="connsiteY105" fmla="*/ 234841 h 3592882"/>
                <a:gd name="connsiteX106" fmla="*/ 5250672 w 7329151"/>
                <a:gd name="connsiteY106" fmla="*/ 209674 h 3592882"/>
                <a:gd name="connsiteX107" fmla="*/ 5275839 w 7329151"/>
                <a:gd name="connsiteY107" fmla="*/ 201285 h 3592882"/>
                <a:gd name="connsiteX108" fmla="*/ 5368118 w 7329151"/>
                <a:gd name="connsiteY108" fmla="*/ 159340 h 3592882"/>
                <a:gd name="connsiteX109" fmla="*/ 5485564 w 7329151"/>
                <a:gd name="connsiteY109" fmla="*/ 176118 h 3592882"/>
                <a:gd name="connsiteX110" fmla="*/ 5510731 w 7329151"/>
                <a:gd name="connsiteY110" fmla="*/ 192896 h 3592882"/>
                <a:gd name="connsiteX111" fmla="*/ 5544287 w 7329151"/>
                <a:gd name="connsiteY111" fmla="*/ 218063 h 3592882"/>
                <a:gd name="connsiteX112" fmla="*/ 5603010 w 7329151"/>
                <a:gd name="connsiteY112" fmla="*/ 285175 h 3592882"/>
                <a:gd name="connsiteX113" fmla="*/ 5636566 w 7329151"/>
                <a:gd name="connsiteY113" fmla="*/ 335509 h 3592882"/>
                <a:gd name="connsiteX114" fmla="*/ 5712066 w 7329151"/>
                <a:gd name="connsiteY114" fmla="*/ 385843 h 3592882"/>
                <a:gd name="connsiteX115" fmla="*/ 5737233 w 7329151"/>
                <a:gd name="connsiteY115" fmla="*/ 402621 h 3592882"/>
                <a:gd name="connsiteX116" fmla="*/ 5821123 w 7329151"/>
                <a:gd name="connsiteY116" fmla="*/ 427788 h 3592882"/>
                <a:gd name="connsiteX117" fmla="*/ 5896624 w 7329151"/>
                <a:gd name="connsiteY117" fmla="*/ 419399 h 3592882"/>
                <a:gd name="connsiteX118" fmla="*/ 5921791 w 7329151"/>
                <a:gd name="connsiteY118" fmla="*/ 411010 h 3592882"/>
                <a:gd name="connsiteX119" fmla="*/ 5946958 w 7329151"/>
                <a:gd name="connsiteY119" fmla="*/ 385843 h 3592882"/>
                <a:gd name="connsiteX120" fmla="*/ 5972125 w 7329151"/>
                <a:gd name="connsiteY120" fmla="*/ 369065 h 3592882"/>
                <a:gd name="connsiteX121" fmla="*/ 6014070 w 7329151"/>
                <a:gd name="connsiteY121" fmla="*/ 318731 h 3592882"/>
                <a:gd name="connsiteX122" fmla="*/ 6039237 w 7329151"/>
                <a:gd name="connsiteY122" fmla="*/ 301953 h 3592882"/>
                <a:gd name="connsiteX123" fmla="*/ 6064404 w 7329151"/>
                <a:gd name="connsiteY123" fmla="*/ 276786 h 3592882"/>
                <a:gd name="connsiteX124" fmla="*/ 6114738 w 7329151"/>
                <a:gd name="connsiteY124" fmla="*/ 243230 h 3592882"/>
                <a:gd name="connsiteX125" fmla="*/ 6156683 w 7329151"/>
                <a:gd name="connsiteY125" fmla="*/ 201285 h 3592882"/>
                <a:gd name="connsiteX126" fmla="*/ 6181850 w 7329151"/>
                <a:gd name="connsiteY126" fmla="*/ 176118 h 3592882"/>
                <a:gd name="connsiteX127" fmla="*/ 6232184 w 7329151"/>
                <a:gd name="connsiteY127" fmla="*/ 159340 h 3592882"/>
                <a:gd name="connsiteX128" fmla="*/ 6341241 w 7329151"/>
                <a:gd name="connsiteY128" fmla="*/ 167729 h 3592882"/>
                <a:gd name="connsiteX129" fmla="*/ 6366408 w 7329151"/>
                <a:gd name="connsiteY129" fmla="*/ 184507 h 3592882"/>
                <a:gd name="connsiteX130" fmla="*/ 6391575 w 7329151"/>
                <a:gd name="connsiteY130" fmla="*/ 192896 h 3592882"/>
                <a:gd name="connsiteX131" fmla="*/ 6416742 w 7329151"/>
                <a:gd name="connsiteY131" fmla="*/ 218063 h 3592882"/>
                <a:gd name="connsiteX132" fmla="*/ 6433520 w 7329151"/>
                <a:gd name="connsiteY132" fmla="*/ 243230 h 3592882"/>
                <a:gd name="connsiteX133" fmla="*/ 6467076 w 7329151"/>
                <a:gd name="connsiteY133" fmla="*/ 268397 h 3592882"/>
                <a:gd name="connsiteX134" fmla="*/ 6483854 w 7329151"/>
                <a:gd name="connsiteY134" fmla="*/ 293564 h 3592882"/>
                <a:gd name="connsiteX135" fmla="*/ 6534188 w 7329151"/>
                <a:gd name="connsiteY135" fmla="*/ 343898 h 3592882"/>
                <a:gd name="connsiteX136" fmla="*/ 6559355 w 7329151"/>
                <a:gd name="connsiteY136" fmla="*/ 369065 h 3592882"/>
                <a:gd name="connsiteX137" fmla="*/ 6592910 w 7329151"/>
                <a:gd name="connsiteY137" fmla="*/ 385843 h 3592882"/>
                <a:gd name="connsiteX138" fmla="*/ 6618077 w 7329151"/>
                <a:gd name="connsiteY138" fmla="*/ 402621 h 3592882"/>
                <a:gd name="connsiteX139" fmla="*/ 6685189 w 7329151"/>
                <a:gd name="connsiteY139" fmla="*/ 419399 h 3592882"/>
                <a:gd name="connsiteX140" fmla="*/ 6794246 w 7329151"/>
                <a:gd name="connsiteY140" fmla="*/ 411010 h 3592882"/>
                <a:gd name="connsiteX141" fmla="*/ 6844580 w 7329151"/>
                <a:gd name="connsiteY141" fmla="*/ 369065 h 3592882"/>
                <a:gd name="connsiteX142" fmla="*/ 6903303 w 7329151"/>
                <a:gd name="connsiteY142" fmla="*/ 301953 h 3592882"/>
                <a:gd name="connsiteX143" fmla="*/ 6928470 w 7329151"/>
                <a:gd name="connsiteY143" fmla="*/ 276786 h 3592882"/>
                <a:gd name="connsiteX144" fmla="*/ 6945248 w 7329151"/>
                <a:gd name="connsiteY144" fmla="*/ 251619 h 3592882"/>
                <a:gd name="connsiteX145" fmla="*/ 6995582 w 7329151"/>
                <a:gd name="connsiteY145" fmla="*/ 218063 h 3592882"/>
                <a:gd name="connsiteX146" fmla="*/ 7020749 w 7329151"/>
                <a:gd name="connsiteY146" fmla="*/ 201285 h 3592882"/>
                <a:gd name="connsiteX147" fmla="*/ 7071083 w 7329151"/>
                <a:gd name="connsiteY147" fmla="*/ 184507 h 3592882"/>
                <a:gd name="connsiteX148" fmla="*/ 7163362 w 7329151"/>
                <a:gd name="connsiteY148" fmla="*/ 192896 h 3592882"/>
                <a:gd name="connsiteX149" fmla="*/ 7196918 w 7329151"/>
                <a:gd name="connsiteY149" fmla="*/ 234841 h 3592882"/>
                <a:gd name="connsiteX150" fmla="*/ 7222085 w 7329151"/>
                <a:gd name="connsiteY150" fmla="*/ 251619 h 3592882"/>
                <a:gd name="connsiteX151" fmla="*/ 7247252 w 7329151"/>
                <a:gd name="connsiteY151" fmla="*/ 301953 h 3592882"/>
                <a:gd name="connsiteX152" fmla="*/ 7272419 w 7329151"/>
                <a:gd name="connsiteY152" fmla="*/ 352287 h 3592882"/>
                <a:gd name="connsiteX153" fmla="*/ 7297586 w 7329151"/>
                <a:gd name="connsiteY153" fmla="*/ 360676 h 3592882"/>
                <a:gd name="connsiteX154" fmla="*/ 7315644 w 7329151"/>
                <a:gd name="connsiteY154" fmla="*/ 3590769 h 3592882"/>
                <a:gd name="connsiteX155" fmla="*/ 7329151 w 7329151"/>
                <a:gd name="connsiteY155" fmla="*/ 3592855 h 3592882"/>
                <a:gd name="connsiteX0" fmla="*/ 7174168 w 7174168"/>
                <a:gd name="connsiteY0" fmla="*/ 3592474 h 3592494"/>
                <a:gd name="connsiteX1" fmla="*/ 17 w 7174168"/>
                <a:gd name="connsiteY1" fmla="*/ 3586501 h 3592494"/>
                <a:gd name="connsiteX2" fmla="*/ 11960 w 7174168"/>
                <a:gd name="connsiteY2" fmla="*/ 242849 h 3592494"/>
                <a:gd name="connsiteX3" fmla="*/ 37127 w 7174168"/>
                <a:gd name="connsiteY3" fmla="*/ 259627 h 3592494"/>
                <a:gd name="connsiteX4" fmla="*/ 87461 w 7174168"/>
                <a:gd name="connsiteY4" fmla="*/ 276405 h 3592494"/>
                <a:gd name="connsiteX5" fmla="*/ 263630 w 7174168"/>
                <a:gd name="connsiteY5" fmla="*/ 259627 h 3592494"/>
                <a:gd name="connsiteX6" fmla="*/ 288797 w 7174168"/>
                <a:gd name="connsiteY6" fmla="*/ 251238 h 3592494"/>
                <a:gd name="connsiteX7" fmla="*/ 313964 w 7174168"/>
                <a:gd name="connsiteY7" fmla="*/ 234460 h 3592494"/>
                <a:gd name="connsiteX8" fmla="*/ 339131 w 7174168"/>
                <a:gd name="connsiteY8" fmla="*/ 226071 h 3592494"/>
                <a:gd name="connsiteX9" fmla="*/ 364298 w 7174168"/>
                <a:gd name="connsiteY9" fmla="*/ 209293 h 3592494"/>
                <a:gd name="connsiteX10" fmla="*/ 439799 w 7174168"/>
                <a:gd name="connsiteY10" fmla="*/ 175737 h 3592494"/>
                <a:gd name="connsiteX11" fmla="*/ 574023 w 7174168"/>
                <a:gd name="connsiteY11" fmla="*/ 184126 h 3592494"/>
                <a:gd name="connsiteX12" fmla="*/ 674691 w 7174168"/>
                <a:gd name="connsiteY12" fmla="*/ 234460 h 3592494"/>
                <a:gd name="connsiteX13" fmla="*/ 725025 w 7174168"/>
                <a:gd name="connsiteY13" fmla="*/ 268016 h 3592494"/>
                <a:gd name="connsiteX14" fmla="*/ 775359 w 7174168"/>
                <a:gd name="connsiteY14" fmla="*/ 309961 h 3592494"/>
                <a:gd name="connsiteX15" fmla="*/ 825693 w 7174168"/>
                <a:gd name="connsiteY15" fmla="*/ 326739 h 3592494"/>
                <a:gd name="connsiteX16" fmla="*/ 850860 w 7174168"/>
                <a:gd name="connsiteY16" fmla="*/ 335128 h 3592494"/>
                <a:gd name="connsiteX17" fmla="*/ 968305 w 7174168"/>
                <a:gd name="connsiteY17" fmla="*/ 326739 h 3592494"/>
                <a:gd name="connsiteX18" fmla="*/ 993472 w 7174168"/>
                <a:gd name="connsiteY18" fmla="*/ 309961 h 3592494"/>
                <a:gd name="connsiteX19" fmla="*/ 1043806 w 7174168"/>
                <a:gd name="connsiteY19" fmla="*/ 293183 h 3592494"/>
                <a:gd name="connsiteX20" fmla="*/ 1144474 w 7174168"/>
                <a:gd name="connsiteY20" fmla="*/ 226071 h 3592494"/>
                <a:gd name="connsiteX21" fmla="*/ 1194808 w 7174168"/>
                <a:gd name="connsiteY21" fmla="*/ 192515 h 3592494"/>
                <a:gd name="connsiteX22" fmla="*/ 1219975 w 7174168"/>
                <a:gd name="connsiteY22" fmla="*/ 175737 h 3592494"/>
                <a:gd name="connsiteX23" fmla="*/ 1270309 w 7174168"/>
                <a:gd name="connsiteY23" fmla="*/ 158959 h 3592494"/>
                <a:gd name="connsiteX24" fmla="*/ 1354199 w 7174168"/>
                <a:gd name="connsiteY24" fmla="*/ 167348 h 3592494"/>
                <a:gd name="connsiteX25" fmla="*/ 1379366 w 7174168"/>
                <a:gd name="connsiteY25" fmla="*/ 184126 h 3592494"/>
                <a:gd name="connsiteX26" fmla="*/ 1429700 w 7174168"/>
                <a:gd name="connsiteY26" fmla="*/ 234460 h 3592494"/>
                <a:gd name="connsiteX27" fmla="*/ 1454867 w 7174168"/>
                <a:gd name="connsiteY27" fmla="*/ 242849 h 3592494"/>
                <a:gd name="connsiteX28" fmla="*/ 1505201 w 7174168"/>
                <a:gd name="connsiteY28" fmla="*/ 276405 h 3592494"/>
                <a:gd name="connsiteX29" fmla="*/ 1530368 w 7174168"/>
                <a:gd name="connsiteY29" fmla="*/ 293183 h 3592494"/>
                <a:gd name="connsiteX30" fmla="*/ 1555535 w 7174168"/>
                <a:gd name="connsiteY30" fmla="*/ 309961 h 3592494"/>
                <a:gd name="connsiteX31" fmla="*/ 1605869 w 7174168"/>
                <a:gd name="connsiteY31" fmla="*/ 335128 h 3592494"/>
                <a:gd name="connsiteX32" fmla="*/ 1698148 w 7174168"/>
                <a:gd name="connsiteY32" fmla="*/ 360295 h 3592494"/>
                <a:gd name="connsiteX33" fmla="*/ 1765260 w 7174168"/>
                <a:gd name="connsiteY33" fmla="*/ 351906 h 3592494"/>
                <a:gd name="connsiteX34" fmla="*/ 1798816 w 7174168"/>
                <a:gd name="connsiteY34" fmla="*/ 335128 h 3592494"/>
                <a:gd name="connsiteX35" fmla="*/ 1823983 w 7174168"/>
                <a:gd name="connsiteY35" fmla="*/ 326739 h 3592494"/>
                <a:gd name="connsiteX36" fmla="*/ 1899483 w 7174168"/>
                <a:gd name="connsiteY36" fmla="*/ 276405 h 3592494"/>
                <a:gd name="connsiteX37" fmla="*/ 1924650 w 7174168"/>
                <a:gd name="connsiteY37" fmla="*/ 259627 h 3592494"/>
                <a:gd name="connsiteX38" fmla="*/ 1974984 w 7174168"/>
                <a:gd name="connsiteY38" fmla="*/ 226071 h 3592494"/>
                <a:gd name="connsiteX39" fmla="*/ 2050485 w 7174168"/>
                <a:gd name="connsiteY39" fmla="*/ 184126 h 3592494"/>
                <a:gd name="connsiteX40" fmla="*/ 2075652 w 7174168"/>
                <a:gd name="connsiteY40" fmla="*/ 175737 h 3592494"/>
                <a:gd name="connsiteX41" fmla="*/ 2235043 w 7174168"/>
                <a:gd name="connsiteY41" fmla="*/ 184126 h 3592494"/>
                <a:gd name="connsiteX42" fmla="*/ 2251821 w 7174168"/>
                <a:gd name="connsiteY42" fmla="*/ 209293 h 3592494"/>
                <a:gd name="connsiteX43" fmla="*/ 2302155 w 7174168"/>
                <a:gd name="connsiteY43" fmla="*/ 242849 h 3592494"/>
                <a:gd name="connsiteX44" fmla="*/ 2344100 w 7174168"/>
                <a:gd name="connsiteY44" fmla="*/ 284794 h 3592494"/>
                <a:gd name="connsiteX45" fmla="*/ 2411212 w 7174168"/>
                <a:gd name="connsiteY45" fmla="*/ 343517 h 3592494"/>
                <a:gd name="connsiteX46" fmla="*/ 2486713 w 7174168"/>
                <a:gd name="connsiteY46" fmla="*/ 368684 h 3592494"/>
                <a:gd name="connsiteX47" fmla="*/ 2511880 w 7174168"/>
                <a:gd name="connsiteY47" fmla="*/ 377073 h 3592494"/>
                <a:gd name="connsiteX48" fmla="*/ 2612548 w 7174168"/>
                <a:gd name="connsiteY48" fmla="*/ 360295 h 3592494"/>
                <a:gd name="connsiteX49" fmla="*/ 2662882 w 7174168"/>
                <a:gd name="connsiteY49" fmla="*/ 343517 h 3592494"/>
                <a:gd name="connsiteX50" fmla="*/ 2713216 w 7174168"/>
                <a:gd name="connsiteY50" fmla="*/ 301572 h 3592494"/>
                <a:gd name="connsiteX51" fmla="*/ 2738383 w 7174168"/>
                <a:gd name="connsiteY51" fmla="*/ 276405 h 3592494"/>
                <a:gd name="connsiteX52" fmla="*/ 2763549 w 7174168"/>
                <a:gd name="connsiteY52" fmla="*/ 259627 h 3592494"/>
                <a:gd name="connsiteX53" fmla="*/ 2813883 w 7174168"/>
                <a:gd name="connsiteY53" fmla="*/ 217682 h 3592494"/>
                <a:gd name="connsiteX54" fmla="*/ 2889384 w 7174168"/>
                <a:gd name="connsiteY54" fmla="*/ 192515 h 3592494"/>
                <a:gd name="connsiteX55" fmla="*/ 2964885 w 7174168"/>
                <a:gd name="connsiteY55" fmla="*/ 167348 h 3592494"/>
                <a:gd name="connsiteX56" fmla="*/ 2990052 w 7174168"/>
                <a:gd name="connsiteY56" fmla="*/ 158959 h 3592494"/>
                <a:gd name="connsiteX57" fmla="*/ 3015219 w 7174168"/>
                <a:gd name="connsiteY57" fmla="*/ 150570 h 3592494"/>
                <a:gd name="connsiteX58" fmla="*/ 3115887 w 7174168"/>
                <a:gd name="connsiteY58" fmla="*/ 158959 h 3592494"/>
                <a:gd name="connsiteX59" fmla="*/ 3141054 w 7174168"/>
                <a:gd name="connsiteY59" fmla="*/ 167348 h 3592494"/>
                <a:gd name="connsiteX60" fmla="*/ 3174610 w 7174168"/>
                <a:gd name="connsiteY60" fmla="*/ 217682 h 3592494"/>
                <a:gd name="connsiteX61" fmla="*/ 3191388 w 7174168"/>
                <a:gd name="connsiteY61" fmla="*/ 242849 h 3592494"/>
                <a:gd name="connsiteX62" fmla="*/ 3216555 w 7174168"/>
                <a:gd name="connsiteY62" fmla="*/ 259627 h 3592494"/>
                <a:gd name="connsiteX63" fmla="*/ 3283667 w 7174168"/>
                <a:gd name="connsiteY63" fmla="*/ 318350 h 3592494"/>
                <a:gd name="connsiteX64" fmla="*/ 3308834 w 7174168"/>
                <a:gd name="connsiteY64" fmla="*/ 343517 h 3592494"/>
                <a:gd name="connsiteX65" fmla="*/ 3359168 w 7174168"/>
                <a:gd name="connsiteY65" fmla="*/ 377073 h 3592494"/>
                <a:gd name="connsiteX66" fmla="*/ 3485003 w 7174168"/>
                <a:gd name="connsiteY66" fmla="*/ 360295 h 3592494"/>
                <a:gd name="connsiteX67" fmla="*/ 3535337 w 7174168"/>
                <a:gd name="connsiteY67" fmla="*/ 326739 h 3592494"/>
                <a:gd name="connsiteX68" fmla="*/ 3560504 w 7174168"/>
                <a:gd name="connsiteY68" fmla="*/ 309961 h 3592494"/>
                <a:gd name="connsiteX69" fmla="*/ 3602449 w 7174168"/>
                <a:gd name="connsiteY69" fmla="*/ 268016 h 3592494"/>
                <a:gd name="connsiteX70" fmla="*/ 3644394 w 7174168"/>
                <a:gd name="connsiteY70" fmla="*/ 226071 h 3592494"/>
                <a:gd name="connsiteX71" fmla="*/ 3686338 w 7174168"/>
                <a:gd name="connsiteY71" fmla="*/ 192515 h 3592494"/>
                <a:gd name="connsiteX72" fmla="*/ 3711505 w 7174168"/>
                <a:gd name="connsiteY72" fmla="*/ 175737 h 3592494"/>
                <a:gd name="connsiteX73" fmla="*/ 3761839 w 7174168"/>
                <a:gd name="connsiteY73" fmla="*/ 158959 h 3592494"/>
                <a:gd name="connsiteX74" fmla="*/ 3837340 w 7174168"/>
                <a:gd name="connsiteY74" fmla="*/ 167348 h 3592494"/>
                <a:gd name="connsiteX75" fmla="*/ 3879285 w 7174168"/>
                <a:gd name="connsiteY75" fmla="*/ 217682 h 3592494"/>
                <a:gd name="connsiteX76" fmla="*/ 3904452 w 7174168"/>
                <a:gd name="connsiteY76" fmla="*/ 242849 h 3592494"/>
                <a:gd name="connsiteX77" fmla="*/ 3938008 w 7174168"/>
                <a:gd name="connsiteY77" fmla="*/ 293183 h 3592494"/>
                <a:gd name="connsiteX78" fmla="*/ 3963175 w 7174168"/>
                <a:gd name="connsiteY78" fmla="*/ 309961 h 3592494"/>
                <a:gd name="connsiteX79" fmla="*/ 4013509 w 7174168"/>
                <a:gd name="connsiteY79" fmla="*/ 360295 h 3592494"/>
                <a:gd name="connsiteX80" fmla="*/ 4038676 w 7174168"/>
                <a:gd name="connsiteY80" fmla="*/ 368684 h 3592494"/>
                <a:gd name="connsiteX81" fmla="*/ 4089010 w 7174168"/>
                <a:gd name="connsiteY81" fmla="*/ 402240 h 3592494"/>
                <a:gd name="connsiteX82" fmla="*/ 4198067 w 7174168"/>
                <a:gd name="connsiteY82" fmla="*/ 393851 h 3592494"/>
                <a:gd name="connsiteX83" fmla="*/ 4248401 w 7174168"/>
                <a:gd name="connsiteY83" fmla="*/ 343517 h 3592494"/>
                <a:gd name="connsiteX84" fmla="*/ 4298735 w 7174168"/>
                <a:gd name="connsiteY84" fmla="*/ 301572 h 3592494"/>
                <a:gd name="connsiteX85" fmla="*/ 4315513 w 7174168"/>
                <a:gd name="connsiteY85" fmla="*/ 276405 h 3592494"/>
                <a:gd name="connsiteX86" fmla="*/ 4365847 w 7174168"/>
                <a:gd name="connsiteY86" fmla="*/ 234460 h 3592494"/>
                <a:gd name="connsiteX87" fmla="*/ 4382625 w 7174168"/>
                <a:gd name="connsiteY87" fmla="*/ 209293 h 3592494"/>
                <a:gd name="connsiteX88" fmla="*/ 4407792 w 7174168"/>
                <a:gd name="connsiteY88" fmla="*/ 200904 h 3592494"/>
                <a:gd name="connsiteX89" fmla="*/ 4458126 w 7174168"/>
                <a:gd name="connsiteY89" fmla="*/ 167348 h 3592494"/>
                <a:gd name="connsiteX90" fmla="*/ 4483293 w 7174168"/>
                <a:gd name="connsiteY90" fmla="*/ 150570 h 3592494"/>
                <a:gd name="connsiteX91" fmla="*/ 4533627 w 7174168"/>
                <a:gd name="connsiteY91" fmla="*/ 133792 h 3592494"/>
                <a:gd name="connsiteX92" fmla="*/ 4600738 w 7174168"/>
                <a:gd name="connsiteY92" fmla="*/ 142181 h 3592494"/>
                <a:gd name="connsiteX93" fmla="*/ 4642683 w 7174168"/>
                <a:gd name="connsiteY93" fmla="*/ 184126 h 3592494"/>
                <a:gd name="connsiteX94" fmla="*/ 4667850 w 7174168"/>
                <a:gd name="connsiteY94" fmla="*/ 200904 h 3592494"/>
                <a:gd name="connsiteX95" fmla="*/ 4693017 w 7174168"/>
                <a:gd name="connsiteY95" fmla="*/ 226071 h 3592494"/>
                <a:gd name="connsiteX96" fmla="*/ 4726573 w 7174168"/>
                <a:gd name="connsiteY96" fmla="*/ 276405 h 3592494"/>
                <a:gd name="connsiteX97" fmla="*/ 4768518 w 7174168"/>
                <a:gd name="connsiteY97" fmla="*/ 318350 h 3592494"/>
                <a:gd name="connsiteX98" fmla="*/ 4785296 w 7174168"/>
                <a:gd name="connsiteY98" fmla="*/ 343517 h 3592494"/>
                <a:gd name="connsiteX99" fmla="*/ 4810463 w 7174168"/>
                <a:gd name="connsiteY99" fmla="*/ 351906 h 3592494"/>
                <a:gd name="connsiteX100" fmla="*/ 4844019 w 7174168"/>
                <a:gd name="connsiteY100" fmla="*/ 368684 h 3592494"/>
                <a:gd name="connsiteX101" fmla="*/ 4944687 w 7174168"/>
                <a:gd name="connsiteY101" fmla="*/ 351906 h 3592494"/>
                <a:gd name="connsiteX102" fmla="*/ 4969854 w 7174168"/>
                <a:gd name="connsiteY102" fmla="*/ 335128 h 3592494"/>
                <a:gd name="connsiteX103" fmla="*/ 4986632 w 7174168"/>
                <a:gd name="connsiteY103" fmla="*/ 309961 h 3592494"/>
                <a:gd name="connsiteX104" fmla="*/ 5036966 w 7174168"/>
                <a:gd name="connsiteY104" fmla="*/ 276405 h 3592494"/>
                <a:gd name="connsiteX105" fmla="*/ 5078911 w 7174168"/>
                <a:gd name="connsiteY105" fmla="*/ 234460 h 3592494"/>
                <a:gd name="connsiteX106" fmla="*/ 5095689 w 7174168"/>
                <a:gd name="connsiteY106" fmla="*/ 209293 h 3592494"/>
                <a:gd name="connsiteX107" fmla="*/ 5120856 w 7174168"/>
                <a:gd name="connsiteY107" fmla="*/ 200904 h 3592494"/>
                <a:gd name="connsiteX108" fmla="*/ 5213135 w 7174168"/>
                <a:gd name="connsiteY108" fmla="*/ 158959 h 3592494"/>
                <a:gd name="connsiteX109" fmla="*/ 5330581 w 7174168"/>
                <a:gd name="connsiteY109" fmla="*/ 175737 h 3592494"/>
                <a:gd name="connsiteX110" fmla="*/ 5355748 w 7174168"/>
                <a:gd name="connsiteY110" fmla="*/ 192515 h 3592494"/>
                <a:gd name="connsiteX111" fmla="*/ 5389304 w 7174168"/>
                <a:gd name="connsiteY111" fmla="*/ 217682 h 3592494"/>
                <a:gd name="connsiteX112" fmla="*/ 5448027 w 7174168"/>
                <a:gd name="connsiteY112" fmla="*/ 284794 h 3592494"/>
                <a:gd name="connsiteX113" fmla="*/ 5481583 w 7174168"/>
                <a:gd name="connsiteY113" fmla="*/ 335128 h 3592494"/>
                <a:gd name="connsiteX114" fmla="*/ 5557083 w 7174168"/>
                <a:gd name="connsiteY114" fmla="*/ 385462 h 3592494"/>
                <a:gd name="connsiteX115" fmla="*/ 5582250 w 7174168"/>
                <a:gd name="connsiteY115" fmla="*/ 402240 h 3592494"/>
                <a:gd name="connsiteX116" fmla="*/ 5666140 w 7174168"/>
                <a:gd name="connsiteY116" fmla="*/ 427407 h 3592494"/>
                <a:gd name="connsiteX117" fmla="*/ 5741641 w 7174168"/>
                <a:gd name="connsiteY117" fmla="*/ 419018 h 3592494"/>
                <a:gd name="connsiteX118" fmla="*/ 5766808 w 7174168"/>
                <a:gd name="connsiteY118" fmla="*/ 410629 h 3592494"/>
                <a:gd name="connsiteX119" fmla="*/ 5791975 w 7174168"/>
                <a:gd name="connsiteY119" fmla="*/ 385462 h 3592494"/>
                <a:gd name="connsiteX120" fmla="*/ 5817142 w 7174168"/>
                <a:gd name="connsiteY120" fmla="*/ 368684 h 3592494"/>
                <a:gd name="connsiteX121" fmla="*/ 5859087 w 7174168"/>
                <a:gd name="connsiteY121" fmla="*/ 318350 h 3592494"/>
                <a:gd name="connsiteX122" fmla="*/ 5884254 w 7174168"/>
                <a:gd name="connsiteY122" fmla="*/ 301572 h 3592494"/>
                <a:gd name="connsiteX123" fmla="*/ 5909421 w 7174168"/>
                <a:gd name="connsiteY123" fmla="*/ 276405 h 3592494"/>
                <a:gd name="connsiteX124" fmla="*/ 5959755 w 7174168"/>
                <a:gd name="connsiteY124" fmla="*/ 242849 h 3592494"/>
                <a:gd name="connsiteX125" fmla="*/ 6001700 w 7174168"/>
                <a:gd name="connsiteY125" fmla="*/ 200904 h 3592494"/>
                <a:gd name="connsiteX126" fmla="*/ 6026867 w 7174168"/>
                <a:gd name="connsiteY126" fmla="*/ 175737 h 3592494"/>
                <a:gd name="connsiteX127" fmla="*/ 6077201 w 7174168"/>
                <a:gd name="connsiteY127" fmla="*/ 158959 h 3592494"/>
                <a:gd name="connsiteX128" fmla="*/ 6186258 w 7174168"/>
                <a:gd name="connsiteY128" fmla="*/ 167348 h 3592494"/>
                <a:gd name="connsiteX129" fmla="*/ 6211425 w 7174168"/>
                <a:gd name="connsiteY129" fmla="*/ 184126 h 3592494"/>
                <a:gd name="connsiteX130" fmla="*/ 6236592 w 7174168"/>
                <a:gd name="connsiteY130" fmla="*/ 192515 h 3592494"/>
                <a:gd name="connsiteX131" fmla="*/ 6261759 w 7174168"/>
                <a:gd name="connsiteY131" fmla="*/ 217682 h 3592494"/>
                <a:gd name="connsiteX132" fmla="*/ 6278537 w 7174168"/>
                <a:gd name="connsiteY132" fmla="*/ 242849 h 3592494"/>
                <a:gd name="connsiteX133" fmla="*/ 6312093 w 7174168"/>
                <a:gd name="connsiteY133" fmla="*/ 268016 h 3592494"/>
                <a:gd name="connsiteX134" fmla="*/ 6328871 w 7174168"/>
                <a:gd name="connsiteY134" fmla="*/ 293183 h 3592494"/>
                <a:gd name="connsiteX135" fmla="*/ 6379205 w 7174168"/>
                <a:gd name="connsiteY135" fmla="*/ 343517 h 3592494"/>
                <a:gd name="connsiteX136" fmla="*/ 6404372 w 7174168"/>
                <a:gd name="connsiteY136" fmla="*/ 368684 h 3592494"/>
                <a:gd name="connsiteX137" fmla="*/ 6437927 w 7174168"/>
                <a:gd name="connsiteY137" fmla="*/ 385462 h 3592494"/>
                <a:gd name="connsiteX138" fmla="*/ 6463094 w 7174168"/>
                <a:gd name="connsiteY138" fmla="*/ 402240 h 3592494"/>
                <a:gd name="connsiteX139" fmla="*/ 6530206 w 7174168"/>
                <a:gd name="connsiteY139" fmla="*/ 419018 h 3592494"/>
                <a:gd name="connsiteX140" fmla="*/ 6639263 w 7174168"/>
                <a:gd name="connsiteY140" fmla="*/ 410629 h 3592494"/>
                <a:gd name="connsiteX141" fmla="*/ 6689597 w 7174168"/>
                <a:gd name="connsiteY141" fmla="*/ 368684 h 3592494"/>
                <a:gd name="connsiteX142" fmla="*/ 6748320 w 7174168"/>
                <a:gd name="connsiteY142" fmla="*/ 301572 h 3592494"/>
                <a:gd name="connsiteX143" fmla="*/ 6773487 w 7174168"/>
                <a:gd name="connsiteY143" fmla="*/ 276405 h 3592494"/>
                <a:gd name="connsiteX144" fmla="*/ 6790265 w 7174168"/>
                <a:gd name="connsiteY144" fmla="*/ 251238 h 3592494"/>
                <a:gd name="connsiteX145" fmla="*/ 6840599 w 7174168"/>
                <a:gd name="connsiteY145" fmla="*/ 217682 h 3592494"/>
                <a:gd name="connsiteX146" fmla="*/ 6865766 w 7174168"/>
                <a:gd name="connsiteY146" fmla="*/ 200904 h 3592494"/>
                <a:gd name="connsiteX147" fmla="*/ 6916100 w 7174168"/>
                <a:gd name="connsiteY147" fmla="*/ 184126 h 3592494"/>
                <a:gd name="connsiteX148" fmla="*/ 7008379 w 7174168"/>
                <a:gd name="connsiteY148" fmla="*/ 192515 h 3592494"/>
                <a:gd name="connsiteX149" fmla="*/ 7041935 w 7174168"/>
                <a:gd name="connsiteY149" fmla="*/ 234460 h 3592494"/>
                <a:gd name="connsiteX150" fmla="*/ 7067102 w 7174168"/>
                <a:gd name="connsiteY150" fmla="*/ 251238 h 3592494"/>
                <a:gd name="connsiteX151" fmla="*/ 7092269 w 7174168"/>
                <a:gd name="connsiteY151" fmla="*/ 301572 h 3592494"/>
                <a:gd name="connsiteX152" fmla="*/ 7117436 w 7174168"/>
                <a:gd name="connsiteY152" fmla="*/ 351906 h 3592494"/>
                <a:gd name="connsiteX153" fmla="*/ 7142603 w 7174168"/>
                <a:gd name="connsiteY153" fmla="*/ 360295 h 3592494"/>
                <a:gd name="connsiteX154" fmla="*/ 7160661 w 7174168"/>
                <a:gd name="connsiteY154" fmla="*/ 3590388 h 3592494"/>
                <a:gd name="connsiteX155" fmla="*/ 7174168 w 7174168"/>
                <a:gd name="connsiteY155" fmla="*/ 3592474 h 3592494"/>
                <a:gd name="connsiteX0" fmla="*/ 7174168 w 7174168"/>
                <a:gd name="connsiteY0" fmla="*/ 3593120 h 3593140"/>
                <a:gd name="connsiteX1" fmla="*/ 17 w 7174168"/>
                <a:gd name="connsiteY1" fmla="*/ 3587147 h 3593140"/>
                <a:gd name="connsiteX2" fmla="*/ 11960 w 7174168"/>
                <a:gd name="connsiteY2" fmla="*/ 243495 h 3593140"/>
                <a:gd name="connsiteX3" fmla="*/ 37127 w 7174168"/>
                <a:gd name="connsiteY3" fmla="*/ 260273 h 3593140"/>
                <a:gd name="connsiteX4" fmla="*/ 150043 w 7174168"/>
                <a:gd name="connsiteY4" fmla="*/ 280528 h 3593140"/>
                <a:gd name="connsiteX5" fmla="*/ 263630 w 7174168"/>
                <a:gd name="connsiteY5" fmla="*/ 260273 h 3593140"/>
                <a:gd name="connsiteX6" fmla="*/ 288797 w 7174168"/>
                <a:gd name="connsiteY6" fmla="*/ 251884 h 3593140"/>
                <a:gd name="connsiteX7" fmla="*/ 313964 w 7174168"/>
                <a:gd name="connsiteY7" fmla="*/ 235106 h 3593140"/>
                <a:gd name="connsiteX8" fmla="*/ 339131 w 7174168"/>
                <a:gd name="connsiteY8" fmla="*/ 226717 h 3593140"/>
                <a:gd name="connsiteX9" fmla="*/ 364298 w 7174168"/>
                <a:gd name="connsiteY9" fmla="*/ 209939 h 3593140"/>
                <a:gd name="connsiteX10" fmla="*/ 439799 w 7174168"/>
                <a:gd name="connsiteY10" fmla="*/ 176383 h 3593140"/>
                <a:gd name="connsiteX11" fmla="*/ 574023 w 7174168"/>
                <a:gd name="connsiteY11" fmla="*/ 184772 h 3593140"/>
                <a:gd name="connsiteX12" fmla="*/ 674691 w 7174168"/>
                <a:gd name="connsiteY12" fmla="*/ 235106 h 3593140"/>
                <a:gd name="connsiteX13" fmla="*/ 725025 w 7174168"/>
                <a:gd name="connsiteY13" fmla="*/ 268662 h 3593140"/>
                <a:gd name="connsiteX14" fmla="*/ 775359 w 7174168"/>
                <a:gd name="connsiteY14" fmla="*/ 310607 h 3593140"/>
                <a:gd name="connsiteX15" fmla="*/ 825693 w 7174168"/>
                <a:gd name="connsiteY15" fmla="*/ 327385 h 3593140"/>
                <a:gd name="connsiteX16" fmla="*/ 850860 w 7174168"/>
                <a:gd name="connsiteY16" fmla="*/ 335774 h 3593140"/>
                <a:gd name="connsiteX17" fmla="*/ 968305 w 7174168"/>
                <a:gd name="connsiteY17" fmla="*/ 327385 h 3593140"/>
                <a:gd name="connsiteX18" fmla="*/ 993472 w 7174168"/>
                <a:gd name="connsiteY18" fmla="*/ 310607 h 3593140"/>
                <a:gd name="connsiteX19" fmla="*/ 1043806 w 7174168"/>
                <a:gd name="connsiteY19" fmla="*/ 293829 h 3593140"/>
                <a:gd name="connsiteX20" fmla="*/ 1144474 w 7174168"/>
                <a:gd name="connsiteY20" fmla="*/ 226717 h 3593140"/>
                <a:gd name="connsiteX21" fmla="*/ 1194808 w 7174168"/>
                <a:gd name="connsiteY21" fmla="*/ 193161 h 3593140"/>
                <a:gd name="connsiteX22" fmla="*/ 1219975 w 7174168"/>
                <a:gd name="connsiteY22" fmla="*/ 176383 h 3593140"/>
                <a:gd name="connsiteX23" fmla="*/ 1270309 w 7174168"/>
                <a:gd name="connsiteY23" fmla="*/ 159605 h 3593140"/>
                <a:gd name="connsiteX24" fmla="*/ 1354199 w 7174168"/>
                <a:gd name="connsiteY24" fmla="*/ 167994 h 3593140"/>
                <a:gd name="connsiteX25" fmla="*/ 1379366 w 7174168"/>
                <a:gd name="connsiteY25" fmla="*/ 184772 h 3593140"/>
                <a:gd name="connsiteX26" fmla="*/ 1429700 w 7174168"/>
                <a:gd name="connsiteY26" fmla="*/ 235106 h 3593140"/>
                <a:gd name="connsiteX27" fmla="*/ 1454867 w 7174168"/>
                <a:gd name="connsiteY27" fmla="*/ 243495 h 3593140"/>
                <a:gd name="connsiteX28" fmla="*/ 1505201 w 7174168"/>
                <a:gd name="connsiteY28" fmla="*/ 277051 h 3593140"/>
                <a:gd name="connsiteX29" fmla="*/ 1530368 w 7174168"/>
                <a:gd name="connsiteY29" fmla="*/ 293829 h 3593140"/>
                <a:gd name="connsiteX30" fmla="*/ 1555535 w 7174168"/>
                <a:gd name="connsiteY30" fmla="*/ 310607 h 3593140"/>
                <a:gd name="connsiteX31" fmla="*/ 1605869 w 7174168"/>
                <a:gd name="connsiteY31" fmla="*/ 335774 h 3593140"/>
                <a:gd name="connsiteX32" fmla="*/ 1698148 w 7174168"/>
                <a:gd name="connsiteY32" fmla="*/ 360941 h 3593140"/>
                <a:gd name="connsiteX33" fmla="*/ 1765260 w 7174168"/>
                <a:gd name="connsiteY33" fmla="*/ 352552 h 3593140"/>
                <a:gd name="connsiteX34" fmla="*/ 1798816 w 7174168"/>
                <a:gd name="connsiteY34" fmla="*/ 335774 h 3593140"/>
                <a:gd name="connsiteX35" fmla="*/ 1823983 w 7174168"/>
                <a:gd name="connsiteY35" fmla="*/ 327385 h 3593140"/>
                <a:gd name="connsiteX36" fmla="*/ 1899483 w 7174168"/>
                <a:gd name="connsiteY36" fmla="*/ 277051 h 3593140"/>
                <a:gd name="connsiteX37" fmla="*/ 1924650 w 7174168"/>
                <a:gd name="connsiteY37" fmla="*/ 260273 h 3593140"/>
                <a:gd name="connsiteX38" fmla="*/ 1974984 w 7174168"/>
                <a:gd name="connsiteY38" fmla="*/ 226717 h 3593140"/>
                <a:gd name="connsiteX39" fmla="*/ 2050485 w 7174168"/>
                <a:gd name="connsiteY39" fmla="*/ 184772 h 3593140"/>
                <a:gd name="connsiteX40" fmla="*/ 2075652 w 7174168"/>
                <a:gd name="connsiteY40" fmla="*/ 176383 h 3593140"/>
                <a:gd name="connsiteX41" fmla="*/ 2235043 w 7174168"/>
                <a:gd name="connsiteY41" fmla="*/ 184772 h 3593140"/>
                <a:gd name="connsiteX42" fmla="*/ 2251821 w 7174168"/>
                <a:gd name="connsiteY42" fmla="*/ 209939 h 3593140"/>
                <a:gd name="connsiteX43" fmla="*/ 2302155 w 7174168"/>
                <a:gd name="connsiteY43" fmla="*/ 243495 h 3593140"/>
                <a:gd name="connsiteX44" fmla="*/ 2344100 w 7174168"/>
                <a:gd name="connsiteY44" fmla="*/ 285440 h 3593140"/>
                <a:gd name="connsiteX45" fmla="*/ 2411212 w 7174168"/>
                <a:gd name="connsiteY45" fmla="*/ 344163 h 3593140"/>
                <a:gd name="connsiteX46" fmla="*/ 2486713 w 7174168"/>
                <a:gd name="connsiteY46" fmla="*/ 369330 h 3593140"/>
                <a:gd name="connsiteX47" fmla="*/ 2511880 w 7174168"/>
                <a:gd name="connsiteY47" fmla="*/ 377719 h 3593140"/>
                <a:gd name="connsiteX48" fmla="*/ 2612548 w 7174168"/>
                <a:gd name="connsiteY48" fmla="*/ 360941 h 3593140"/>
                <a:gd name="connsiteX49" fmla="*/ 2662882 w 7174168"/>
                <a:gd name="connsiteY49" fmla="*/ 344163 h 3593140"/>
                <a:gd name="connsiteX50" fmla="*/ 2713216 w 7174168"/>
                <a:gd name="connsiteY50" fmla="*/ 302218 h 3593140"/>
                <a:gd name="connsiteX51" fmla="*/ 2738383 w 7174168"/>
                <a:gd name="connsiteY51" fmla="*/ 277051 h 3593140"/>
                <a:gd name="connsiteX52" fmla="*/ 2763549 w 7174168"/>
                <a:gd name="connsiteY52" fmla="*/ 260273 h 3593140"/>
                <a:gd name="connsiteX53" fmla="*/ 2813883 w 7174168"/>
                <a:gd name="connsiteY53" fmla="*/ 218328 h 3593140"/>
                <a:gd name="connsiteX54" fmla="*/ 2889384 w 7174168"/>
                <a:gd name="connsiteY54" fmla="*/ 193161 h 3593140"/>
                <a:gd name="connsiteX55" fmla="*/ 2964885 w 7174168"/>
                <a:gd name="connsiteY55" fmla="*/ 167994 h 3593140"/>
                <a:gd name="connsiteX56" fmla="*/ 2990052 w 7174168"/>
                <a:gd name="connsiteY56" fmla="*/ 159605 h 3593140"/>
                <a:gd name="connsiteX57" fmla="*/ 3015219 w 7174168"/>
                <a:gd name="connsiteY57" fmla="*/ 151216 h 3593140"/>
                <a:gd name="connsiteX58" fmla="*/ 3115887 w 7174168"/>
                <a:gd name="connsiteY58" fmla="*/ 159605 h 3593140"/>
                <a:gd name="connsiteX59" fmla="*/ 3141054 w 7174168"/>
                <a:gd name="connsiteY59" fmla="*/ 167994 h 3593140"/>
                <a:gd name="connsiteX60" fmla="*/ 3174610 w 7174168"/>
                <a:gd name="connsiteY60" fmla="*/ 218328 h 3593140"/>
                <a:gd name="connsiteX61" fmla="*/ 3191388 w 7174168"/>
                <a:gd name="connsiteY61" fmla="*/ 243495 h 3593140"/>
                <a:gd name="connsiteX62" fmla="*/ 3216555 w 7174168"/>
                <a:gd name="connsiteY62" fmla="*/ 260273 h 3593140"/>
                <a:gd name="connsiteX63" fmla="*/ 3283667 w 7174168"/>
                <a:gd name="connsiteY63" fmla="*/ 318996 h 3593140"/>
                <a:gd name="connsiteX64" fmla="*/ 3308834 w 7174168"/>
                <a:gd name="connsiteY64" fmla="*/ 344163 h 3593140"/>
                <a:gd name="connsiteX65" fmla="*/ 3359168 w 7174168"/>
                <a:gd name="connsiteY65" fmla="*/ 377719 h 3593140"/>
                <a:gd name="connsiteX66" fmla="*/ 3485003 w 7174168"/>
                <a:gd name="connsiteY66" fmla="*/ 360941 h 3593140"/>
                <a:gd name="connsiteX67" fmla="*/ 3535337 w 7174168"/>
                <a:gd name="connsiteY67" fmla="*/ 327385 h 3593140"/>
                <a:gd name="connsiteX68" fmla="*/ 3560504 w 7174168"/>
                <a:gd name="connsiteY68" fmla="*/ 310607 h 3593140"/>
                <a:gd name="connsiteX69" fmla="*/ 3602449 w 7174168"/>
                <a:gd name="connsiteY69" fmla="*/ 268662 h 3593140"/>
                <a:gd name="connsiteX70" fmla="*/ 3644394 w 7174168"/>
                <a:gd name="connsiteY70" fmla="*/ 226717 h 3593140"/>
                <a:gd name="connsiteX71" fmla="*/ 3686338 w 7174168"/>
                <a:gd name="connsiteY71" fmla="*/ 193161 h 3593140"/>
                <a:gd name="connsiteX72" fmla="*/ 3711505 w 7174168"/>
                <a:gd name="connsiteY72" fmla="*/ 176383 h 3593140"/>
                <a:gd name="connsiteX73" fmla="*/ 3761839 w 7174168"/>
                <a:gd name="connsiteY73" fmla="*/ 159605 h 3593140"/>
                <a:gd name="connsiteX74" fmla="*/ 3837340 w 7174168"/>
                <a:gd name="connsiteY74" fmla="*/ 167994 h 3593140"/>
                <a:gd name="connsiteX75" fmla="*/ 3879285 w 7174168"/>
                <a:gd name="connsiteY75" fmla="*/ 218328 h 3593140"/>
                <a:gd name="connsiteX76" fmla="*/ 3904452 w 7174168"/>
                <a:gd name="connsiteY76" fmla="*/ 243495 h 3593140"/>
                <a:gd name="connsiteX77" fmla="*/ 3938008 w 7174168"/>
                <a:gd name="connsiteY77" fmla="*/ 293829 h 3593140"/>
                <a:gd name="connsiteX78" fmla="*/ 3963175 w 7174168"/>
                <a:gd name="connsiteY78" fmla="*/ 310607 h 3593140"/>
                <a:gd name="connsiteX79" fmla="*/ 4013509 w 7174168"/>
                <a:gd name="connsiteY79" fmla="*/ 360941 h 3593140"/>
                <a:gd name="connsiteX80" fmla="*/ 4038676 w 7174168"/>
                <a:gd name="connsiteY80" fmla="*/ 369330 h 3593140"/>
                <a:gd name="connsiteX81" fmla="*/ 4089010 w 7174168"/>
                <a:gd name="connsiteY81" fmla="*/ 402886 h 3593140"/>
                <a:gd name="connsiteX82" fmla="*/ 4198067 w 7174168"/>
                <a:gd name="connsiteY82" fmla="*/ 394497 h 3593140"/>
                <a:gd name="connsiteX83" fmla="*/ 4248401 w 7174168"/>
                <a:gd name="connsiteY83" fmla="*/ 344163 h 3593140"/>
                <a:gd name="connsiteX84" fmla="*/ 4298735 w 7174168"/>
                <a:gd name="connsiteY84" fmla="*/ 302218 h 3593140"/>
                <a:gd name="connsiteX85" fmla="*/ 4315513 w 7174168"/>
                <a:gd name="connsiteY85" fmla="*/ 277051 h 3593140"/>
                <a:gd name="connsiteX86" fmla="*/ 4365847 w 7174168"/>
                <a:gd name="connsiteY86" fmla="*/ 235106 h 3593140"/>
                <a:gd name="connsiteX87" fmla="*/ 4382625 w 7174168"/>
                <a:gd name="connsiteY87" fmla="*/ 209939 h 3593140"/>
                <a:gd name="connsiteX88" fmla="*/ 4407792 w 7174168"/>
                <a:gd name="connsiteY88" fmla="*/ 201550 h 3593140"/>
                <a:gd name="connsiteX89" fmla="*/ 4458126 w 7174168"/>
                <a:gd name="connsiteY89" fmla="*/ 167994 h 3593140"/>
                <a:gd name="connsiteX90" fmla="*/ 4483293 w 7174168"/>
                <a:gd name="connsiteY90" fmla="*/ 151216 h 3593140"/>
                <a:gd name="connsiteX91" fmla="*/ 4533627 w 7174168"/>
                <a:gd name="connsiteY91" fmla="*/ 134438 h 3593140"/>
                <a:gd name="connsiteX92" fmla="*/ 4600738 w 7174168"/>
                <a:gd name="connsiteY92" fmla="*/ 142827 h 3593140"/>
                <a:gd name="connsiteX93" fmla="*/ 4642683 w 7174168"/>
                <a:gd name="connsiteY93" fmla="*/ 184772 h 3593140"/>
                <a:gd name="connsiteX94" fmla="*/ 4667850 w 7174168"/>
                <a:gd name="connsiteY94" fmla="*/ 201550 h 3593140"/>
                <a:gd name="connsiteX95" fmla="*/ 4693017 w 7174168"/>
                <a:gd name="connsiteY95" fmla="*/ 226717 h 3593140"/>
                <a:gd name="connsiteX96" fmla="*/ 4726573 w 7174168"/>
                <a:gd name="connsiteY96" fmla="*/ 277051 h 3593140"/>
                <a:gd name="connsiteX97" fmla="*/ 4768518 w 7174168"/>
                <a:gd name="connsiteY97" fmla="*/ 318996 h 3593140"/>
                <a:gd name="connsiteX98" fmla="*/ 4785296 w 7174168"/>
                <a:gd name="connsiteY98" fmla="*/ 344163 h 3593140"/>
                <a:gd name="connsiteX99" fmla="*/ 4810463 w 7174168"/>
                <a:gd name="connsiteY99" fmla="*/ 352552 h 3593140"/>
                <a:gd name="connsiteX100" fmla="*/ 4844019 w 7174168"/>
                <a:gd name="connsiteY100" fmla="*/ 369330 h 3593140"/>
                <a:gd name="connsiteX101" fmla="*/ 4944687 w 7174168"/>
                <a:gd name="connsiteY101" fmla="*/ 352552 h 3593140"/>
                <a:gd name="connsiteX102" fmla="*/ 4969854 w 7174168"/>
                <a:gd name="connsiteY102" fmla="*/ 335774 h 3593140"/>
                <a:gd name="connsiteX103" fmla="*/ 4986632 w 7174168"/>
                <a:gd name="connsiteY103" fmla="*/ 310607 h 3593140"/>
                <a:gd name="connsiteX104" fmla="*/ 5036966 w 7174168"/>
                <a:gd name="connsiteY104" fmla="*/ 277051 h 3593140"/>
                <a:gd name="connsiteX105" fmla="*/ 5078911 w 7174168"/>
                <a:gd name="connsiteY105" fmla="*/ 235106 h 3593140"/>
                <a:gd name="connsiteX106" fmla="*/ 5095689 w 7174168"/>
                <a:gd name="connsiteY106" fmla="*/ 209939 h 3593140"/>
                <a:gd name="connsiteX107" fmla="*/ 5120856 w 7174168"/>
                <a:gd name="connsiteY107" fmla="*/ 201550 h 3593140"/>
                <a:gd name="connsiteX108" fmla="*/ 5213135 w 7174168"/>
                <a:gd name="connsiteY108" fmla="*/ 159605 h 3593140"/>
                <a:gd name="connsiteX109" fmla="*/ 5330581 w 7174168"/>
                <a:gd name="connsiteY109" fmla="*/ 176383 h 3593140"/>
                <a:gd name="connsiteX110" fmla="*/ 5355748 w 7174168"/>
                <a:gd name="connsiteY110" fmla="*/ 193161 h 3593140"/>
                <a:gd name="connsiteX111" fmla="*/ 5389304 w 7174168"/>
                <a:gd name="connsiteY111" fmla="*/ 218328 h 3593140"/>
                <a:gd name="connsiteX112" fmla="*/ 5448027 w 7174168"/>
                <a:gd name="connsiteY112" fmla="*/ 285440 h 3593140"/>
                <a:gd name="connsiteX113" fmla="*/ 5481583 w 7174168"/>
                <a:gd name="connsiteY113" fmla="*/ 335774 h 3593140"/>
                <a:gd name="connsiteX114" fmla="*/ 5557083 w 7174168"/>
                <a:gd name="connsiteY114" fmla="*/ 386108 h 3593140"/>
                <a:gd name="connsiteX115" fmla="*/ 5582250 w 7174168"/>
                <a:gd name="connsiteY115" fmla="*/ 402886 h 3593140"/>
                <a:gd name="connsiteX116" fmla="*/ 5666140 w 7174168"/>
                <a:gd name="connsiteY116" fmla="*/ 428053 h 3593140"/>
                <a:gd name="connsiteX117" fmla="*/ 5741641 w 7174168"/>
                <a:gd name="connsiteY117" fmla="*/ 419664 h 3593140"/>
                <a:gd name="connsiteX118" fmla="*/ 5766808 w 7174168"/>
                <a:gd name="connsiteY118" fmla="*/ 411275 h 3593140"/>
                <a:gd name="connsiteX119" fmla="*/ 5791975 w 7174168"/>
                <a:gd name="connsiteY119" fmla="*/ 386108 h 3593140"/>
                <a:gd name="connsiteX120" fmla="*/ 5817142 w 7174168"/>
                <a:gd name="connsiteY120" fmla="*/ 369330 h 3593140"/>
                <a:gd name="connsiteX121" fmla="*/ 5859087 w 7174168"/>
                <a:gd name="connsiteY121" fmla="*/ 318996 h 3593140"/>
                <a:gd name="connsiteX122" fmla="*/ 5884254 w 7174168"/>
                <a:gd name="connsiteY122" fmla="*/ 302218 h 3593140"/>
                <a:gd name="connsiteX123" fmla="*/ 5909421 w 7174168"/>
                <a:gd name="connsiteY123" fmla="*/ 277051 h 3593140"/>
                <a:gd name="connsiteX124" fmla="*/ 5959755 w 7174168"/>
                <a:gd name="connsiteY124" fmla="*/ 243495 h 3593140"/>
                <a:gd name="connsiteX125" fmla="*/ 6001700 w 7174168"/>
                <a:gd name="connsiteY125" fmla="*/ 201550 h 3593140"/>
                <a:gd name="connsiteX126" fmla="*/ 6026867 w 7174168"/>
                <a:gd name="connsiteY126" fmla="*/ 176383 h 3593140"/>
                <a:gd name="connsiteX127" fmla="*/ 6077201 w 7174168"/>
                <a:gd name="connsiteY127" fmla="*/ 159605 h 3593140"/>
                <a:gd name="connsiteX128" fmla="*/ 6186258 w 7174168"/>
                <a:gd name="connsiteY128" fmla="*/ 167994 h 3593140"/>
                <a:gd name="connsiteX129" fmla="*/ 6211425 w 7174168"/>
                <a:gd name="connsiteY129" fmla="*/ 184772 h 3593140"/>
                <a:gd name="connsiteX130" fmla="*/ 6236592 w 7174168"/>
                <a:gd name="connsiteY130" fmla="*/ 193161 h 3593140"/>
                <a:gd name="connsiteX131" fmla="*/ 6261759 w 7174168"/>
                <a:gd name="connsiteY131" fmla="*/ 218328 h 3593140"/>
                <a:gd name="connsiteX132" fmla="*/ 6278537 w 7174168"/>
                <a:gd name="connsiteY132" fmla="*/ 243495 h 3593140"/>
                <a:gd name="connsiteX133" fmla="*/ 6312093 w 7174168"/>
                <a:gd name="connsiteY133" fmla="*/ 268662 h 3593140"/>
                <a:gd name="connsiteX134" fmla="*/ 6328871 w 7174168"/>
                <a:gd name="connsiteY134" fmla="*/ 293829 h 3593140"/>
                <a:gd name="connsiteX135" fmla="*/ 6379205 w 7174168"/>
                <a:gd name="connsiteY135" fmla="*/ 344163 h 3593140"/>
                <a:gd name="connsiteX136" fmla="*/ 6404372 w 7174168"/>
                <a:gd name="connsiteY136" fmla="*/ 369330 h 3593140"/>
                <a:gd name="connsiteX137" fmla="*/ 6437927 w 7174168"/>
                <a:gd name="connsiteY137" fmla="*/ 386108 h 3593140"/>
                <a:gd name="connsiteX138" fmla="*/ 6463094 w 7174168"/>
                <a:gd name="connsiteY138" fmla="*/ 402886 h 3593140"/>
                <a:gd name="connsiteX139" fmla="*/ 6530206 w 7174168"/>
                <a:gd name="connsiteY139" fmla="*/ 419664 h 3593140"/>
                <a:gd name="connsiteX140" fmla="*/ 6639263 w 7174168"/>
                <a:gd name="connsiteY140" fmla="*/ 411275 h 3593140"/>
                <a:gd name="connsiteX141" fmla="*/ 6689597 w 7174168"/>
                <a:gd name="connsiteY141" fmla="*/ 369330 h 3593140"/>
                <a:gd name="connsiteX142" fmla="*/ 6748320 w 7174168"/>
                <a:gd name="connsiteY142" fmla="*/ 302218 h 3593140"/>
                <a:gd name="connsiteX143" fmla="*/ 6773487 w 7174168"/>
                <a:gd name="connsiteY143" fmla="*/ 277051 h 3593140"/>
                <a:gd name="connsiteX144" fmla="*/ 6790265 w 7174168"/>
                <a:gd name="connsiteY144" fmla="*/ 251884 h 3593140"/>
                <a:gd name="connsiteX145" fmla="*/ 6840599 w 7174168"/>
                <a:gd name="connsiteY145" fmla="*/ 218328 h 3593140"/>
                <a:gd name="connsiteX146" fmla="*/ 6865766 w 7174168"/>
                <a:gd name="connsiteY146" fmla="*/ 201550 h 3593140"/>
                <a:gd name="connsiteX147" fmla="*/ 6916100 w 7174168"/>
                <a:gd name="connsiteY147" fmla="*/ 184772 h 3593140"/>
                <a:gd name="connsiteX148" fmla="*/ 7008379 w 7174168"/>
                <a:gd name="connsiteY148" fmla="*/ 193161 h 3593140"/>
                <a:gd name="connsiteX149" fmla="*/ 7041935 w 7174168"/>
                <a:gd name="connsiteY149" fmla="*/ 235106 h 3593140"/>
                <a:gd name="connsiteX150" fmla="*/ 7067102 w 7174168"/>
                <a:gd name="connsiteY150" fmla="*/ 251884 h 3593140"/>
                <a:gd name="connsiteX151" fmla="*/ 7092269 w 7174168"/>
                <a:gd name="connsiteY151" fmla="*/ 302218 h 3593140"/>
                <a:gd name="connsiteX152" fmla="*/ 7117436 w 7174168"/>
                <a:gd name="connsiteY152" fmla="*/ 352552 h 3593140"/>
                <a:gd name="connsiteX153" fmla="*/ 7142603 w 7174168"/>
                <a:gd name="connsiteY153" fmla="*/ 360941 h 3593140"/>
                <a:gd name="connsiteX154" fmla="*/ 7160661 w 7174168"/>
                <a:gd name="connsiteY154" fmla="*/ 3591034 h 3593140"/>
                <a:gd name="connsiteX155" fmla="*/ 7174168 w 7174168"/>
                <a:gd name="connsiteY155" fmla="*/ 3593120 h 3593140"/>
                <a:gd name="connsiteX0" fmla="*/ 7174168 w 7174168"/>
                <a:gd name="connsiteY0" fmla="*/ 3594260 h 3594280"/>
                <a:gd name="connsiteX1" fmla="*/ 17 w 7174168"/>
                <a:gd name="connsiteY1" fmla="*/ 3588287 h 3594280"/>
                <a:gd name="connsiteX2" fmla="*/ 11960 w 7174168"/>
                <a:gd name="connsiteY2" fmla="*/ 244635 h 3594280"/>
                <a:gd name="connsiteX3" fmla="*/ 75372 w 7174168"/>
                <a:gd name="connsiteY3" fmla="*/ 257937 h 3594280"/>
                <a:gd name="connsiteX4" fmla="*/ 150043 w 7174168"/>
                <a:gd name="connsiteY4" fmla="*/ 281668 h 3594280"/>
                <a:gd name="connsiteX5" fmla="*/ 263630 w 7174168"/>
                <a:gd name="connsiteY5" fmla="*/ 261413 h 3594280"/>
                <a:gd name="connsiteX6" fmla="*/ 288797 w 7174168"/>
                <a:gd name="connsiteY6" fmla="*/ 253024 h 3594280"/>
                <a:gd name="connsiteX7" fmla="*/ 313964 w 7174168"/>
                <a:gd name="connsiteY7" fmla="*/ 236246 h 3594280"/>
                <a:gd name="connsiteX8" fmla="*/ 339131 w 7174168"/>
                <a:gd name="connsiteY8" fmla="*/ 227857 h 3594280"/>
                <a:gd name="connsiteX9" fmla="*/ 364298 w 7174168"/>
                <a:gd name="connsiteY9" fmla="*/ 211079 h 3594280"/>
                <a:gd name="connsiteX10" fmla="*/ 439799 w 7174168"/>
                <a:gd name="connsiteY10" fmla="*/ 177523 h 3594280"/>
                <a:gd name="connsiteX11" fmla="*/ 574023 w 7174168"/>
                <a:gd name="connsiteY11" fmla="*/ 185912 h 3594280"/>
                <a:gd name="connsiteX12" fmla="*/ 674691 w 7174168"/>
                <a:gd name="connsiteY12" fmla="*/ 236246 h 3594280"/>
                <a:gd name="connsiteX13" fmla="*/ 725025 w 7174168"/>
                <a:gd name="connsiteY13" fmla="*/ 269802 h 3594280"/>
                <a:gd name="connsiteX14" fmla="*/ 775359 w 7174168"/>
                <a:gd name="connsiteY14" fmla="*/ 311747 h 3594280"/>
                <a:gd name="connsiteX15" fmla="*/ 825693 w 7174168"/>
                <a:gd name="connsiteY15" fmla="*/ 328525 h 3594280"/>
                <a:gd name="connsiteX16" fmla="*/ 850860 w 7174168"/>
                <a:gd name="connsiteY16" fmla="*/ 336914 h 3594280"/>
                <a:gd name="connsiteX17" fmla="*/ 968305 w 7174168"/>
                <a:gd name="connsiteY17" fmla="*/ 328525 h 3594280"/>
                <a:gd name="connsiteX18" fmla="*/ 993472 w 7174168"/>
                <a:gd name="connsiteY18" fmla="*/ 311747 h 3594280"/>
                <a:gd name="connsiteX19" fmla="*/ 1043806 w 7174168"/>
                <a:gd name="connsiteY19" fmla="*/ 294969 h 3594280"/>
                <a:gd name="connsiteX20" fmla="*/ 1144474 w 7174168"/>
                <a:gd name="connsiteY20" fmla="*/ 227857 h 3594280"/>
                <a:gd name="connsiteX21" fmla="*/ 1194808 w 7174168"/>
                <a:gd name="connsiteY21" fmla="*/ 194301 h 3594280"/>
                <a:gd name="connsiteX22" fmla="*/ 1219975 w 7174168"/>
                <a:gd name="connsiteY22" fmla="*/ 177523 h 3594280"/>
                <a:gd name="connsiteX23" fmla="*/ 1270309 w 7174168"/>
                <a:gd name="connsiteY23" fmla="*/ 160745 h 3594280"/>
                <a:gd name="connsiteX24" fmla="*/ 1354199 w 7174168"/>
                <a:gd name="connsiteY24" fmla="*/ 169134 h 3594280"/>
                <a:gd name="connsiteX25" fmla="*/ 1379366 w 7174168"/>
                <a:gd name="connsiteY25" fmla="*/ 185912 h 3594280"/>
                <a:gd name="connsiteX26" fmla="*/ 1429700 w 7174168"/>
                <a:gd name="connsiteY26" fmla="*/ 236246 h 3594280"/>
                <a:gd name="connsiteX27" fmla="*/ 1454867 w 7174168"/>
                <a:gd name="connsiteY27" fmla="*/ 244635 h 3594280"/>
                <a:gd name="connsiteX28" fmla="*/ 1505201 w 7174168"/>
                <a:gd name="connsiteY28" fmla="*/ 278191 h 3594280"/>
                <a:gd name="connsiteX29" fmla="*/ 1530368 w 7174168"/>
                <a:gd name="connsiteY29" fmla="*/ 294969 h 3594280"/>
                <a:gd name="connsiteX30" fmla="*/ 1555535 w 7174168"/>
                <a:gd name="connsiteY30" fmla="*/ 311747 h 3594280"/>
                <a:gd name="connsiteX31" fmla="*/ 1605869 w 7174168"/>
                <a:gd name="connsiteY31" fmla="*/ 336914 h 3594280"/>
                <a:gd name="connsiteX32" fmla="*/ 1698148 w 7174168"/>
                <a:gd name="connsiteY32" fmla="*/ 362081 h 3594280"/>
                <a:gd name="connsiteX33" fmla="*/ 1765260 w 7174168"/>
                <a:gd name="connsiteY33" fmla="*/ 353692 h 3594280"/>
                <a:gd name="connsiteX34" fmla="*/ 1798816 w 7174168"/>
                <a:gd name="connsiteY34" fmla="*/ 336914 h 3594280"/>
                <a:gd name="connsiteX35" fmla="*/ 1823983 w 7174168"/>
                <a:gd name="connsiteY35" fmla="*/ 328525 h 3594280"/>
                <a:gd name="connsiteX36" fmla="*/ 1899483 w 7174168"/>
                <a:gd name="connsiteY36" fmla="*/ 278191 h 3594280"/>
                <a:gd name="connsiteX37" fmla="*/ 1924650 w 7174168"/>
                <a:gd name="connsiteY37" fmla="*/ 261413 h 3594280"/>
                <a:gd name="connsiteX38" fmla="*/ 1974984 w 7174168"/>
                <a:gd name="connsiteY38" fmla="*/ 227857 h 3594280"/>
                <a:gd name="connsiteX39" fmla="*/ 2050485 w 7174168"/>
                <a:gd name="connsiteY39" fmla="*/ 185912 h 3594280"/>
                <a:gd name="connsiteX40" fmla="*/ 2075652 w 7174168"/>
                <a:gd name="connsiteY40" fmla="*/ 177523 h 3594280"/>
                <a:gd name="connsiteX41" fmla="*/ 2235043 w 7174168"/>
                <a:gd name="connsiteY41" fmla="*/ 185912 h 3594280"/>
                <a:gd name="connsiteX42" fmla="*/ 2251821 w 7174168"/>
                <a:gd name="connsiteY42" fmla="*/ 211079 h 3594280"/>
                <a:gd name="connsiteX43" fmla="*/ 2302155 w 7174168"/>
                <a:gd name="connsiteY43" fmla="*/ 244635 h 3594280"/>
                <a:gd name="connsiteX44" fmla="*/ 2344100 w 7174168"/>
                <a:gd name="connsiteY44" fmla="*/ 286580 h 3594280"/>
                <a:gd name="connsiteX45" fmla="*/ 2411212 w 7174168"/>
                <a:gd name="connsiteY45" fmla="*/ 345303 h 3594280"/>
                <a:gd name="connsiteX46" fmla="*/ 2486713 w 7174168"/>
                <a:gd name="connsiteY46" fmla="*/ 370470 h 3594280"/>
                <a:gd name="connsiteX47" fmla="*/ 2511880 w 7174168"/>
                <a:gd name="connsiteY47" fmla="*/ 378859 h 3594280"/>
                <a:gd name="connsiteX48" fmla="*/ 2612548 w 7174168"/>
                <a:gd name="connsiteY48" fmla="*/ 362081 h 3594280"/>
                <a:gd name="connsiteX49" fmla="*/ 2662882 w 7174168"/>
                <a:gd name="connsiteY49" fmla="*/ 345303 h 3594280"/>
                <a:gd name="connsiteX50" fmla="*/ 2713216 w 7174168"/>
                <a:gd name="connsiteY50" fmla="*/ 303358 h 3594280"/>
                <a:gd name="connsiteX51" fmla="*/ 2738383 w 7174168"/>
                <a:gd name="connsiteY51" fmla="*/ 278191 h 3594280"/>
                <a:gd name="connsiteX52" fmla="*/ 2763549 w 7174168"/>
                <a:gd name="connsiteY52" fmla="*/ 261413 h 3594280"/>
                <a:gd name="connsiteX53" fmla="*/ 2813883 w 7174168"/>
                <a:gd name="connsiteY53" fmla="*/ 219468 h 3594280"/>
                <a:gd name="connsiteX54" fmla="*/ 2889384 w 7174168"/>
                <a:gd name="connsiteY54" fmla="*/ 194301 h 3594280"/>
                <a:gd name="connsiteX55" fmla="*/ 2964885 w 7174168"/>
                <a:gd name="connsiteY55" fmla="*/ 169134 h 3594280"/>
                <a:gd name="connsiteX56" fmla="*/ 2990052 w 7174168"/>
                <a:gd name="connsiteY56" fmla="*/ 160745 h 3594280"/>
                <a:gd name="connsiteX57" fmla="*/ 3015219 w 7174168"/>
                <a:gd name="connsiteY57" fmla="*/ 152356 h 3594280"/>
                <a:gd name="connsiteX58" fmla="*/ 3115887 w 7174168"/>
                <a:gd name="connsiteY58" fmla="*/ 160745 h 3594280"/>
                <a:gd name="connsiteX59" fmla="*/ 3141054 w 7174168"/>
                <a:gd name="connsiteY59" fmla="*/ 169134 h 3594280"/>
                <a:gd name="connsiteX60" fmla="*/ 3174610 w 7174168"/>
                <a:gd name="connsiteY60" fmla="*/ 219468 h 3594280"/>
                <a:gd name="connsiteX61" fmla="*/ 3191388 w 7174168"/>
                <a:gd name="connsiteY61" fmla="*/ 244635 h 3594280"/>
                <a:gd name="connsiteX62" fmla="*/ 3216555 w 7174168"/>
                <a:gd name="connsiteY62" fmla="*/ 261413 h 3594280"/>
                <a:gd name="connsiteX63" fmla="*/ 3283667 w 7174168"/>
                <a:gd name="connsiteY63" fmla="*/ 320136 h 3594280"/>
                <a:gd name="connsiteX64" fmla="*/ 3308834 w 7174168"/>
                <a:gd name="connsiteY64" fmla="*/ 345303 h 3594280"/>
                <a:gd name="connsiteX65" fmla="*/ 3359168 w 7174168"/>
                <a:gd name="connsiteY65" fmla="*/ 378859 h 3594280"/>
                <a:gd name="connsiteX66" fmla="*/ 3485003 w 7174168"/>
                <a:gd name="connsiteY66" fmla="*/ 362081 h 3594280"/>
                <a:gd name="connsiteX67" fmla="*/ 3535337 w 7174168"/>
                <a:gd name="connsiteY67" fmla="*/ 328525 h 3594280"/>
                <a:gd name="connsiteX68" fmla="*/ 3560504 w 7174168"/>
                <a:gd name="connsiteY68" fmla="*/ 311747 h 3594280"/>
                <a:gd name="connsiteX69" fmla="*/ 3602449 w 7174168"/>
                <a:gd name="connsiteY69" fmla="*/ 269802 h 3594280"/>
                <a:gd name="connsiteX70" fmla="*/ 3644394 w 7174168"/>
                <a:gd name="connsiteY70" fmla="*/ 227857 h 3594280"/>
                <a:gd name="connsiteX71" fmla="*/ 3686338 w 7174168"/>
                <a:gd name="connsiteY71" fmla="*/ 194301 h 3594280"/>
                <a:gd name="connsiteX72" fmla="*/ 3711505 w 7174168"/>
                <a:gd name="connsiteY72" fmla="*/ 177523 h 3594280"/>
                <a:gd name="connsiteX73" fmla="*/ 3761839 w 7174168"/>
                <a:gd name="connsiteY73" fmla="*/ 160745 h 3594280"/>
                <a:gd name="connsiteX74" fmla="*/ 3837340 w 7174168"/>
                <a:gd name="connsiteY74" fmla="*/ 169134 h 3594280"/>
                <a:gd name="connsiteX75" fmla="*/ 3879285 w 7174168"/>
                <a:gd name="connsiteY75" fmla="*/ 219468 h 3594280"/>
                <a:gd name="connsiteX76" fmla="*/ 3904452 w 7174168"/>
                <a:gd name="connsiteY76" fmla="*/ 244635 h 3594280"/>
                <a:gd name="connsiteX77" fmla="*/ 3938008 w 7174168"/>
                <a:gd name="connsiteY77" fmla="*/ 294969 h 3594280"/>
                <a:gd name="connsiteX78" fmla="*/ 3963175 w 7174168"/>
                <a:gd name="connsiteY78" fmla="*/ 311747 h 3594280"/>
                <a:gd name="connsiteX79" fmla="*/ 4013509 w 7174168"/>
                <a:gd name="connsiteY79" fmla="*/ 362081 h 3594280"/>
                <a:gd name="connsiteX80" fmla="*/ 4038676 w 7174168"/>
                <a:gd name="connsiteY80" fmla="*/ 370470 h 3594280"/>
                <a:gd name="connsiteX81" fmla="*/ 4089010 w 7174168"/>
                <a:gd name="connsiteY81" fmla="*/ 404026 h 3594280"/>
                <a:gd name="connsiteX82" fmla="*/ 4198067 w 7174168"/>
                <a:gd name="connsiteY82" fmla="*/ 395637 h 3594280"/>
                <a:gd name="connsiteX83" fmla="*/ 4248401 w 7174168"/>
                <a:gd name="connsiteY83" fmla="*/ 345303 h 3594280"/>
                <a:gd name="connsiteX84" fmla="*/ 4298735 w 7174168"/>
                <a:gd name="connsiteY84" fmla="*/ 303358 h 3594280"/>
                <a:gd name="connsiteX85" fmla="*/ 4315513 w 7174168"/>
                <a:gd name="connsiteY85" fmla="*/ 278191 h 3594280"/>
                <a:gd name="connsiteX86" fmla="*/ 4365847 w 7174168"/>
                <a:gd name="connsiteY86" fmla="*/ 236246 h 3594280"/>
                <a:gd name="connsiteX87" fmla="*/ 4382625 w 7174168"/>
                <a:gd name="connsiteY87" fmla="*/ 211079 h 3594280"/>
                <a:gd name="connsiteX88" fmla="*/ 4407792 w 7174168"/>
                <a:gd name="connsiteY88" fmla="*/ 202690 h 3594280"/>
                <a:gd name="connsiteX89" fmla="*/ 4458126 w 7174168"/>
                <a:gd name="connsiteY89" fmla="*/ 169134 h 3594280"/>
                <a:gd name="connsiteX90" fmla="*/ 4483293 w 7174168"/>
                <a:gd name="connsiteY90" fmla="*/ 152356 h 3594280"/>
                <a:gd name="connsiteX91" fmla="*/ 4533627 w 7174168"/>
                <a:gd name="connsiteY91" fmla="*/ 135578 h 3594280"/>
                <a:gd name="connsiteX92" fmla="*/ 4600738 w 7174168"/>
                <a:gd name="connsiteY92" fmla="*/ 143967 h 3594280"/>
                <a:gd name="connsiteX93" fmla="*/ 4642683 w 7174168"/>
                <a:gd name="connsiteY93" fmla="*/ 185912 h 3594280"/>
                <a:gd name="connsiteX94" fmla="*/ 4667850 w 7174168"/>
                <a:gd name="connsiteY94" fmla="*/ 202690 h 3594280"/>
                <a:gd name="connsiteX95" fmla="*/ 4693017 w 7174168"/>
                <a:gd name="connsiteY95" fmla="*/ 227857 h 3594280"/>
                <a:gd name="connsiteX96" fmla="*/ 4726573 w 7174168"/>
                <a:gd name="connsiteY96" fmla="*/ 278191 h 3594280"/>
                <a:gd name="connsiteX97" fmla="*/ 4768518 w 7174168"/>
                <a:gd name="connsiteY97" fmla="*/ 320136 h 3594280"/>
                <a:gd name="connsiteX98" fmla="*/ 4785296 w 7174168"/>
                <a:gd name="connsiteY98" fmla="*/ 345303 h 3594280"/>
                <a:gd name="connsiteX99" fmla="*/ 4810463 w 7174168"/>
                <a:gd name="connsiteY99" fmla="*/ 353692 h 3594280"/>
                <a:gd name="connsiteX100" fmla="*/ 4844019 w 7174168"/>
                <a:gd name="connsiteY100" fmla="*/ 370470 h 3594280"/>
                <a:gd name="connsiteX101" fmla="*/ 4944687 w 7174168"/>
                <a:gd name="connsiteY101" fmla="*/ 353692 h 3594280"/>
                <a:gd name="connsiteX102" fmla="*/ 4969854 w 7174168"/>
                <a:gd name="connsiteY102" fmla="*/ 336914 h 3594280"/>
                <a:gd name="connsiteX103" fmla="*/ 4986632 w 7174168"/>
                <a:gd name="connsiteY103" fmla="*/ 311747 h 3594280"/>
                <a:gd name="connsiteX104" fmla="*/ 5036966 w 7174168"/>
                <a:gd name="connsiteY104" fmla="*/ 278191 h 3594280"/>
                <a:gd name="connsiteX105" fmla="*/ 5078911 w 7174168"/>
                <a:gd name="connsiteY105" fmla="*/ 236246 h 3594280"/>
                <a:gd name="connsiteX106" fmla="*/ 5095689 w 7174168"/>
                <a:gd name="connsiteY106" fmla="*/ 211079 h 3594280"/>
                <a:gd name="connsiteX107" fmla="*/ 5120856 w 7174168"/>
                <a:gd name="connsiteY107" fmla="*/ 202690 h 3594280"/>
                <a:gd name="connsiteX108" fmla="*/ 5213135 w 7174168"/>
                <a:gd name="connsiteY108" fmla="*/ 160745 h 3594280"/>
                <a:gd name="connsiteX109" fmla="*/ 5330581 w 7174168"/>
                <a:gd name="connsiteY109" fmla="*/ 177523 h 3594280"/>
                <a:gd name="connsiteX110" fmla="*/ 5355748 w 7174168"/>
                <a:gd name="connsiteY110" fmla="*/ 194301 h 3594280"/>
                <a:gd name="connsiteX111" fmla="*/ 5389304 w 7174168"/>
                <a:gd name="connsiteY111" fmla="*/ 219468 h 3594280"/>
                <a:gd name="connsiteX112" fmla="*/ 5448027 w 7174168"/>
                <a:gd name="connsiteY112" fmla="*/ 286580 h 3594280"/>
                <a:gd name="connsiteX113" fmla="*/ 5481583 w 7174168"/>
                <a:gd name="connsiteY113" fmla="*/ 336914 h 3594280"/>
                <a:gd name="connsiteX114" fmla="*/ 5557083 w 7174168"/>
                <a:gd name="connsiteY114" fmla="*/ 387248 h 3594280"/>
                <a:gd name="connsiteX115" fmla="*/ 5582250 w 7174168"/>
                <a:gd name="connsiteY115" fmla="*/ 404026 h 3594280"/>
                <a:gd name="connsiteX116" fmla="*/ 5666140 w 7174168"/>
                <a:gd name="connsiteY116" fmla="*/ 429193 h 3594280"/>
                <a:gd name="connsiteX117" fmla="*/ 5741641 w 7174168"/>
                <a:gd name="connsiteY117" fmla="*/ 420804 h 3594280"/>
                <a:gd name="connsiteX118" fmla="*/ 5766808 w 7174168"/>
                <a:gd name="connsiteY118" fmla="*/ 412415 h 3594280"/>
                <a:gd name="connsiteX119" fmla="*/ 5791975 w 7174168"/>
                <a:gd name="connsiteY119" fmla="*/ 387248 h 3594280"/>
                <a:gd name="connsiteX120" fmla="*/ 5817142 w 7174168"/>
                <a:gd name="connsiteY120" fmla="*/ 370470 h 3594280"/>
                <a:gd name="connsiteX121" fmla="*/ 5859087 w 7174168"/>
                <a:gd name="connsiteY121" fmla="*/ 320136 h 3594280"/>
                <a:gd name="connsiteX122" fmla="*/ 5884254 w 7174168"/>
                <a:gd name="connsiteY122" fmla="*/ 303358 h 3594280"/>
                <a:gd name="connsiteX123" fmla="*/ 5909421 w 7174168"/>
                <a:gd name="connsiteY123" fmla="*/ 278191 h 3594280"/>
                <a:gd name="connsiteX124" fmla="*/ 5959755 w 7174168"/>
                <a:gd name="connsiteY124" fmla="*/ 244635 h 3594280"/>
                <a:gd name="connsiteX125" fmla="*/ 6001700 w 7174168"/>
                <a:gd name="connsiteY125" fmla="*/ 202690 h 3594280"/>
                <a:gd name="connsiteX126" fmla="*/ 6026867 w 7174168"/>
                <a:gd name="connsiteY126" fmla="*/ 177523 h 3594280"/>
                <a:gd name="connsiteX127" fmla="*/ 6077201 w 7174168"/>
                <a:gd name="connsiteY127" fmla="*/ 160745 h 3594280"/>
                <a:gd name="connsiteX128" fmla="*/ 6186258 w 7174168"/>
                <a:gd name="connsiteY128" fmla="*/ 169134 h 3594280"/>
                <a:gd name="connsiteX129" fmla="*/ 6211425 w 7174168"/>
                <a:gd name="connsiteY129" fmla="*/ 185912 h 3594280"/>
                <a:gd name="connsiteX130" fmla="*/ 6236592 w 7174168"/>
                <a:gd name="connsiteY130" fmla="*/ 194301 h 3594280"/>
                <a:gd name="connsiteX131" fmla="*/ 6261759 w 7174168"/>
                <a:gd name="connsiteY131" fmla="*/ 219468 h 3594280"/>
                <a:gd name="connsiteX132" fmla="*/ 6278537 w 7174168"/>
                <a:gd name="connsiteY132" fmla="*/ 244635 h 3594280"/>
                <a:gd name="connsiteX133" fmla="*/ 6312093 w 7174168"/>
                <a:gd name="connsiteY133" fmla="*/ 269802 h 3594280"/>
                <a:gd name="connsiteX134" fmla="*/ 6328871 w 7174168"/>
                <a:gd name="connsiteY134" fmla="*/ 294969 h 3594280"/>
                <a:gd name="connsiteX135" fmla="*/ 6379205 w 7174168"/>
                <a:gd name="connsiteY135" fmla="*/ 345303 h 3594280"/>
                <a:gd name="connsiteX136" fmla="*/ 6404372 w 7174168"/>
                <a:gd name="connsiteY136" fmla="*/ 370470 h 3594280"/>
                <a:gd name="connsiteX137" fmla="*/ 6437927 w 7174168"/>
                <a:gd name="connsiteY137" fmla="*/ 387248 h 3594280"/>
                <a:gd name="connsiteX138" fmla="*/ 6463094 w 7174168"/>
                <a:gd name="connsiteY138" fmla="*/ 404026 h 3594280"/>
                <a:gd name="connsiteX139" fmla="*/ 6530206 w 7174168"/>
                <a:gd name="connsiteY139" fmla="*/ 420804 h 3594280"/>
                <a:gd name="connsiteX140" fmla="*/ 6639263 w 7174168"/>
                <a:gd name="connsiteY140" fmla="*/ 412415 h 3594280"/>
                <a:gd name="connsiteX141" fmla="*/ 6689597 w 7174168"/>
                <a:gd name="connsiteY141" fmla="*/ 370470 h 3594280"/>
                <a:gd name="connsiteX142" fmla="*/ 6748320 w 7174168"/>
                <a:gd name="connsiteY142" fmla="*/ 303358 h 3594280"/>
                <a:gd name="connsiteX143" fmla="*/ 6773487 w 7174168"/>
                <a:gd name="connsiteY143" fmla="*/ 278191 h 3594280"/>
                <a:gd name="connsiteX144" fmla="*/ 6790265 w 7174168"/>
                <a:gd name="connsiteY144" fmla="*/ 253024 h 3594280"/>
                <a:gd name="connsiteX145" fmla="*/ 6840599 w 7174168"/>
                <a:gd name="connsiteY145" fmla="*/ 219468 h 3594280"/>
                <a:gd name="connsiteX146" fmla="*/ 6865766 w 7174168"/>
                <a:gd name="connsiteY146" fmla="*/ 202690 h 3594280"/>
                <a:gd name="connsiteX147" fmla="*/ 6916100 w 7174168"/>
                <a:gd name="connsiteY147" fmla="*/ 185912 h 3594280"/>
                <a:gd name="connsiteX148" fmla="*/ 7008379 w 7174168"/>
                <a:gd name="connsiteY148" fmla="*/ 194301 h 3594280"/>
                <a:gd name="connsiteX149" fmla="*/ 7041935 w 7174168"/>
                <a:gd name="connsiteY149" fmla="*/ 236246 h 3594280"/>
                <a:gd name="connsiteX150" fmla="*/ 7067102 w 7174168"/>
                <a:gd name="connsiteY150" fmla="*/ 253024 h 3594280"/>
                <a:gd name="connsiteX151" fmla="*/ 7092269 w 7174168"/>
                <a:gd name="connsiteY151" fmla="*/ 303358 h 3594280"/>
                <a:gd name="connsiteX152" fmla="*/ 7117436 w 7174168"/>
                <a:gd name="connsiteY152" fmla="*/ 353692 h 3594280"/>
                <a:gd name="connsiteX153" fmla="*/ 7142603 w 7174168"/>
                <a:gd name="connsiteY153" fmla="*/ 362081 h 3594280"/>
                <a:gd name="connsiteX154" fmla="*/ 7160661 w 7174168"/>
                <a:gd name="connsiteY154" fmla="*/ 3592174 h 3594280"/>
                <a:gd name="connsiteX155" fmla="*/ 7174168 w 7174168"/>
                <a:gd name="connsiteY155" fmla="*/ 3594260 h 3594280"/>
                <a:gd name="connsiteX0" fmla="*/ 7174168 w 7174168"/>
                <a:gd name="connsiteY0" fmla="*/ 3594260 h 3594280"/>
                <a:gd name="connsiteX1" fmla="*/ 17 w 7174168"/>
                <a:gd name="connsiteY1" fmla="*/ 3588287 h 3594280"/>
                <a:gd name="connsiteX2" fmla="*/ 11960 w 7174168"/>
                <a:gd name="connsiteY2" fmla="*/ 244635 h 3594280"/>
                <a:gd name="connsiteX3" fmla="*/ 75372 w 7174168"/>
                <a:gd name="connsiteY3" fmla="*/ 257937 h 3594280"/>
                <a:gd name="connsiteX4" fmla="*/ 150043 w 7174168"/>
                <a:gd name="connsiteY4" fmla="*/ 281668 h 3594280"/>
                <a:gd name="connsiteX5" fmla="*/ 263630 w 7174168"/>
                <a:gd name="connsiteY5" fmla="*/ 261413 h 3594280"/>
                <a:gd name="connsiteX6" fmla="*/ 288797 w 7174168"/>
                <a:gd name="connsiteY6" fmla="*/ 253024 h 3594280"/>
                <a:gd name="connsiteX7" fmla="*/ 313964 w 7174168"/>
                <a:gd name="connsiteY7" fmla="*/ 236246 h 3594280"/>
                <a:gd name="connsiteX8" fmla="*/ 339131 w 7174168"/>
                <a:gd name="connsiteY8" fmla="*/ 227857 h 3594280"/>
                <a:gd name="connsiteX9" fmla="*/ 364298 w 7174168"/>
                <a:gd name="connsiteY9" fmla="*/ 211079 h 3594280"/>
                <a:gd name="connsiteX10" fmla="*/ 439799 w 7174168"/>
                <a:gd name="connsiteY10" fmla="*/ 177523 h 3594280"/>
                <a:gd name="connsiteX11" fmla="*/ 574023 w 7174168"/>
                <a:gd name="connsiteY11" fmla="*/ 185912 h 3594280"/>
                <a:gd name="connsiteX12" fmla="*/ 674691 w 7174168"/>
                <a:gd name="connsiteY12" fmla="*/ 236246 h 3594280"/>
                <a:gd name="connsiteX13" fmla="*/ 725025 w 7174168"/>
                <a:gd name="connsiteY13" fmla="*/ 269802 h 3594280"/>
                <a:gd name="connsiteX14" fmla="*/ 775359 w 7174168"/>
                <a:gd name="connsiteY14" fmla="*/ 311747 h 3594280"/>
                <a:gd name="connsiteX15" fmla="*/ 825693 w 7174168"/>
                <a:gd name="connsiteY15" fmla="*/ 328525 h 3594280"/>
                <a:gd name="connsiteX16" fmla="*/ 850860 w 7174168"/>
                <a:gd name="connsiteY16" fmla="*/ 336914 h 3594280"/>
                <a:gd name="connsiteX17" fmla="*/ 968305 w 7174168"/>
                <a:gd name="connsiteY17" fmla="*/ 328525 h 3594280"/>
                <a:gd name="connsiteX18" fmla="*/ 993472 w 7174168"/>
                <a:gd name="connsiteY18" fmla="*/ 311747 h 3594280"/>
                <a:gd name="connsiteX19" fmla="*/ 1043806 w 7174168"/>
                <a:gd name="connsiteY19" fmla="*/ 294969 h 3594280"/>
                <a:gd name="connsiteX20" fmla="*/ 1144474 w 7174168"/>
                <a:gd name="connsiteY20" fmla="*/ 227857 h 3594280"/>
                <a:gd name="connsiteX21" fmla="*/ 1194808 w 7174168"/>
                <a:gd name="connsiteY21" fmla="*/ 194301 h 3594280"/>
                <a:gd name="connsiteX22" fmla="*/ 1219975 w 7174168"/>
                <a:gd name="connsiteY22" fmla="*/ 177523 h 3594280"/>
                <a:gd name="connsiteX23" fmla="*/ 1270309 w 7174168"/>
                <a:gd name="connsiteY23" fmla="*/ 160745 h 3594280"/>
                <a:gd name="connsiteX24" fmla="*/ 1354199 w 7174168"/>
                <a:gd name="connsiteY24" fmla="*/ 169134 h 3594280"/>
                <a:gd name="connsiteX25" fmla="*/ 1379366 w 7174168"/>
                <a:gd name="connsiteY25" fmla="*/ 185912 h 3594280"/>
                <a:gd name="connsiteX26" fmla="*/ 1429700 w 7174168"/>
                <a:gd name="connsiteY26" fmla="*/ 236246 h 3594280"/>
                <a:gd name="connsiteX27" fmla="*/ 1454867 w 7174168"/>
                <a:gd name="connsiteY27" fmla="*/ 244635 h 3594280"/>
                <a:gd name="connsiteX28" fmla="*/ 1505201 w 7174168"/>
                <a:gd name="connsiteY28" fmla="*/ 278191 h 3594280"/>
                <a:gd name="connsiteX29" fmla="*/ 1530368 w 7174168"/>
                <a:gd name="connsiteY29" fmla="*/ 294969 h 3594280"/>
                <a:gd name="connsiteX30" fmla="*/ 1555535 w 7174168"/>
                <a:gd name="connsiteY30" fmla="*/ 311747 h 3594280"/>
                <a:gd name="connsiteX31" fmla="*/ 1605869 w 7174168"/>
                <a:gd name="connsiteY31" fmla="*/ 336914 h 3594280"/>
                <a:gd name="connsiteX32" fmla="*/ 1698148 w 7174168"/>
                <a:gd name="connsiteY32" fmla="*/ 362081 h 3594280"/>
                <a:gd name="connsiteX33" fmla="*/ 1765260 w 7174168"/>
                <a:gd name="connsiteY33" fmla="*/ 353692 h 3594280"/>
                <a:gd name="connsiteX34" fmla="*/ 1798816 w 7174168"/>
                <a:gd name="connsiteY34" fmla="*/ 336914 h 3594280"/>
                <a:gd name="connsiteX35" fmla="*/ 1823983 w 7174168"/>
                <a:gd name="connsiteY35" fmla="*/ 328525 h 3594280"/>
                <a:gd name="connsiteX36" fmla="*/ 1899483 w 7174168"/>
                <a:gd name="connsiteY36" fmla="*/ 278191 h 3594280"/>
                <a:gd name="connsiteX37" fmla="*/ 1924650 w 7174168"/>
                <a:gd name="connsiteY37" fmla="*/ 261413 h 3594280"/>
                <a:gd name="connsiteX38" fmla="*/ 1974984 w 7174168"/>
                <a:gd name="connsiteY38" fmla="*/ 227857 h 3594280"/>
                <a:gd name="connsiteX39" fmla="*/ 2050485 w 7174168"/>
                <a:gd name="connsiteY39" fmla="*/ 185912 h 3594280"/>
                <a:gd name="connsiteX40" fmla="*/ 2075652 w 7174168"/>
                <a:gd name="connsiteY40" fmla="*/ 177523 h 3594280"/>
                <a:gd name="connsiteX41" fmla="*/ 2235043 w 7174168"/>
                <a:gd name="connsiteY41" fmla="*/ 185912 h 3594280"/>
                <a:gd name="connsiteX42" fmla="*/ 2251821 w 7174168"/>
                <a:gd name="connsiteY42" fmla="*/ 211079 h 3594280"/>
                <a:gd name="connsiteX43" fmla="*/ 2302155 w 7174168"/>
                <a:gd name="connsiteY43" fmla="*/ 244635 h 3594280"/>
                <a:gd name="connsiteX44" fmla="*/ 2344100 w 7174168"/>
                <a:gd name="connsiteY44" fmla="*/ 286580 h 3594280"/>
                <a:gd name="connsiteX45" fmla="*/ 2411212 w 7174168"/>
                <a:gd name="connsiteY45" fmla="*/ 345303 h 3594280"/>
                <a:gd name="connsiteX46" fmla="*/ 2486713 w 7174168"/>
                <a:gd name="connsiteY46" fmla="*/ 370470 h 3594280"/>
                <a:gd name="connsiteX47" fmla="*/ 2511880 w 7174168"/>
                <a:gd name="connsiteY47" fmla="*/ 378859 h 3594280"/>
                <a:gd name="connsiteX48" fmla="*/ 2612548 w 7174168"/>
                <a:gd name="connsiteY48" fmla="*/ 362081 h 3594280"/>
                <a:gd name="connsiteX49" fmla="*/ 2662882 w 7174168"/>
                <a:gd name="connsiteY49" fmla="*/ 345303 h 3594280"/>
                <a:gd name="connsiteX50" fmla="*/ 2713216 w 7174168"/>
                <a:gd name="connsiteY50" fmla="*/ 303358 h 3594280"/>
                <a:gd name="connsiteX51" fmla="*/ 2738383 w 7174168"/>
                <a:gd name="connsiteY51" fmla="*/ 278191 h 3594280"/>
                <a:gd name="connsiteX52" fmla="*/ 2763549 w 7174168"/>
                <a:gd name="connsiteY52" fmla="*/ 261413 h 3594280"/>
                <a:gd name="connsiteX53" fmla="*/ 2813883 w 7174168"/>
                <a:gd name="connsiteY53" fmla="*/ 219468 h 3594280"/>
                <a:gd name="connsiteX54" fmla="*/ 2889384 w 7174168"/>
                <a:gd name="connsiteY54" fmla="*/ 194301 h 3594280"/>
                <a:gd name="connsiteX55" fmla="*/ 2964885 w 7174168"/>
                <a:gd name="connsiteY55" fmla="*/ 169134 h 3594280"/>
                <a:gd name="connsiteX56" fmla="*/ 2990052 w 7174168"/>
                <a:gd name="connsiteY56" fmla="*/ 160745 h 3594280"/>
                <a:gd name="connsiteX57" fmla="*/ 3015219 w 7174168"/>
                <a:gd name="connsiteY57" fmla="*/ 152356 h 3594280"/>
                <a:gd name="connsiteX58" fmla="*/ 3115887 w 7174168"/>
                <a:gd name="connsiteY58" fmla="*/ 160745 h 3594280"/>
                <a:gd name="connsiteX59" fmla="*/ 3141054 w 7174168"/>
                <a:gd name="connsiteY59" fmla="*/ 169134 h 3594280"/>
                <a:gd name="connsiteX60" fmla="*/ 3174610 w 7174168"/>
                <a:gd name="connsiteY60" fmla="*/ 219468 h 3594280"/>
                <a:gd name="connsiteX61" fmla="*/ 3191388 w 7174168"/>
                <a:gd name="connsiteY61" fmla="*/ 244635 h 3594280"/>
                <a:gd name="connsiteX62" fmla="*/ 3216555 w 7174168"/>
                <a:gd name="connsiteY62" fmla="*/ 261413 h 3594280"/>
                <a:gd name="connsiteX63" fmla="*/ 3283667 w 7174168"/>
                <a:gd name="connsiteY63" fmla="*/ 320136 h 3594280"/>
                <a:gd name="connsiteX64" fmla="*/ 3308834 w 7174168"/>
                <a:gd name="connsiteY64" fmla="*/ 345303 h 3594280"/>
                <a:gd name="connsiteX65" fmla="*/ 3359168 w 7174168"/>
                <a:gd name="connsiteY65" fmla="*/ 378859 h 3594280"/>
                <a:gd name="connsiteX66" fmla="*/ 3485003 w 7174168"/>
                <a:gd name="connsiteY66" fmla="*/ 362081 h 3594280"/>
                <a:gd name="connsiteX67" fmla="*/ 3535337 w 7174168"/>
                <a:gd name="connsiteY67" fmla="*/ 328525 h 3594280"/>
                <a:gd name="connsiteX68" fmla="*/ 3560504 w 7174168"/>
                <a:gd name="connsiteY68" fmla="*/ 311747 h 3594280"/>
                <a:gd name="connsiteX69" fmla="*/ 3602449 w 7174168"/>
                <a:gd name="connsiteY69" fmla="*/ 269802 h 3594280"/>
                <a:gd name="connsiteX70" fmla="*/ 3644394 w 7174168"/>
                <a:gd name="connsiteY70" fmla="*/ 227857 h 3594280"/>
                <a:gd name="connsiteX71" fmla="*/ 3686338 w 7174168"/>
                <a:gd name="connsiteY71" fmla="*/ 194301 h 3594280"/>
                <a:gd name="connsiteX72" fmla="*/ 3711505 w 7174168"/>
                <a:gd name="connsiteY72" fmla="*/ 177523 h 3594280"/>
                <a:gd name="connsiteX73" fmla="*/ 3761839 w 7174168"/>
                <a:gd name="connsiteY73" fmla="*/ 160745 h 3594280"/>
                <a:gd name="connsiteX74" fmla="*/ 3837340 w 7174168"/>
                <a:gd name="connsiteY74" fmla="*/ 169134 h 3594280"/>
                <a:gd name="connsiteX75" fmla="*/ 3879285 w 7174168"/>
                <a:gd name="connsiteY75" fmla="*/ 219468 h 3594280"/>
                <a:gd name="connsiteX76" fmla="*/ 3904452 w 7174168"/>
                <a:gd name="connsiteY76" fmla="*/ 244635 h 3594280"/>
                <a:gd name="connsiteX77" fmla="*/ 3938008 w 7174168"/>
                <a:gd name="connsiteY77" fmla="*/ 294969 h 3594280"/>
                <a:gd name="connsiteX78" fmla="*/ 3963175 w 7174168"/>
                <a:gd name="connsiteY78" fmla="*/ 311747 h 3594280"/>
                <a:gd name="connsiteX79" fmla="*/ 4013509 w 7174168"/>
                <a:gd name="connsiteY79" fmla="*/ 362081 h 3594280"/>
                <a:gd name="connsiteX80" fmla="*/ 4038676 w 7174168"/>
                <a:gd name="connsiteY80" fmla="*/ 370470 h 3594280"/>
                <a:gd name="connsiteX81" fmla="*/ 4089010 w 7174168"/>
                <a:gd name="connsiteY81" fmla="*/ 404026 h 3594280"/>
                <a:gd name="connsiteX82" fmla="*/ 4198067 w 7174168"/>
                <a:gd name="connsiteY82" fmla="*/ 395637 h 3594280"/>
                <a:gd name="connsiteX83" fmla="*/ 4248401 w 7174168"/>
                <a:gd name="connsiteY83" fmla="*/ 345303 h 3594280"/>
                <a:gd name="connsiteX84" fmla="*/ 4298735 w 7174168"/>
                <a:gd name="connsiteY84" fmla="*/ 303358 h 3594280"/>
                <a:gd name="connsiteX85" fmla="*/ 4315513 w 7174168"/>
                <a:gd name="connsiteY85" fmla="*/ 278191 h 3594280"/>
                <a:gd name="connsiteX86" fmla="*/ 4365847 w 7174168"/>
                <a:gd name="connsiteY86" fmla="*/ 236246 h 3594280"/>
                <a:gd name="connsiteX87" fmla="*/ 4382625 w 7174168"/>
                <a:gd name="connsiteY87" fmla="*/ 211079 h 3594280"/>
                <a:gd name="connsiteX88" fmla="*/ 4407792 w 7174168"/>
                <a:gd name="connsiteY88" fmla="*/ 202690 h 3594280"/>
                <a:gd name="connsiteX89" fmla="*/ 4458126 w 7174168"/>
                <a:gd name="connsiteY89" fmla="*/ 169134 h 3594280"/>
                <a:gd name="connsiteX90" fmla="*/ 4483293 w 7174168"/>
                <a:gd name="connsiteY90" fmla="*/ 152356 h 3594280"/>
                <a:gd name="connsiteX91" fmla="*/ 4533627 w 7174168"/>
                <a:gd name="connsiteY91" fmla="*/ 135578 h 3594280"/>
                <a:gd name="connsiteX92" fmla="*/ 4600738 w 7174168"/>
                <a:gd name="connsiteY92" fmla="*/ 143967 h 3594280"/>
                <a:gd name="connsiteX93" fmla="*/ 4642683 w 7174168"/>
                <a:gd name="connsiteY93" fmla="*/ 185912 h 3594280"/>
                <a:gd name="connsiteX94" fmla="*/ 4667850 w 7174168"/>
                <a:gd name="connsiteY94" fmla="*/ 202690 h 3594280"/>
                <a:gd name="connsiteX95" fmla="*/ 4693017 w 7174168"/>
                <a:gd name="connsiteY95" fmla="*/ 227857 h 3594280"/>
                <a:gd name="connsiteX96" fmla="*/ 4726573 w 7174168"/>
                <a:gd name="connsiteY96" fmla="*/ 278191 h 3594280"/>
                <a:gd name="connsiteX97" fmla="*/ 4768518 w 7174168"/>
                <a:gd name="connsiteY97" fmla="*/ 320136 h 3594280"/>
                <a:gd name="connsiteX98" fmla="*/ 4785296 w 7174168"/>
                <a:gd name="connsiteY98" fmla="*/ 345303 h 3594280"/>
                <a:gd name="connsiteX99" fmla="*/ 4810463 w 7174168"/>
                <a:gd name="connsiteY99" fmla="*/ 353692 h 3594280"/>
                <a:gd name="connsiteX100" fmla="*/ 4844019 w 7174168"/>
                <a:gd name="connsiteY100" fmla="*/ 370470 h 3594280"/>
                <a:gd name="connsiteX101" fmla="*/ 4944687 w 7174168"/>
                <a:gd name="connsiteY101" fmla="*/ 353692 h 3594280"/>
                <a:gd name="connsiteX102" fmla="*/ 4969854 w 7174168"/>
                <a:gd name="connsiteY102" fmla="*/ 336914 h 3594280"/>
                <a:gd name="connsiteX103" fmla="*/ 4986632 w 7174168"/>
                <a:gd name="connsiteY103" fmla="*/ 311747 h 3594280"/>
                <a:gd name="connsiteX104" fmla="*/ 5036966 w 7174168"/>
                <a:gd name="connsiteY104" fmla="*/ 278191 h 3594280"/>
                <a:gd name="connsiteX105" fmla="*/ 5078911 w 7174168"/>
                <a:gd name="connsiteY105" fmla="*/ 236246 h 3594280"/>
                <a:gd name="connsiteX106" fmla="*/ 5095689 w 7174168"/>
                <a:gd name="connsiteY106" fmla="*/ 211079 h 3594280"/>
                <a:gd name="connsiteX107" fmla="*/ 5120856 w 7174168"/>
                <a:gd name="connsiteY107" fmla="*/ 202690 h 3594280"/>
                <a:gd name="connsiteX108" fmla="*/ 5213135 w 7174168"/>
                <a:gd name="connsiteY108" fmla="*/ 160745 h 3594280"/>
                <a:gd name="connsiteX109" fmla="*/ 5330581 w 7174168"/>
                <a:gd name="connsiteY109" fmla="*/ 177523 h 3594280"/>
                <a:gd name="connsiteX110" fmla="*/ 5355748 w 7174168"/>
                <a:gd name="connsiteY110" fmla="*/ 194301 h 3594280"/>
                <a:gd name="connsiteX111" fmla="*/ 5389304 w 7174168"/>
                <a:gd name="connsiteY111" fmla="*/ 219468 h 3594280"/>
                <a:gd name="connsiteX112" fmla="*/ 5448027 w 7174168"/>
                <a:gd name="connsiteY112" fmla="*/ 286580 h 3594280"/>
                <a:gd name="connsiteX113" fmla="*/ 5481583 w 7174168"/>
                <a:gd name="connsiteY113" fmla="*/ 336914 h 3594280"/>
                <a:gd name="connsiteX114" fmla="*/ 5557083 w 7174168"/>
                <a:gd name="connsiteY114" fmla="*/ 387248 h 3594280"/>
                <a:gd name="connsiteX115" fmla="*/ 5582250 w 7174168"/>
                <a:gd name="connsiteY115" fmla="*/ 404026 h 3594280"/>
                <a:gd name="connsiteX116" fmla="*/ 5666140 w 7174168"/>
                <a:gd name="connsiteY116" fmla="*/ 429193 h 3594280"/>
                <a:gd name="connsiteX117" fmla="*/ 5741641 w 7174168"/>
                <a:gd name="connsiteY117" fmla="*/ 420804 h 3594280"/>
                <a:gd name="connsiteX118" fmla="*/ 5766808 w 7174168"/>
                <a:gd name="connsiteY118" fmla="*/ 412415 h 3594280"/>
                <a:gd name="connsiteX119" fmla="*/ 5791975 w 7174168"/>
                <a:gd name="connsiteY119" fmla="*/ 387248 h 3594280"/>
                <a:gd name="connsiteX120" fmla="*/ 5817142 w 7174168"/>
                <a:gd name="connsiteY120" fmla="*/ 370470 h 3594280"/>
                <a:gd name="connsiteX121" fmla="*/ 5859087 w 7174168"/>
                <a:gd name="connsiteY121" fmla="*/ 320136 h 3594280"/>
                <a:gd name="connsiteX122" fmla="*/ 5884254 w 7174168"/>
                <a:gd name="connsiteY122" fmla="*/ 303358 h 3594280"/>
                <a:gd name="connsiteX123" fmla="*/ 5909421 w 7174168"/>
                <a:gd name="connsiteY123" fmla="*/ 278191 h 3594280"/>
                <a:gd name="connsiteX124" fmla="*/ 5959755 w 7174168"/>
                <a:gd name="connsiteY124" fmla="*/ 244635 h 3594280"/>
                <a:gd name="connsiteX125" fmla="*/ 6001700 w 7174168"/>
                <a:gd name="connsiteY125" fmla="*/ 202690 h 3594280"/>
                <a:gd name="connsiteX126" fmla="*/ 6026867 w 7174168"/>
                <a:gd name="connsiteY126" fmla="*/ 177523 h 3594280"/>
                <a:gd name="connsiteX127" fmla="*/ 6077201 w 7174168"/>
                <a:gd name="connsiteY127" fmla="*/ 160745 h 3594280"/>
                <a:gd name="connsiteX128" fmla="*/ 6186258 w 7174168"/>
                <a:gd name="connsiteY128" fmla="*/ 169134 h 3594280"/>
                <a:gd name="connsiteX129" fmla="*/ 6211425 w 7174168"/>
                <a:gd name="connsiteY129" fmla="*/ 185912 h 3594280"/>
                <a:gd name="connsiteX130" fmla="*/ 6236592 w 7174168"/>
                <a:gd name="connsiteY130" fmla="*/ 194301 h 3594280"/>
                <a:gd name="connsiteX131" fmla="*/ 6261759 w 7174168"/>
                <a:gd name="connsiteY131" fmla="*/ 219468 h 3594280"/>
                <a:gd name="connsiteX132" fmla="*/ 6278537 w 7174168"/>
                <a:gd name="connsiteY132" fmla="*/ 244635 h 3594280"/>
                <a:gd name="connsiteX133" fmla="*/ 6312093 w 7174168"/>
                <a:gd name="connsiteY133" fmla="*/ 269802 h 3594280"/>
                <a:gd name="connsiteX134" fmla="*/ 6328871 w 7174168"/>
                <a:gd name="connsiteY134" fmla="*/ 294969 h 3594280"/>
                <a:gd name="connsiteX135" fmla="*/ 6379205 w 7174168"/>
                <a:gd name="connsiteY135" fmla="*/ 345303 h 3594280"/>
                <a:gd name="connsiteX136" fmla="*/ 6404372 w 7174168"/>
                <a:gd name="connsiteY136" fmla="*/ 370470 h 3594280"/>
                <a:gd name="connsiteX137" fmla="*/ 6437927 w 7174168"/>
                <a:gd name="connsiteY137" fmla="*/ 387248 h 3594280"/>
                <a:gd name="connsiteX138" fmla="*/ 6463094 w 7174168"/>
                <a:gd name="connsiteY138" fmla="*/ 404026 h 3594280"/>
                <a:gd name="connsiteX139" fmla="*/ 6530206 w 7174168"/>
                <a:gd name="connsiteY139" fmla="*/ 420804 h 3594280"/>
                <a:gd name="connsiteX140" fmla="*/ 6639263 w 7174168"/>
                <a:gd name="connsiteY140" fmla="*/ 412415 h 3594280"/>
                <a:gd name="connsiteX141" fmla="*/ 6689597 w 7174168"/>
                <a:gd name="connsiteY141" fmla="*/ 370470 h 3594280"/>
                <a:gd name="connsiteX142" fmla="*/ 6748320 w 7174168"/>
                <a:gd name="connsiteY142" fmla="*/ 303358 h 3594280"/>
                <a:gd name="connsiteX143" fmla="*/ 6773487 w 7174168"/>
                <a:gd name="connsiteY143" fmla="*/ 278191 h 3594280"/>
                <a:gd name="connsiteX144" fmla="*/ 6790265 w 7174168"/>
                <a:gd name="connsiteY144" fmla="*/ 253024 h 3594280"/>
                <a:gd name="connsiteX145" fmla="*/ 6840599 w 7174168"/>
                <a:gd name="connsiteY145" fmla="*/ 219468 h 3594280"/>
                <a:gd name="connsiteX146" fmla="*/ 6865766 w 7174168"/>
                <a:gd name="connsiteY146" fmla="*/ 202690 h 3594280"/>
                <a:gd name="connsiteX147" fmla="*/ 6916100 w 7174168"/>
                <a:gd name="connsiteY147" fmla="*/ 185912 h 3594280"/>
                <a:gd name="connsiteX148" fmla="*/ 7008379 w 7174168"/>
                <a:gd name="connsiteY148" fmla="*/ 194301 h 3594280"/>
                <a:gd name="connsiteX149" fmla="*/ 7041935 w 7174168"/>
                <a:gd name="connsiteY149" fmla="*/ 236246 h 3594280"/>
                <a:gd name="connsiteX150" fmla="*/ 7067102 w 7174168"/>
                <a:gd name="connsiteY150" fmla="*/ 253024 h 3594280"/>
                <a:gd name="connsiteX151" fmla="*/ 7092269 w 7174168"/>
                <a:gd name="connsiteY151" fmla="*/ 303358 h 3594280"/>
                <a:gd name="connsiteX152" fmla="*/ 7117436 w 7174168"/>
                <a:gd name="connsiteY152" fmla="*/ 353692 h 3594280"/>
                <a:gd name="connsiteX153" fmla="*/ 7142603 w 7174168"/>
                <a:gd name="connsiteY153" fmla="*/ 362081 h 3594280"/>
                <a:gd name="connsiteX154" fmla="*/ 7160661 w 7174168"/>
                <a:gd name="connsiteY154" fmla="*/ 3592174 h 3594280"/>
                <a:gd name="connsiteX155" fmla="*/ 7174168 w 7174168"/>
                <a:gd name="connsiteY155" fmla="*/ 3594260 h 3594280"/>
                <a:gd name="connsiteX0" fmla="*/ 7174168 w 7174168"/>
                <a:gd name="connsiteY0" fmla="*/ 3594260 h 3594280"/>
                <a:gd name="connsiteX1" fmla="*/ 17 w 7174168"/>
                <a:gd name="connsiteY1" fmla="*/ 3588287 h 3594280"/>
                <a:gd name="connsiteX2" fmla="*/ 11960 w 7174168"/>
                <a:gd name="connsiteY2" fmla="*/ 244635 h 3594280"/>
                <a:gd name="connsiteX3" fmla="*/ 75372 w 7174168"/>
                <a:gd name="connsiteY3" fmla="*/ 257937 h 3594280"/>
                <a:gd name="connsiteX4" fmla="*/ 150043 w 7174168"/>
                <a:gd name="connsiteY4" fmla="*/ 281668 h 3594280"/>
                <a:gd name="connsiteX5" fmla="*/ 263630 w 7174168"/>
                <a:gd name="connsiteY5" fmla="*/ 261413 h 3594280"/>
                <a:gd name="connsiteX6" fmla="*/ 288797 w 7174168"/>
                <a:gd name="connsiteY6" fmla="*/ 253024 h 3594280"/>
                <a:gd name="connsiteX7" fmla="*/ 313964 w 7174168"/>
                <a:gd name="connsiteY7" fmla="*/ 236246 h 3594280"/>
                <a:gd name="connsiteX8" fmla="*/ 339131 w 7174168"/>
                <a:gd name="connsiteY8" fmla="*/ 227857 h 3594280"/>
                <a:gd name="connsiteX9" fmla="*/ 364298 w 7174168"/>
                <a:gd name="connsiteY9" fmla="*/ 211079 h 3594280"/>
                <a:gd name="connsiteX10" fmla="*/ 439799 w 7174168"/>
                <a:gd name="connsiteY10" fmla="*/ 177523 h 3594280"/>
                <a:gd name="connsiteX11" fmla="*/ 574023 w 7174168"/>
                <a:gd name="connsiteY11" fmla="*/ 185912 h 3594280"/>
                <a:gd name="connsiteX12" fmla="*/ 674691 w 7174168"/>
                <a:gd name="connsiteY12" fmla="*/ 236246 h 3594280"/>
                <a:gd name="connsiteX13" fmla="*/ 725025 w 7174168"/>
                <a:gd name="connsiteY13" fmla="*/ 269802 h 3594280"/>
                <a:gd name="connsiteX14" fmla="*/ 775359 w 7174168"/>
                <a:gd name="connsiteY14" fmla="*/ 311747 h 3594280"/>
                <a:gd name="connsiteX15" fmla="*/ 825693 w 7174168"/>
                <a:gd name="connsiteY15" fmla="*/ 328525 h 3594280"/>
                <a:gd name="connsiteX16" fmla="*/ 850860 w 7174168"/>
                <a:gd name="connsiteY16" fmla="*/ 336914 h 3594280"/>
                <a:gd name="connsiteX17" fmla="*/ 968305 w 7174168"/>
                <a:gd name="connsiteY17" fmla="*/ 328525 h 3594280"/>
                <a:gd name="connsiteX18" fmla="*/ 993472 w 7174168"/>
                <a:gd name="connsiteY18" fmla="*/ 311747 h 3594280"/>
                <a:gd name="connsiteX19" fmla="*/ 1043806 w 7174168"/>
                <a:gd name="connsiteY19" fmla="*/ 294969 h 3594280"/>
                <a:gd name="connsiteX20" fmla="*/ 1144474 w 7174168"/>
                <a:gd name="connsiteY20" fmla="*/ 227857 h 3594280"/>
                <a:gd name="connsiteX21" fmla="*/ 1194808 w 7174168"/>
                <a:gd name="connsiteY21" fmla="*/ 194301 h 3594280"/>
                <a:gd name="connsiteX22" fmla="*/ 1219975 w 7174168"/>
                <a:gd name="connsiteY22" fmla="*/ 177523 h 3594280"/>
                <a:gd name="connsiteX23" fmla="*/ 1270309 w 7174168"/>
                <a:gd name="connsiteY23" fmla="*/ 160745 h 3594280"/>
                <a:gd name="connsiteX24" fmla="*/ 1354199 w 7174168"/>
                <a:gd name="connsiteY24" fmla="*/ 169134 h 3594280"/>
                <a:gd name="connsiteX25" fmla="*/ 1379366 w 7174168"/>
                <a:gd name="connsiteY25" fmla="*/ 185912 h 3594280"/>
                <a:gd name="connsiteX26" fmla="*/ 1429700 w 7174168"/>
                <a:gd name="connsiteY26" fmla="*/ 236246 h 3594280"/>
                <a:gd name="connsiteX27" fmla="*/ 1454867 w 7174168"/>
                <a:gd name="connsiteY27" fmla="*/ 244635 h 3594280"/>
                <a:gd name="connsiteX28" fmla="*/ 1505201 w 7174168"/>
                <a:gd name="connsiteY28" fmla="*/ 278191 h 3594280"/>
                <a:gd name="connsiteX29" fmla="*/ 1530368 w 7174168"/>
                <a:gd name="connsiteY29" fmla="*/ 294969 h 3594280"/>
                <a:gd name="connsiteX30" fmla="*/ 1555535 w 7174168"/>
                <a:gd name="connsiteY30" fmla="*/ 311747 h 3594280"/>
                <a:gd name="connsiteX31" fmla="*/ 1605869 w 7174168"/>
                <a:gd name="connsiteY31" fmla="*/ 336914 h 3594280"/>
                <a:gd name="connsiteX32" fmla="*/ 1698148 w 7174168"/>
                <a:gd name="connsiteY32" fmla="*/ 362081 h 3594280"/>
                <a:gd name="connsiteX33" fmla="*/ 1765260 w 7174168"/>
                <a:gd name="connsiteY33" fmla="*/ 353692 h 3594280"/>
                <a:gd name="connsiteX34" fmla="*/ 1798816 w 7174168"/>
                <a:gd name="connsiteY34" fmla="*/ 336914 h 3594280"/>
                <a:gd name="connsiteX35" fmla="*/ 1823983 w 7174168"/>
                <a:gd name="connsiteY35" fmla="*/ 328525 h 3594280"/>
                <a:gd name="connsiteX36" fmla="*/ 1899483 w 7174168"/>
                <a:gd name="connsiteY36" fmla="*/ 278191 h 3594280"/>
                <a:gd name="connsiteX37" fmla="*/ 1924650 w 7174168"/>
                <a:gd name="connsiteY37" fmla="*/ 261413 h 3594280"/>
                <a:gd name="connsiteX38" fmla="*/ 1974984 w 7174168"/>
                <a:gd name="connsiteY38" fmla="*/ 227857 h 3594280"/>
                <a:gd name="connsiteX39" fmla="*/ 2050485 w 7174168"/>
                <a:gd name="connsiteY39" fmla="*/ 185912 h 3594280"/>
                <a:gd name="connsiteX40" fmla="*/ 2075652 w 7174168"/>
                <a:gd name="connsiteY40" fmla="*/ 177523 h 3594280"/>
                <a:gd name="connsiteX41" fmla="*/ 2235043 w 7174168"/>
                <a:gd name="connsiteY41" fmla="*/ 185912 h 3594280"/>
                <a:gd name="connsiteX42" fmla="*/ 2251821 w 7174168"/>
                <a:gd name="connsiteY42" fmla="*/ 211079 h 3594280"/>
                <a:gd name="connsiteX43" fmla="*/ 2302155 w 7174168"/>
                <a:gd name="connsiteY43" fmla="*/ 244635 h 3594280"/>
                <a:gd name="connsiteX44" fmla="*/ 2344100 w 7174168"/>
                <a:gd name="connsiteY44" fmla="*/ 286580 h 3594280"/>
                <a:gd name="connsiteX45" fmla="*/ 2411212 w 7174168"/>
                <a:gd name="connsiteY45" fmla="*/ 345303 h 3594280"/>
                <a:gd name="connsiteX46" fmla="*/ 2486713 w 7174168"/>
                <a:gd name="connsiteY46" fmla="*/ 370470 h 3594280"/>
                <a:gd name="connsiteX47" fmla="*/ 2511880 w 7174168"/>
                <a:gd name="connsiteY47" fmla="*/ 378859 h 3594280"/>
                <a:gd name="connsiteX48" fmla="*/ 2612548 w 7174168"/>
                <a:gd name="connsiteY48" fmla="*/ 362081 h 3594280"/>
                <a:gd name="connsiteX49" fmla="*/ 2662882 w 7174168"/>
                <a:gd name="connsiteY49" fmla="*/ 345303 h 3594280"/>
                <a:gd name="connsiteX50" fmla="*/ 2713216 w 7174168"/>
                <a:gd name="connsiteY50" fmla="*/ 303358 h 3594280"/>
                <a:gd name="connsiteX51" fmla="*/ 2738383 w 7174168"/>
                <a:gd name="connsiteY51" fmla="*/ 278191 h 3594280"/>
                <a:gd name="connsiteX52" fmla="*/ 2763549 w 7174168"/>
                <a:gd name="connsiteY52" fmla="*/ 261413 h 3594280"/>
                <a:gd name="connsiteX53" fmla="*/ 2813883 w 7174168"/>
                <a:gd name="connsiteY53" fmla="*/ 219468 h 3594280"/>
                <a:gd name="connsiteX54" fmla="*/ 2889384 w 7174168"/>
                <a:gd name="connsiteY54" fmla="*/ 194301 h 3594280"/>
                <a:gd name="connsiteX55" fmla="*/ 2964885 w 7174168"/>
                <a:gd name="connsiteY55" fmla="*/ 169134 h 3594280"/>
                <a:gd name="connsiteX56" fmla="*/ 2990052 w 7174168"/>
                <a:gd name="connsiteY56" fmla="*/ 160745 h 3594280"/>
                <a:gd name="connsiteX57" fmla="*/ 3015219 w 7174168"/>
                <a:gd name="connsiteY57" fmla="*/ 152356 h 3594280"/>
                <a:gd name="connsiteX58" fmla="*/ 3115887 w 7174168"/>
                <a:gd name="connsiteY58" fmla="*/ 160745 h 3594280"/>
                <a:gd name="connsiteX59" fmla="*/ 3141054 w 7174168"/>
                <a:gd name="connsiteY59" fmla="*/ 169134 h 3594280"/>
                <a:gd name="connsiteX60" fmla="*/ 3174610 w 7174168"/>
                <a:gd name="connsiteY60" fmla="*/ 219468 h 3594280"/>
                <a:gd name="connsiteX61" fmla="*/ 3191388 w 7174168"/>
                <a:gd name="connsiteY61" fmla="*/ 244635 h 3594280"/>
                <a:gd name="connsiteX62" fmla="*/ 3216555 w 7174168"/>
                <a:gd name="connsiteY62" fmla="*/ 261413 h 3594280"/>
                <a:gd name="connsiteX63" fmla="*/ 3283667 w 7174168"/>
                <a:gd name="connsiteY63" fmla="*/ 320136 h 3594280"/>
                <a:gd name="connsiteX64" fmla="*/ 3308834 w 7174168"/>
                <a:gd name="connsiteY64" fmla="*/ 345303 h 3594280"/>
                <a:gd name="connsiteX65" fmla="*/ 3359168 w 7174168"/>
                <a:gd name="connsiteY65" fmla="*/ 378859 h 3594280"/>
                <a:gd name="connsiteX66" fmla="*/ 3485003 w 7174168"/>
                <a:gd name="connsiteY66" fmla="*/ 362081 h 3594280"/>
                <a:gd name="connsiteX67" fmla="*/ 3535337 w 7174168"/>
                <a:gd name="connsiteY67" fmla="*/ 328525 h 3594280"/>
                <a:gd name="connsiteX68" fmla="*/ 3560504 w 7174168"/>
                <a:gd name="connsiteY68" fmla="*/ 311747 h 3594280"/>
                <a:gd name="connsiteX69" fmla="*/ 3602449 w 7174168"/>
                <a:gd name="connsiteY69" fmla="*/ 269802 h 3594280"/>
                <a:gd name="connsiteX70" fmla="*/ 3644394 w 7174168"/>
                <a:gd name="connsiteY70" fmla="*/ 227857 h 3594280"/>
                <a:gd name="connsiteX71" fmla="*/ 3686338 w 7174168"/>
                <a:gd name="connsiteY71" fmla="*/ 194301 h 3594280"/>
                <a:gd name="connsiteX72" fmla="*/ 3711505 w 7174168"/>
                <a:gd name="connsiteY72" fmla="*/ 177523 h 3594280"/>
                <a:gd name="connsiteX73" fmla="*/ 3761839 w 7174168"/>
                <a:gd name="connsiteY73" fmla="*/ 160745 h 3594280"/>
                <a:gd name="connsiteX74" fmla="*/ 3837340 w 7174168"/>
                <a:gd name="connsiteY74" fmla="*/ 169134 h 3594280"/>
                <a:gd name="connsiteX75" fmla="*/ 3879285 w 7174168"/>
                <a:gd name="connsiteY75" fmla="*/ 219468 h 3594280"/>
                <a:gd name="connsiteX76" fmla="*/ 3904452 w 7174168"/>
                <a:gd name="connsiteY76" fmla="*/ 244635 h 3594280"/>
                <a:gd name="connsiteX77" fmla="*/ 3938008 w 7174168"/>
                <a:gd name="connsiteY77" fmla="*/ 294969 h 3594280"/>
                <a:gd name="connsiteX78" fmla="*/ 3963175 w 7174168"/>
                <a:gd name="connsiteY78" fmla="*/ 311747 h 3594280"/>
                <a:gd name="connsiteX79" fmla="*/ 4013509 w 7174168"/>
                <a:gd name="connsiteY79" fmla="*/ 362081 h 3594280"/>
                <a:gd name="connsiteX80" fmla="*/ 4038676 w 7174168"/>
                <a:gd name="connsiteY80" fmla="*/ 370470 h 3594280"/>
                <a:gd name="connsiteX81" fmla="*/ 4089010 w 7174168"/>
                <a:gd name="connsiteY81" fmla="*/ 404026 h 3594280"/>
                <a:gd name="connsiteX82" fmla="*/ 4198067 w 7174168"/>
                <a:gd name="connsiteY82" fmla="*/ 395637 h 3594280"/>
                <a:gd name="connsiteX83" fmla="*/ 4248401 w 7174168"/>
                <a:gd name="connsiteY83" fmla="*/ 345303 h 3594280"/>
                <a:gd name="connsiteX84" fmla="*/ 4298735 w 7174168"/>
                <a:gd name="connsiteY84" fmla="*/ 303358 h 3594280"/>
                <a:gd name="connsiteX85" fmla="*/ 4315513 w 7174168"/>
                <a:gd name="connsiteY85" fmla="*/ 278191 h 3594280"/>
                <a:gd name="connsiteX86" fmla="*/ 4365847 w 7174168"/>
                <a:gd name="connsiteY86" fmla="*/ 236246 h 3594280"/>
                <a:gd name="connsiteX87" fmla="*/ 4382625 w 7174168"/>
                <a:gd name="connsiteY87" fmla="*/ 211079 h 3594280"/>
                <a:gd name="connsiteX88" fmla="*/ 4407792 w 7174168"/>
                <a:gd name="connsiteY88" fmla="*/ 202690 h 3594280"/>
                <a:gd name="connsiteX89" fmla="*/ 4458126 w 7174168"/>
                <a:gd name="connsiteY89" fmla="*/ 169134 h 3594280"/>
                <a:gd name="connsiteX90" fmla="*/ 4483293 w 7174168"/>
                <a:gd name="connsiteY90" fmla="*/ 152356 h 3594280"/>
                <a:gd name="connsiteX91" fmla="*/ 4533627 w 7174168"/>
                <a:gd name="connsiteY91" fmla="*/ 135578 h 3594280"/>
                <a:gd name="connsiteX92" fmla="*/ 4600738 w 7174168"/>
                <a:gd name="connsiteY92" fmla="*/ 143967 h 3594280"/>
                <a:gd name="connsiteX93" fmla="*/ 4642683 w 7174168"/>
                <a:gd name="connsiteY93" fmla="*/ 185912 h 3594280"/>
                <a:gd name="connsiteX94" fmla="*/ 4667850 w 7174168"/>
                <a:gd name="connsiteY94" fmla="*/ 202690 h 3594280"/>
                <a:gd name="connsiteX95" fmla="*/ 4693017 w 7174168"/>
                <a:gd name="connsiteY95" fmla="*/ 227857 h 3594280"/>
                <a:gd name="connsiteX96" fmla="*/ 4726573 w 7174168"/>
                <a:gd name="connsiteY96" fmla="*/ 278191 h 3594280"/>
                <a:gd name="connsiteX97" fmla="*/ 4768518 w 7174168"/>
                <a:gd name="connsiteY97" fmla="*/ 320136 h 3594280"/>
                <a:gd name="connsiteX98" fmla="*/ 4785296 w 7174168"/>
                <a:gd name="connsiteY98" fmla="*/ 345303 h 3594280"/>
                <a:gd name="connsiteX99" fmla="*/ 4810463 w 7174168"/>
                <a:gd name="connsiteY99" fmla="*/ 353692 h 3594280"/>
                <a:gd name="connsiteX100" fmla="*/ 4844019 w 7174168"/>
                <a:gd name="connsiteY100" fmla="*/ 370470 h 3594280"/>
                <a:gd name="connsiteX101" fmla="*/ 4944687 w 7174168"/>
                <a:gd name="connsiteY101" fmla="*/ 353692 h 3594280"/>
                <a:gd name="connsiteX102" fmla="*/ 4969854 w 7174168"/>
                <a:gd name="connsiteY102" fmla="*/ 336914 h 3594280"/>
                <a:gd name="connsiteX103" fmla="*/ 4986632 w 7174168"/>
                <a:gd name="connsiteY103" fmla="*/ 311747 h 3594280"/>
                <a:gd name="connsiteX104" fmla="*/ 5036966 w 7174168"/>
                <a:gd name="connsiteY104" fmla="*/ 278191 h 3594280"/>
                <a:gd name="connsiteX105" fmla="*/ 5078911 w 7174168"/>
                <a:gd name="connsiteY105" fmla="*/ 236246 h 3594280"/>
                <a:gd name="connsiteX106" fmla="*/ 5095689 w 7174168"/>
                <a:gd name="connsiteY106" fmla="*/ 211079 h 3594280"/>
                <a:gd name="connsiteX107" fmla="*/ 5120856 w 7174168"/>
                <a:gd name="connsiteY107" fmla="*/ 202690 h 3594280"/>
                <a:gd name="connsiteX108" fmla="*/ 5213135 w 7174168"/>
                <a:gd name="connsiteY108" fmla="*/ 160745 h 3594280"/>
                <a:gd name="connsiteX109" fmla="*/ 5330581 w 7174168"/>
                <a:gd name="connsiteY109" fmla="*/ 177523 h 3594280"/>
                <a:gd name="connsiteX110" fmla="*/ 5355748 w 7174168"/>
                <a:gd name="connsiteY110" fmla="*/ 194301 h 3594280"/>
                <a:gd name="connsiteX111" fmla="*/ 5389304 w 7174168"/>
                <a:gd name="connsiteY111" fmla="*/ 219468 h 3594280"/>
                <a:gd name="connsiteX112" fmla="*/ 5448027 w 7174168"/>
                <a:gd name="connsiteY112" fmla="*/ 286580 h 3594280"/>
                <a:gd name="connsiteX113" fmla="*/ 5481583 w 7174168"/>
                <a:gd name="connsiteY113" fmla="*/ 336914 h 3594280"/>
                <a:gd name="connsiteX114" fmla="*/ 5557083 w 7174168"/>
                <a:gd name="connsiteY114" fmla="*/ 387248 h 3594280"/>
                <a:gd name="connsiteX115" fmla="*/ 5582250 w 7174168"/>
                <a:gd name="connsiteY115" fmla="*/ 404026 h 3594280"/>
                <a:gd name="connsiteX116" fmla="*/ 5666140 w 7174168"/>
                <a:gd name="connsiteY116" fmla="*/ 429193 h 3594280"/>
                <a:gd name="connsiteX117" fmla="*/ 5741641 w 7174168"/>
                <a:gd name="connsiteY117" fmla="*/ 420804 h 3594280"/>
                <a:gd name="connsiteX118" fmla="*/ 5766808 w 7174168"/>
                <a:gd name="connsiteY118" fmla="*/ 412415 h 3594280"/>
                <a:gd name="connsiteX119" fmla="*/ 5791975 w 7174168"/>
                <a:gd name="connsiteY119" fmla="*/ 387248 h 3594280"/>
                <a:gd name="connsiteX120" fmla="*/ 5817142 w 7174168"/>
                <a:gd name="connsiteY120" fmla="*/ 370470 h 3594280"/>
                <a:gd name="connsiteX121" fmla="*/ 5859087 w 7174168"/>
                <a:gd name="connsiteY121" fmla="*/ 320136 h 3594280"/>
                <a:gd name="connsiteX122" fmla="*/ 5884254 w 7174168"/>
                <a:gd name="connsiteY122" fmla="*/ 303358 h 3594280"/>
                <a:gd name="connsiteX123" fmla="*/ 5909421 w 7174168"/>
                <a:gd name="connsiteY123" fmla="*/ 278191 h 3594280"/>
                <a:gd name="connsiteX124" fmla="*/ 5959755 w 7174168"/>
                <a:gd name="connsiteY124" fmla="*/ 244635 h 3594280"/>
                <a:gd name="connsiteX125" fmla="*/ 6001700 w 7174168"/>
                <a:gd name="connsiteY125" fmla="*/ 202690 h 3594280"/>
                <a:gd name="connsiteX126" fmla="*/ 6026867 w 7174168"/>
                <a:gd name="connsiteY126" fmla="*/ 177523 h 3594280"/>
                <a:gd name="connsiteX127" fmla="*/ 6077201 w 7174168"/>
                <a:gd name="connsiteY127" fmla="*/ 160745 h 3594280"/>
                <a:gd name="connsiteX128" fmla="*/ 6186258 w 7174168"/>
                <a:gd name="connsiteY128" fmla="*/ 169134 h 3594280"/>
                <a:gd name="connsiteX129" fmla="*/ 6211425 w 7174168"/>
                <a:gd name="connsiteY129" fmla="*/ 185912 h 3594280"/>
                <a:gd name="connsiteX130" fmla="*/ 6236592 w 7174168"/>
                <a:gd name="connsiteY130" fmla="*/ 194301 h 3594280"/>
                <a:gd name="connsiteX131" fmla="*/ 6261759 w 7174168"/>
                <a:gd name="connsiteY131" fmla="*/ 219468 h 3594280"/>
                <a:gd name="connsiteX132" fmla="*/ 6278537 w 7174168"/>
                <a:gd name="connsiteY132" fmla="*/ 244635 h 3594280"/>
                <a:gd name="connsiteX133" fmla="*/ 6312093 w 7174168"/>
                <a:gd name="connsiteY133" fmla="*/ 269802 h 3594280"/>
                <a:gd name="connsiteX134" fmla="*/ 6328871 w 7174168"/>
                <a:gd name="connsiteY134" fmla="*/ 294969 h 3594280"/>
                <a:gd name="connsiteX135" fmla="*/ 6379205 w 7174168"/>
                <a:gd name="connsiteY135" fmla="*/ 345303 h 3594280"/>
                <a:gd name="connsiteX136" fmla="*/ 6404372 w 7174168"/>
                <a:gd name="connsiteY136" fmla="*/ 370470 h 3594280"/>
                <a:gd name="connsiteX137" fmla="*/ 6437927 w 7174168"/>
                <a:gd name="connsiteY137" fmla="*/ 387248 h 3594280"/>
                <a:gd name="connsiteX138" fmla="*/ 6463094 w 7174168"/>
                <a:gd name="connsiteY138" fmla="*/ 404026 h 3594280"/>
                <a:gd name="connsiteX139" fmla="*/ 6530206 w 7174168"/>
                <a:gd name="connsiteY139" fmla="*/ 420804 h 3594280"/>
                <a:gd name="connsiteX140" fmla="*/ 6639263 w 7174168"/>
                <a:gd name="connsiteY140" fmla="*/ 412415 h 3594280"/>
                <a:gd name="connsiteX141" fmla="*/ 6689597 w 7174168"/>
                <a:gd name="connsiteY141" fmla="*/ 370470 h 3594280"/>
                <a:gd name="connsiteX142" fmla="*/ 6748320 w 7174168"/>
                <a:gd name="connsiteY142" fmla="*/ 303358 h 3594280"/>
                <a:gd name="connsiteX143" fmla="*/ 6773487 w 7174168"/>
                <a:gd name="connsiteY143" fmla="*/ 278191 h 3594280"/>
                <a:gd name="connsiteX144" fmla="*/ 6790265 w 7174168"/>
                <a:gd name="connsiteY144" fmla="*/ 253024 h 3594280"/>
                <a:gd name="connsiteX145" fmla="*/ 6840599 w 7174168"/>
                <a:gd name="connsiteY145" fmla="*/ 219468 h 3594280"/>
                <a:gd name="connsiteX146" fmla="*/ 6865766 w 7174168"/>
                <a:gd name="connsiteY146" fmla="*/ 202690 h 3594280"/>
                <a:gd name="connsiteX147" fmla="*/ 6916100 w 7174168"/>
                <a:gd name="connsiteY147" fmla="*/ 185912 h 3594280"/>
                <a:gd name="connsiteX148" fmla="*/ 7008379 w 7174168"/>
                <a:gd name="connsiteY148" fmla="*/ 194301 h 3594280"/>
                <a:gd name="connsiteX149" fmla="*/ 7041935 w 7174168"/>
                <a:gd name="connsiteY149" fmla="*/ 236246 h 3594280"/>
                <a:gd name="connsiteX150" fmla="*/ 7067102 w 7174168"/>
                <a:gd name="connsiteY150" fmla="*/ 253024 h 3594280"/>
                <a:gd name="connsiteX151" fmla="*/ 7092269 w 7174168"/>
                <a:gd name="connsiteY151" fmla="*/ 303358 h 3594280"/>
                <a:gd name="connsiteX152" fmla="*/ 7117436 w 7174168"/>
                <a:gd name="connsiteY152" fmla="*/ 353692 h 3594280"/>
                <a:gd name="connsiteX153" fmla="*/ 7142603 w 7174168"/>
                <a:gd name="connsiteY153" fmla="*/ 362081 h 3594280"/>
                <a:gd name="connsiteX154" fmla="*/ 7160661 w 7174168"/>
                <a:gd name="connsiteY154" fmla="*/ 3592174 h 3594280"/>
                <a:gd name="connsiteX155" fmla="*/ 7174168 w 7174168"/>
                <a:gd name="connsiteY155" fmla="*/ 3594260 h 3594280"/>
                <a:gd name="connsiteX0" fmla="*/ 7174168 w 7174168"/>
                <a:gd name="connsiteY0" fmla="*/ 3458682 h 3458702"/>
                <a:gd name="connsiteX1" fmla="*/ 17 w 7174168"/>
                <a:gd name="connsiteY1" fmla="*/ 3452709 h 3458702"/>
                <a:gd name="connsiteX2" fmla="*/ 11960 w 7174168"/>
                <a:gd name="connsiteY2" fmla="*/ 109057 h 3458702"/>
                <a:gd name="connsiteX3" fmla="*/ 75372 w 7174168"/>
                <a:gd name="connsiteY3" fmla="*/ 122359 h 3458702"/>
                <a:gd name="connsiteX4" fmla="*/ 150043 w 7174168"/>
                <a:gd name="connsiteY4" fmla="*/ 146090 h 3458702"/>
                <a:gd name="connsiteX5" fmla="*/ 263630 w 7174168"/>
                <a:gd name="connsiteY5" fmla="*/ 125835 h 3458702"/>
                <a:gd name="connsiteX6" fmla="*/ 288797 w 7174168"/>
                <a:gd name="connsiteY6" fmla="*/ 117446 h 3458702"/>
                <a:gd name="connsiteX7" fmla="*/ 313964 w 7174168"/>
                <a:gd name="connsiteY7" fmla="*/ 100668 h 3458702"/>
                <a:gd name="connsiteX8" fmla="*/ 339131 w 7174168"/>
                <a:gd name="connsiteY8" fmla="*/ 92279 h 3458702"/>
                <a:gd name="connsiteX9" fmla="*/ 364298 w 7174168"/>
                <a:gd name="connsiteY9" fmla="*/ 75501 h 3458702"/>
                <a:gd name="connsiteX10" fmla="*/ 439799 w 7174168"/>
                <a:gd name="connsiteY10" fmla="*/ 41945 h 3458702"/>
                <a:gd name="connsiteX11" fmla="*/ 574023 w 7174168"/>
                <a:gd name="connsiteY11" fmla="*/ 50334 h 3458702"/>
                <a:gd name="connsiteX12" fmla="*/ 674691 w 7174168"/>
                <a:gd name="connsiteY12" fmla="*/ 100668 h 3458702"/>
                <a:gd name="connsiteX13" fmla="*/ 725025 w 7174168"/>
                <a:gd name="connsiteY13" fmla="*/ 134224 h 3458702"/>
                <a:gd name="connsiteX14" fmla="*/ 775359 w 7174168"/>
                <a:gd name="connsiteY14" fmla="*/ 176169 h 3458702"/>
                <a:gd name="connsiteX15" fmla="*/ 825693 w 7174168"/>
                <a:gd name="connsiteY15" fmla="*/ 192947 h 3458702"/>
                <a:gd name="connsiteX16" fmla="*/ 850860 w 7174168"/>
                <a:gd name="connsiteY16" fmla="*/ 201336 h 3458702"/>
                <a:gd name="connsiteX17" fmla="*/ 968305 w 7174168"/>
                <a:gd name="connsiteY17" fmla="*/ 192947 h 3458702"/>
                <a:gd name="connsiteX18" fmla="*/ 993472 w 7174168"/>
                <a:gd name="connsiteY18" fmla="*/ 176169 h 3458702"/>
                <a:gd name="connsiteX19" fmla="*/ 1043806 w 7174168"/>
                <a:gd name="connsiteY19" fmla="*/ 159391 h 3458702"/>
                <a:gd name="connsiteX20" fmla="*/ 1144474 w 7174168"/>
                <a:gd name="connsiteY20" fmla="*/ 92279 h 3458702"/>
                <a:gd name="connsiteX21" fmla="*/ 1194808 w 7174168"/>
                <a:gd name="connsiteY21" fmla="*/ 58723 h 3458702"/>
                <a:gd name="connsiteX22" fmla="*/ 1219975 w 7174168"/>
                <a:gd name="connsiteY22" fmla="*/ 41945 h 3458702"/>
                <a:gd name="connsiteX23" fmla="*/ 1270309 w 7174168"/>
                <a:gd name="connsiteY23" fmla="*/ 25167 h 3458702"/>
                <a:gd name="connsiteX24" fmla="*/ 1354199 w 7174168"/>
                <a:gd name="connsiteY24" fmla="*/ 33556 h 3458702"/>
                <a:gd name="connsiteX25" fmla="*/ 1379366 w 7174168"/>
                <a:gd name="connsiteY25" fmla="*/ 50334 h 3458702"/>
                <a:gd name="connsiteX26" fmla="*/ 1429700 w 7174168"/>
                <a:gd name="connsiteY26" fmla="*/ 100668 h 3458702"/>
                <a:gd name="connsiteX27" fmla="*/ 1454867 w 7174168"/>
                <a:gd name="connsiteY27" fmla="*/ 109057 h 3458702"/>
                <a:gd name="connsiteX28" fmla="*/ 1505201 w 7174168"/>
                <a:gd name="connsiteY28" fmla="*/ 142613 h 3458702"/>
                <a:gd name="connsiteX29" fmla="*/ 1530368 w 7174168"/>
                <a:gd name="connsiteY29" fmla="*/ 159391 h 3458702"/>
                <a:gd name="connsiteX30" fmla="*/ 1555535 w 7174168"/>
                <a:gd name="connsiteY30" fmla="*/ 176169 h 3458702"/>
                <a:gd name="connsiteX31" fmla="*/ 1605869 w 7174168"/>
                <a:gd name="connsiteY31" fmla="*/ 201336 h 3458702"/>
                <a:gd name="connsiteX32" fmla="*/ 1698148 w 7174168"/>
                <a:gd name="connsiteY32" fmla="*/ 226503 h 3458702"/>
                <a:gd name="connsiteX33" fmla="*/ 1765260 w 7174168"/>
                <a:gd name="connsiteY33" fmla="*/ 218114 h 3458702"/>
                <a:gd name="connsiteX34" fmla="*/ 1798816 w 7174168"/>
                <a:gd name="connsiteY34" fmla="*/ 201336 h 3458702"/>
                <a:gd name="connsiteX35" fmla="*/ 1823983 w 7174168"/>
                <a:gd name="connsiteY35" fmla="*/ 192947 h 3458702"/>
                <a:gd name="connsiteX36" fmla="*/ 1899483 w 7174168"/>
                <a:gd name="connsiteY36" fmla="*/ 142613 h 3458702"/>
                <a:gd name="connsiteX37" fmla="*/ 1924650 w 7174168"/>
                <a:gd name="connsiteY37" fmla="*/ 125835 h 3458702"/>
                <a:gd name="connsiteX38" fmla="*/ 1974984 w 7174168"/>
                <a:gd name="connsiteY38" fmla="*/ 92279 h 3458702"/>
                <a:gd name="connsiteX39" fmla="*/ 2050485 w 7174168"/>
                <a:gd name="connsiteY39" fmla="*/ 50334 h 3458702"/>
                <a:gd name="connsiteX40" fmla="*/ 2075652 w 7174168"/>
                <a:gd name="connsiteY40" fmla="*/ 41945 h 3458702"/>
                <a:gd name="connsiteX41" fmla="*/ 2235043 w 7174168"/>
                <a:gd name="connsiteY41" fmla="*/ 50334 h 3458702"/>
                <a:gd name="connsiteX42" fmla="*/ 2251821 w 7174168"/>
                <a:gd name="connsiteY42" fmla="*/ 75501 h 3458702"/>
                <a:gd name="connsiteX43" fmla="*/ 2302155 w 7174168"/>
                <a:gd name="connsiteY43" fmla="*/ 109057 h 3458702"/>
                <a:gd name="connsiteX44" fmla="*/ 2344100 w 7174168"/>
                <a:gd name="connsiteY44" fmla="*/ 151002 h 3458702"/>
                <a:gd name="connsiteX45" fmla="*/ 2411212 w 7174168"/>
                <a:gd name="connsiteY45" fmla="*/ 209725 h 3458702"/>
                <a:gd name="connsiteX46" fmla="*/ 2486713 w 7174168"/>
                <a:gd name="connsiteY46" fmla="*/ 234892 h 3458702"/>
                <a:gd name="connsiteX47" fmla="*/ 2511880 w 7174168"/>
                <a:gd name="connsiteY47" fmla="*/ 243281 h 3458702"/>
                <a:gd name="connsiteX48" fmla="*/ 2612548 w 7174168"/>
                <a:gd name="connsiteY48" fmla="*/ 226503 h 3458702"/>
                <a:gd name="connsiteX49" fmla="*/ 2662882 w 7174168"/>
                <a:gd name="connsiteY49" fmla="*/ 209725 h 3458702"/>
                <a:gd name="connsiteX50" fmla="*/ 2713216 w 7174168"/>
                <a:gd name="connsiteY50" fmla="*/ 167780 h 3458702"/>
                <a:gd name="connsiteX51" fmla="*/ 2738383 w 7174168"/>
                <a:gd name="connsiteY51" fmla="*/ 142613 h 3458702"/>
                <a:gd name="connsiteX52" fmla="*/ 2763549 w 7174168"/>
                <a:gd name="connsiteY52" fmla="*/ 125835 h 3458702"/>
                <a:gd name="connsiteX53" fmla="*/ 2813883 w 7174168"/>
                <a:gd name="connsiteY53" fmla="*/ 83890 h 3458702"/>
                <a:gd name="connsiteX54" fmla="*/ 2889384 w 7174168"/>
                <a:gd name="connsiteY54" fmla="*/ 58723 h 3458702"/>
                <a:gd name="connsiteX55" fmla="*/ 2964885 w 7174168"/>
                <a:gd name="connsiteY55" fmla="*/ 33556 h 3458702"/>
                <a:gd name="connsiteX56" fmla="*/ 2990052 w 7174168"/>
                <a:gd name="connsiteY56" fmla="*/ 25167 h 3458702"/>
                <a:gd name="connsiteX57" fmla="*/ 3015219 w 7174168"/>
                <a:gd name="connsiteY57" fmla="*/ 16778 h 3458702"/>
                <a:gd name="connsiteX58" fmla="*/ 3115887 w 7174168"/>
                <a:gd name="connsiteY58" fmla="*/ 25167 h 3458702"/>
                <a:gd name="connsiteX59" fmla="*/ 3141054 w 7174168"/>
                <a:gd name="connsiteY59" fmla="*/ 33556 h 3458702"/>
                <a:gd name="connsiteX60" fmla="*/ 3174610 w 7174168"/>
                <a:gd name="connsiteY60" fmla="*/ 83890 h 3458702"/>
                <a:gd name="connsiteX61" fmla="*/ 3191388 w 7174168"/>
                <a:gd name="connsiteY61" fmla="*/ 109057 h 3458702"/>
                <a:gd name="connsiteX62" fmla="*/ 3216555 w 7174168"/>
                <a:gd name="connsiteY62" fmla="*/ 125835 h 3458702"/>
                <a:gd name="connsiteX63" fmla="*/ 3283667 w 7174168"/>
                <a:gd name="connsiteY63" fmla="*/ 184558 h 3458702"/>
                <a:gd name="connsiteX64" fmla="*/ 3308834 w 7174168"/>
                <a:gd name="connsiteY64" fmla="*/ 209725 h 3458702"/>
                <a:gd name="connsiteX65" fmla="*/ 3359168 w 7174168"/>
                <a:gd name="connsiteY65" fmla="*/ 243281 h 3458702"/>
                <a:gd name="connsiteX66" fmla="*/ 3485003 w 7174168"/>
                <a:gd name="connsiteY66" fmla="*/ 226503 h 3458702"/>
                <a:gd name="connsiteX67" fmla="*/ 3535337 w 7174168"/>
                <a:gd name="connsiteY67" fmla="*/ 192947 h 3458702"/>
                <a:gd name="connsiteX68" fmla="*/ 3560504 w 7174168"/>
                <a:gd name="connsiteY68" fmla="*/ 176169 h 3458702"/>
                <a:gd name="connsiteX69" fmla="*/ 3602449 w 7174168"/>
                <a:gd name="connsiteY69" fmla="*/ 134224 h 3458702"/>
                <a:gd name="connsiteX70" fmla="*/ 3644394 w 7174168"/>
                <a:gd name="connsiteY70" fmla="*/ 92279 h 3458702"/>
                <a:gd name="connsiteX71" fmla="*/ 3686338 w 7174168"/>
                <a:gd name="connsiteY71" fmla="*/ 58723 h 3458702"/>
                <a:gd name="connsiteX72" fmla="*/ 3711505 w 7174168"/>
                <a:gd name="connsiteY72" fmla="*/ 41945 h 3458702"/>
                <a:gd name="connsiteX73" fmla="*/ 3761839 w 7174168"/>
                <a:gd name="connsiteY73" fmla="*/ 25167 h 3458702"/>
                <a:gd name="connsiteX74" fmla="*/ 3837340 w 7174168"/>
                <a:gd name="connsiteY74" fmla="*/ 33556 h 3458702"/>
                <a:gd name="connsiteX75" fmla="*/ 3879285 w 7174168"/>
                <a:gd name="connsiteY75" fmla="*/ 83890 h 3458702"/>
                <a:gd name="connsiteX76" fmla="*/ 3904452 w 7174168"/>
                <a:gd name="connsiteY76" fmla="*/ 109057 h 3458702"/>
                <a:gd name="connsiteX77" fmla="*/ 3938008 w 7174168"/>
                <a:gd name="connsiteY77" fmla="*/ 159391 h 3458702"/>
                <a:gd name="connsiteX78" fmla="*/ 3963175 w 7174168"/>
                <a:gd name="connsiteY78" fmla="*/ 176169 h 3458702"/>
                <a:gd name="connsiteX79" fmla="*/ 4013509 w 7174168"/>
                <a:gd name="connsiteY79" fmla="*/ 226503 h 3458702"/>
                <a:gd name="connsiteX80" fmla="*/ 4038676 w 7174168"/>
                <a:gd name="connsiteY80" fmla="*/ 234892 h 3458702"/>
                <a:gd name="connsiteX81" fmla="*/ 4089010 w 7174168"/>
                <a:gd name="connsiteY81" fmla="*/ 268448 h 3458702"/>
                <a:gd name="connsiteX82" fmla="*/ 4198067 w 7174168"/>
                <a:gd name="connsiteY82" fmla="*/ 260059 h 3458702"/>
                <a:gd name="connsiteX83" fmla="*/ 4248401 w 7174168"/>
                <a:gd name="connsiteY83" fmla="*/ 209725 h 3458702"/>
                <a:gd name="connsiteX84" fmla="*/ 4298735 w 7174168"/>
                <a:gd name="connsiteY84" fmla="*/ 167780 h 3458702"/>
                <a:gd name="connsiteX85" fmla="*/ 4315513 w 7174168"/>
                <a:gd name="connsiteY85" fmla="*/ 142613 h 3458702"/>
                <a:gd name="connsiteX86" fmla="*/ 4365847 w 7174168"/>
                <a:gd name="connsiteY86" fmla="*/ 100668 h 3458702"/>
                <a:gd name="connsiteX87" fmla="*/ 4382625 w 7174168"/>
                <a:gd name="connsiteY87" fmla="*/ 75501 h 3458702"/>
                <a:gd name="connsiteX88" fmla="*/ 4407792 w 7174168"/>
                <a:gd name="connsiteY88" fmla="*/ 67112 h 3458702"/>
                <a:gd name="connsiteX89" fmla="*/ 4458126 w 7174168"/>
                <a:gd name="connsiteY89" fmla="*/ 33556 h 3458702"/>
                <a:gd name="connsiteX90" fmla="*/ 4483293 w 7174168"/>
                <a:gd name="connsiteY90" fmla="*/ 16778 h 3458702"/>
                <a:gd name="connsiteX91" fmla="*/ 4533627 w 7174168"/>
                <a:gd name="connsiteY91" fmla="*/ 0 h 3458702"/>
                <a:gd name="connsiteX92" fmla="*/ 4600738 w 7174168"/>
                <a:gd name="connsiteY92" fmla="*/ 8389 h 3458702"/>
                <a:gd name="connsiteX93" fmla="*/ 4642683 w 7174168"/>
                <a:gd name="connsiteY93" fmla="*/ 50334 h 3458702"/>
                <a:gd name="connsiteX94" fmla="*/ 4667850 w 7174168"/>
                <a:gd name="connsiteY94" fmla="*/ 67112 h 3458702"/>
                <a:gd name="connsiteX95" fmla="*/ 4693017 w 7174168"/>
                <a:gd name="connsiteY95" fmla="*/ 92279 h 3458702"/>
                <a:gd name="connsiteX96" fmla="*/ 4726573 w 7174168"/>
                <a:gd name="connsiteY96" fmla="*/ 142613 h 3458702"/>
                <a:gd name="connsiteX97" fmla="*/ 4768518 w 7174168"/>
                <a:gd name="connsiteY97" fmla="*/ 184558 h 3458702"/>
                <a:gd name="connsiteX98" fmla="*/ 4785296 w 7174168"/>
                <a:gd name="connsiteY98" fmla="*/ 209725 h 3458702"/>
                <a:gd name="connsiteX99" fmla="*/ 4810463 w 7174168"/>
                <a:gd name="connsiteY99" fmla="*/ 218114 h 3458702"/>
                <a:gd name="connsiteX100" fmla="*/ 4844019 w 7174168"/>
                <a:gd name="connsiteY100" fmla="*/ 234892 h 3458702"/>
                <a:gd name="connsiteX101" fmla="*/ 4944687 w 7174168"/>
                <a:gd name="connsiteY101" fmla="*/ 218114 h 3458702"/>
                <a:gd name="connsiteX102" fmla="*/ 4969854 w 7174168"/>
                <a:gd name="connsiteY102" fmla="*/ 201336 h 3458702"/>
                <a:gd name="connsiteX103" fmla="*/ 4986632 w 7174168"/>
                <a:gd name="connsiteY103" fmla="*/ 176169 h 3458702"/>
                <a:gd name="connsiteX104" fmla="*/ 5036966 w 7174168"/>
                <a:gd name="connsiteY104" fmla="*/ 142613 h 3458702"/>
                <a:gd name="connsiteX105" fmla="*/ 5078911 w 7174168"/>
                <a:gd name="connsiteY105" fmla="*/ 100668 h 3458702"/>
                <a:gd name="connsiteX106" fmla="*/ 5095689 w 7174168"/>
                <a:gd name="connsiteY106" fmla="*/ 75501 h 3458702"/>
                <a:gd name="connsiteX107" fmla="*/ 5120856 w 7174168"/>
                <a:gd name="connsiteY107" fmla="*/ 67112 h 3458702"/>
                <a:gd name="connsiteX108" fmla="*/ 5213135 w 7174168"/>
                <a:gd name="connsiteY108" fmla="*/ 25167 h 3458702"/>
                <a:gd name="connsiteX109" fmla="*/ 5330581 w 7174168"/>
                <a:gd name="connsiteY109" fmla="*/ 41945 h 3458702"/>
                <a:gd name="connsiteX110" fmla="*/ 5355748 w 7174168"/>
                <a:gd name="connsiteY110" fmla="*/ 58723 h 3458702"/>
                <a:gd name="connsiteX111" fmla="*/ 5389304 w 7174168"/>
                <a:gd name="connsiteY111" fmla="*/ 83890 h 3458702"/>
                <a:gd name="connsiteX112" fmla="*/ 5448027 w 7174168"/>
                <a:gd name="connsiteY112" fmla="*/ 151002 h 3458702"/>
                <a:gd name="connsiteX113" fmla="*/ 5481583 w 7174168"/>
                <a:gd name="connsiteY113" fmla="*/ 201336 h 3458702"/>
                <a:gd name="connsiteX114" fmla="*/ 5557083 w 7174168"/>
                <a:gd name="connsiteY114" fmla="*/ 251670 h 3458702"/>
                <a:gd name="connsiteX115" fmla="*/ 5582250 w 7174168"/>
                <a:gd name="connsiteY115" fmla="*/ 268448 h 3458702"/>
                <a:gd name="connsiteX116" fmla="*/ 5666140 w 7174168"/>
                <a:gd name="connsiteY116" fmla="*/ 293615 h 3458702"/>
                <a:gd name="connsiteX117" fmla="*/ 5741641 w 7174168"/>
                <a:gd name="connsiteY117" fmla="*/ 285226 h 3458702"/>
                <a:gd name="connsiteX118" fmla="*/ 5766808 w 7174168"/>
                <a:gd name="connsiteY118" fmla="*/ 276837 h 3458702"/>
                <a:gd name="connsiteX119" fmla="*/ 5791975 w 7174168"/>
                <a:gd name="connsiteY119" fmla="*/ 251670 h 3458702"/>
                <a:gd name="connsiteX120" fmla="*/ 5817142 w 7174168"/>
                <a:gd name="connsiteY120" fmla="*/ 234892 h 3458702"/>
                <a:gd name="connsiteX121" fmla="*/ 5859087 w 7174168"/>
                <a:gd name="connsiteY121" fmla="*/ 184558 h 3458702"/>
                <a:gd name="connsiteX122" fmla="*/ 5884254 w 7174168"/>
                <a:gd name="connsiteY122" fmla="*/ 167780 h 3458702"/>
                <a:gd name="connsiteX123" fmla="*/ 5909421 w 7174168"/>
                <a:gd name="connsiteY123" fmla="*/ 142613 h 3458702"/>
                <a:gd name="connsiteX124" fmla="*/ 5959755 w 7174168"/>
                <a:gd name="connsiteY124" fmla="*/ 109057 h 3458702"/>
                <a:gd name="connsiteX125" fmla="*/ 6001700 w 7174168"/>
                <a:gd name="connsiteY125" fmla="*/ 67112 h 3458702"/>
                <a:gd name="connsiteX126" fmla="*/ 6026867 w 7174168"/>
                <a:gd name="connsiteY126" fmla="*/ 41945 h 3458702"/>
                <a:gd name="connsiteX127" fmla="*/ 6077201 w 7174168"/>
                <a:gd name="connsiteY127" fmla="*/ 25167 h 3458702"/>
                <a:gd name="connsiteX128" fmla="*/ 6186258 w 7174168"/>
                <a:gd name="connsiteY128" fmla="*/ 33556 h 3458702"/>
                <a:gd name="connsiteX129" fmla="*/ 6211425 w 7174168"/>
                <a:gd name="connsiteY129" fmla="*/ 50334 h 3458702"/>
                <a:gd name="connsiteX130" fmla="*/ 6236592 w 7174168"/>
                <a:gd name="connsiteY130" fmla="*/ 58723 h 3458702"/>
                <a:gd name="connsiteX131" fmla="*/ 6261759 w 7174168"/>
                <a:gd name="connsiteY131" fmla="*/ 83890 h 3458702"/>
                <a:gd name="connsiteX132" fmla="*/ 6278537 w 7174168"/>
                <a:gd name="connsiteY132" fmla="*/ 109057 h 3458702"/>
                <a:gd name="connsiteX133" fmla="*/ 6312093 w 7174168"/>
                <a:gd name="connsiteY133" fmla="*/ 134224 h 3458702"/>
                <a:gd name="connsiteX134" fmla="*/ 6328871 w 7174168"/>
                <a:gd name="connsiteY134" fmla="*/ 159391 h 3458702"/>
                <a:gd name="connsiteX135" fmla="*/ 6379205 w 7174168"/>
                <a:gd name="connsiteY135" fmla="*/ 209725 h 3458702"/>
                <a:gd name="connsiteX136" fmla="*/ 6404372 w 7174168"/>
                <a:gd name="connsiteY136" fmla="*/ 234892 h 3458702"/>
                <a:gd name="connsiteX137" fmla="*/ 6437927 w 7174168"/>
                <a:gd name="connsiteY137" fmla="*/ 251670 h 3458702"/>
                <a:gd name="connsiteX138" fmla="*/ 6463094 w 7174168"/>
                <a:gd name="connsiteY138" fmla="*/ 268448 h 3458702"/>
                <a:gd name="connsiteX139" fmla="*/ 6530206 w 7174168"/>
                <a:gd name="connsiteY139" fmla="*/ 285226 h 3458702"/>
                <a:gd name="connsiteX140" fmla="*/ 6639263 w 7174168"/>
                <a:gd name="connsiteY140" fmla="*/ 276837 h 3458702"/>
                <a:gd name="connsiteX141" fmla="*/ 6689597 w 7174168"/>
                <a:gd name="connsiteY141" fmla="*/ 234892 h 3458702"/>
                <a:gd name="connsiteX142" fmla="*/ 6748320 w 7174168"/>
                <a:gd name="connsiteY142" fmla="*/ 167780 h 3458702"/>
                <a:gd name="connsiteX143" fmla="*/ 6773487 w 7174168"/>
                <a:gd name="connsiteY143" fmla="*/ 142613 h 3458702"/>
                <a:gd name="connsiteX144" fmla="*/ 6790265 w 7174168"/>
                <a:gd name="connsiteY144" fmla="*/ 117446 h 3458702"/>
                <a:gd name="connsiteX145" fmla="*/ 6840599 w 7174168"/>
                <a:gd name="connsiteY145" fmla="*/ 83890 h 3458702"/>
                <a:gd name="connsiteX146" fmla="*/ 6865766 w 7174168"/>
                <a:gd name="connsiteY146" fmla="*/ 67112 h 3458702"/>
                <a:gd name="connsiteX147" fmla="*/ 6916100 w 7174168"/>
                <a:gd name="connsiteY147" fmla="*/ 50334 h 3458702"/>
                <a:gd name="connsiteX148" fmla="*/ 7008379 w 7174168"/>
                <a:gd name="connsiteY148" fmla="*/ 58723 h 3458702"/>
                <a:gd name="connsiteX149" fmla="*/ 7041935 w 7174168"/>
                <a:gd name="connsiteY149" fmla="*/ 100668 h 3458702"/>
                <a:gd name="connsiteX150" fmla="*/ 7067102 w 7174168"/>
                <a:gd name="connsiteY150" fmla="*/ 117446 h 3458702"/>
                <a:gd name="connsiteX151" fmla="*/ 7092269 w 7174168"/>
                <a:gd name="connsiteY151" fmla="*/ 167780 h 3458702"/>
                <a:gd name="connsiteX152" fmla="*/ 7117436 w 7174168"/>
                <a:gd name="connsiteY152" fmla="*/ 218114 h 3458702"/>
                <a:gd name="connsiteX153" fmla="*/ 7142603 w 7174168"/>
                <a:gd name="connsiteY153" fmla="*/ 226503 h 3458702"/>
                <a:gd name="connsiteX154" fmla="*/ 7160661 w 7174168"/>
                <a:gd name="connsiteY154" fmla="*/ 3456596 h 3458702"/>
                <a:gd name="connsiteX155" fmla="*/ 7174168 w 7174168"/>
                <a:gd name="connsiteY155" fmla="*/ 3458682 h 345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7174168" h="3458702">
                  <a:moveTo>
                    <a:pt x="7174168" y="3458682"/>
                  </a:moveTo>
                  <a:cubicBezTo>
                    <a:pt x="7172707" y="3459409"/>
                    <a:pt x="-12566" y="3440126"/>
                    <a:pt x="17" y="3452709"/>
                  </a:cubicBezTo>
                  <a:cubicBezTo>
                    <a:pt x="12600" y="3465292"/>
                    <a:pt x="-599" y="664115"/>
                    <a:pt x="11960" y="109057"/>
                  </a:cubicBezTo>
                  <a:cubicBezTo>
                    <a:pt x="34950" y="113765"/>
                    <a:pt x="52358" y="116187"/>
                    <a:pt x="75372" y="122359"/>
                  </a:cubicBezTo>
                  <a:cubicBezTo>
                    <a:pt x="98386" y="128531"/>
                    <a:pt x="118667" y="145511"/>
                    <a:pt x="150043" y="146090"/>
                  </a:cubicBezTo>
                  <a:cubicBezTo>
                    <a:pt x="181419" y="146669"/>
                    <a:pt x="240504" y="130609"/>
                    <a:pt x="263630" y="125835"/>
                  </a:cubicBezTo>
                  <a:cubicBezTo>
                    <a:pt x="286756" y="121061"/>
                    <a:pt x="280888" y="121401"/>
                    <a:pt x="288797" y="117446"/>
                  </a:cubicBezTo>
                  <a:cubicBezTo>
                    <a:pt x="297815" y="112937"/>
                    <a:pt x="304946" y="105177"/>
                    <a:pt x="313964" y="100668"/>
                  </a:cubicBezTo>
                  <a:cubicBezTo>
                    <a:pt x="321873" y="96713"/>
                    <a:pt x="331222" y="96234"/>
                    <a:pt x="339131" y="92279"/>
                  </a:cubicBezTo>
                  <a:cubicBezTo>
                    <a:pt x="348149" y="87770"/>
                    <a:pt x="355085" y="79596"/>
                    <a:pt x="364298" y="75501"/>
                  </a:cubicBezTo>
                  <a:cubicBezTo>
                    <a:pt x="454146" y="35568"/>
                    <a:pt x="382843" y="79916"/>
                    <a:pt x="439799" y="41945"/>
                  </a:cubicBezTo>
                  <a:cubicBezTo>
                    <a:pt x="484540" y="44741"/>
                    <a:pt x="529605" y="44277"/>
                    <a:pt x="574023" y="50334"/>
                  </a:cubicBezTo>
                  <a:cubicBezTo>
                    <a:pt x="605624" y="54643"/>
                    <a:pt x="652812" y="78789"/>
                    <a:pt x="674691" y="100668"/>
                  </a:cubicBezTo>
                  <a:cubicBezTo>
                    <a:pt x="706111" y="132088"/>
                    <a:pt x="688603" y="122083"/>
                    <a:pt x="725025" y="134224"/>
                  </a:cubicBezTo>
                  <a:cubicBezTo>
                    <a:pt x="740829" y="150028"/>
                    <a:pt x="754336" y="166825"/>
                    <a:pt x="775359" y="176169"/>
                  </a:cubicBezTo>
                  <a:cubicBezTo>
                    <a:pt x="791520" y="183352"/>
                    <a:pt x="808915" y="187354"/>
                    <a:pt x="825693" y="192947"/>
                  </a:cubicBezTo>
                  <a:lnTo>
                    <a:pt x="850860" y="201336"/>
                  </a:lnTo>
                  <a:cubicBezTo>
                    <a:pt x="890008" y="198540"/>
                    <a:pt x="929654" y="199768"/>
                    <a:pt x="968305" y="192947"/>
                  </a:cubicBezTo>
                  <a:cubicBezTo>
                    <a:pt x="978234" y="191195"/>
                    <a:pt x="984259" y="180264"/>
                    <a:pt x="993472" y="176169"/>
                  </a:cubicBezTo>
                  <a:cubicBezTo>
                    <a:pt x="1009633" y="168986"/>
                    <a:pt x="1029091" y="169201"/>
                    <a:pt x="1043806" y="159391"/>
                  </a:cubicBezTo>
                  <a:lnTo>
                    <a:pt x="1144474" y="92279"/>
                  </a:lnTo>
                  <a:lnTo>
                    <a:pt x="1194808" y="58723"/>
                  </a:lnTo>
                  <a:cubicBezTo>
                    <a:pt x="1203197" y="53130"/>
                    <a:pt x="1210410" y="45133"/>
                    <a:pt x="1219975" y="41945"/>
                  </a:cubicBezTo>
                  <a:lnTo>
                    <a:pt x="1270309" y="25167"/>
                  </a:lnTo>
                  <a:cubicBezTo>
                    <a:pt x="1298272" y="27963"/>
                    <a:pt x="1326816" y="27237"/>
                    <a:pt x="1354199" y="33556"/>
                  </a:cubicBezTo>
                  <a:cubicBezTo>
                    <a:pt x="1364023" y="35823"/>
                    <a:pt x="1371830" y="43636"/>
                    <a:pt x="1379366" y="50334"/>
                  </a:cubicBezTo>
                  <a:cubicBezTo>
                    <a:pt x="1397100" y="66098"/>
                    <a:pt x="1407190" y="93165"/>
                    <a:pt x="1429700" y="100668"/>
                  </a:cubicBezTo>
                  <a:cubicBezTo>
                    <a:pt x="1438089" y="103464"/>
                    <a:pt x="1447137" y="104763"/>
                    <a:pt x="1454867" y="109057"/>
                  </a:cubicBezTo>
                  <a:cubicBezTo>
                    <a:pt x="1472494" y="118850"/>
                    <a:pt x="1488423" y="131428"/>
                    <a:pt x="1505201" y="142613"/>
                  </a:cubicBezTo>
                  <a:lnTo>
                    <a:pt x="1530368" y="159391"/>
                  </a:lnTo>
                  <a:cubicBezTo>
                    <a:pt x="1538757" y="164984"/>
                    <a:pt x="1545970" y="172981"/>
                    <a:pt x="1555535" y="176169"/>
                  </a:cubicBezTo>
                  <a:cubicBezTo>
                    <a:pt x="1647319" y="206764"/>
                    <a:pt x="1508295" y="157970"/>
                    <a:pt x="1605869" y="201336"/>
                  </a:cubicBezTo>
                  <a:cubicBezTo>
                    <a:pt x="1640702" y="216817"/>
                    <a:pt x="1662264" y="219326"/>
                    <a:pt x="1698148" y="226503"/>
                  </a:cubicBezTo>
                  <a:cubicBezTo>
                    <a:pt x="1720519" y="223707"/>
                    <a:pt x="1743388" y="223582"/>
                    <a:pt x="1765260" y="218114"/>
                  </a:cubicBezTo>
                  <a:cubicBezTo>
                    <a:pt x="1777392" y="215081"/>
                    <a:pt x="1787322" y="206262"/>
                    <a:pt x="1798816" y="201336"/>
                  </a:cubicBezTo>
                  <a:cubicBezTo>
                    <a:pt x="1806944" y="197853"/>
                    <a:pt x="1815594" y="195743"/>
                    <a:pt x="1823983" y="192947"/>
                  </a:cubicBezTo>
                  <a:lnTo>
                    <a:pt x="1899483" y="142613"/>
                  </a:lnTo>
                  <a:cubicBezTo>
                    <a:pt x="1907872" y="137020"/>
                    <a:pt x="1917521" y="132964"/>
                    <a:pt x="1924650" y="125835"/>
                  </a:cubicBezTo>
                  <a:cubicBezTo>
                    <a:pt x="1956070" y="94415"/>
                    <a:pt x="1938562" y="104420"/>
                    <a:pt x="1974984" y="92279"/>
                  </a:cubicBezTo>
                  <a:cubicBezTo>
                    <a:pt x="2012657" y="54606"/>
                    <a:pt x="1988896" y="70864"/>
                    <a:pt x="2050485" y="50334"/>
                  </a:cubicBezTo>
                  <a:lnTo>
                    <a:pt x="2075652" y="41945"/>
                  </a:lnTo>
                  <a:cubicBezTo>
                    <a:pt x="2128782" y="44741"/>
                    <a:pt x="2182779" y="40379"/>
                    <a:pt x="2235043" y="50334"/>
                  </a:cubicBezTo>
                  <a:cubicBezTo>
                    <a:pt x="2244947" y="52221"/>
                    <a:pt x="2244233" y="68862"/>
                    <a:pt x="2251821" y="75501"/>
                  </a:cubicBezTo>
                  <a:cubicBezTo>
                    <a:pt x="2266996" y="88780"/>
                    <a:pt x="2302155" y="109057"/>
                    <a:pt x="2302155" y="109057"/>
                  </a:cubicBezTo>
                  <a:cubicBezTo>
                    <a:pt x="2346896" y="176169"/>
                    <a:pt x="2288173" y="95075"/>
                    <a:pt x="2344100" y="151002"/>
                  </a:cubicBezTo>
                  <a:cubicBezTo>
                    <a:pt x="2378355" y="185257"/>
                    <a:pt x="2339905" y="185956"/>
                    <a:pt x="2411212" y="209725"/>
                  </a:cubicBezTo>
                  <a:lnTo>
                    <a:pt x="2486713" y="234892"/>
                  </a:lnTo>
                  <a:lnTo>
                    <a:pt x="2511880" y="243281"/>
                  </a:lnTo>
                  <a:cubicBezTo>
                    <a:pt x="2537087" y="239680"/>
                    <a:pt x="2585561" y="233863"/>
                    <a:pt x="2612548" y="226503"/>
                  </a:cubicBezTo>
                  <a:cubicBezTo>
                    <a:pt x="2629610" y="221850"/>
                    <a:pt x="2662882" y="209725"/>
                    <a:pt x="2662882" y="209725"/>
                  </a:cubicBezTo>
                  <a:cubicBezTo>
                    <a:pt x="2736408" y="136199"/>
                    <a:pt x="2643139" y="226177"/>
                    <a:pt x="2713216" y="167780"/>
                  </a:cubicBezTo>
                  <a:cubicBezTo>
                    <a:pt x="2722330" y="160185"/>
                    <a:pt x="2729269" y="150208"/>
                    <a:pt x="2738383" y="142613"/>
                  </a:cubicBezTo>
                  <a:cubicBezTo>
                    <a:pt x="2746128" y="136159"/>
                    <a:pt x="2755804" y="132289"/>
                    <a:pt x="2763549" y="125835"/>
                  </a:cubicBezTo>
                  <a:cubicBezTo>
                    <a:pt x="2786126" y="107021"/>
                    <a:pt x="2787105" y="95792"/>
                    <a:pt x="2813883" y="83890"/>
                  </a:cubicBezTo>
                  <a:lnTo>
                    <a:pt x="2889384" y="58723"/>
                  </a:lnTo>
                  <a:lnTo>
                    <a:pt x="2964885" y="33556"/>
                  </a:lnTo>
                  <a:lnTo>
                    <a:pt x="2990052" y="25167"/>
                  </a:lnTo>
                  <a:lnTo>
                    <a:pt x="3015219" y="16778"/>
                  </a:lnTo>
                  <a:cubicBezTo>
                    <a:pt x="3048775" y="19574"/>
                    <a:pt x="3082510" y="20717"/>
                    <a:pt x="3115887" y="25167"/>
                  </a:cubicBezTo>
                  <a:cubicBezTo>
                    <a:pt x="3124652" y="26336"/>
                    <a:pt x="3134801" y="27303"/>
                    <a:pt x="3141054" y="33556"/>
                  </a:cubicBezTo>
                  <a:cubicBezTo>
                    <a:pt x="3155313" y="47815"/>
                    <a:pt x="3163425" y="67112"/>
                    <a:pt x="3174610" y="83890"/>
                  </a:cubicBezTo>
                  <a:cubicBezTo>
                    <a:pt x="3180203" y="92279"/>
                    <a:pt x="3182999" y="103464"/>
                    <a:pt x="3191388" y="109057"/>
                  </a:cubicBezTo>
                  <a:lnTo>
                    <a:pt x="3216555" y="125835"/>
                  </a:lnTo>
                  <a:cubicBezTo>
                    <a:pt x="3264093" y="197142"/>
                    <a:pt x="3185795" y="86686"/>
                    <a:pt x="3283667" y="184558"/>
                  </a:cubicBezTo>
                  <a:cubicBezTo>
                    <a:pt x="3292056" y="192947"/>
                    <a:pt x="3299469" y="202441"/>
                    <a:pt x="3308834" y="209725"/>
                  </a:cubicBezTo>
                  <a:cubicBezTo>
                    <a:pt x="3324751" y="222105"/>
                    <a:pt x="3359168" y="243281"/>
                    <a:pt x="3359168" y="243281"/>
                  </a:cubicBezTo>
                  <a:cubicBezTo>
                    <a:pt x="3366308" y="242686"/>
                    <a:pt x="3454768" y="243300"/>
                    <a:pt x="3485003" y="226503"/>
                  </a:cubicBezTo>
                  <a:cubicBezTo>
                    <a:pt x="3502630" y="216710"/>
                    <a:pt x="3518559" y="204132"/>
                    <a:pt x="3535337" y="192947"/>
                  </a:cubicBezTo>
                  <a:lnTo>
                    <a:pt x="3560504" y="176169"/>
                  </a:lnTo>
                  <a:cubicBezTo>
                    <a:pt x="3605245" y="109057"/>
                    <a:pt x="3546522" y="190151"/>
                    <a:pt x="3602449" y="134224"/>
                  </a:cubicBezTo>
                  <a:cubicBezTo>
                    <a:pt x="3658376" y="78297"/>
                    <a:pt x="3577282" y="137020"/>
                    <a:pt x="3644394" y="92279"/>
                  </a:cubicBezTo>
                  <a:cubicBezTo>
                    <a:pt x="3672677" y="49855"/>
                    <a:pt x="3645819" y="78983"/>
                    <a:pt x="3686338" y="58723"/>
                  </a:cubicBezTo>
                  <a:cubicBezTo>
                    <a:pt x="3695356" y="54214"/>
                    <a:pt x="3702292" y="46040"/>
                    <a:pt x="3711505" y="41945"/>
                  </a:cubicBezTo>
                  <a:cubicBezTo>
                    <a:pt x="3727666" y="34762"/>
                    <a:pt x="3761839" y="25167"/>
                    <a:pt x="3761839" y="25167"/>
                  </a:cubicBezTo>
                  <a:cubicBezTo>
                    <a:pt x="3787006" y="27963"/>
                    <a:pt x="3813318" y="25549"/>
                    <a:pt x="3837340" y="33556"/>
                  </a:cubicBezTo>
                  <a:cubicBezTo>
                    <a:pt x="3854307" y="39212"/>
                    <a:pt x="3868953" y="71492"/>
                    <a:pt x="3879285" y="83890"/>
                  </a:cubicBezTo>
                  <a:cubicBezTo>
                    <a:pt x="3886880" y="93004"/>
                    <a:pt x="3897168" y="99692"/>
                    <a:pt x="3904452" y="109057"/>
                  </a:cubicBezTo>
                  <a:cubicBezTo>
                    <a:pt x="3916832" y="124974"/>
                    <a:pt x="3921230" y="148206"/>
                    <a:pt x="3938008" y="159391"/>
                  </a:cubicBezTo>
                  <a:cubicBezTo>
                    <a:pt x="3946397" y="164984"/>
                    <a:pt x="3955639" y="169471"/>
                    <a:pt x="3963175" y="176169"/>
                  </a:cubicBezTo>
                  <a:cubicBezTo>
                    <a:pt x="3980909" y="191933"/>
                    <a:pt x="3990999" y="219000"/>
                    <a:pt x="4013509" y="226503"/>
                  </a:cubicBezTo>
                  <a:cubicBezTo>
                    <a:pt x="4021898" y="229299"/>
                    <a:pt x="4030946" y="230598"/>
                    <a:pt x="4038676" y="234892"/>
                  </a:cubicBezTo>
                  <a:cubicBezTo>
                    <a:pt x="4056303" y="244685"/>
                    <a:pt x="4089010" y="268448"/>
                    <a:pt x="4089010" y="268448"/>
                  </a:cubicBezTo>
                  <a:cubicBezTo>
                    <a:pt x="4125362" y="265652"/>
                    <a:pt x="4163855" y="272663"/>
                    <a:pt x="4198067" y="260059"/>
                  </a:cubicBezTo>
                  <a:cubicBezTo>
                    <a:pt x="4220332" y="251856"/>
                    <a:pt x="4228658" y="222887"/>
                    <a:pt x="4248401" y="209725"/>
                  </a:cubicBezTo>
                  <a:cubicBezTo>
                    <a:pt x="4273147" y="193228"/>
                    <a:pt x="4278550" y="192002"/>
                    <a:pt x="4298735" y="167780"/>
                  </a:cubicBezTo>
                  <a:cubicBezTo>
                    <a:pt x="4305190" y="160035"/>
                    <a:pt x="4308384" y="149742"/>
                    <a:pt x="4315513" y="142613"/>
                  </a:cubicBezTo>
                  <a:cubicBezTo>
                    <a:pt x="4381502" y="76624"/>
                    <a:pt x="4297131" y="183127"/>
                    <a:pt x="4365847" y="100668"/>
                  </a:cubicBezTo>
                  <a:cubicBezTo>
                    <a:pt x="4372302" y="92923"/>
                    <a:pt x="4374752" y="81799"/>
                    <a:pt x="4382625" y="75501"/>
                  </a:cubicBezTo>
                  <a:cubicBezTo>
                    <a:pt x="4389530" y="69977"/>
                    <a:pt x="4400062" y="71406"/>
                    <a:pt x="4407792" y="67112"/>
                  </a:cubicBezTo>
                  <a:cubicBezTo>
                    <a:pt x="4425419" y="57319"/>
                    <a:pt x="4441348" y="44741"/>
                    <a:pt x="4458126" y="33556"/>
                  </a:cubicBezTo>
                  <a:cubicBezTo>
                    <a:pt x="4466515" y="27963"/>
                    <a:pt x="4473728" y="19966"/>
                    <a:pt x="4483293" y="16778"/>
                  </a:cubicBezTo>
                  <a:lnTo>
                    <a:pt x="4533627" y="0"/>
                  </a:lnTo>
                  <a:cubicBezTo>
                    <a:pt x="4555997" y="2796"/>
                    <a:pt x="4578988" y="2457"/>
                    <a:pt x="4600738" y="8389"/>
                  </a:cubicBezTo>
                  <a:cubicBezTo>
                    <a:pt x="4631498" y="16778"/>
                    <a:pt x="4623109" y="30760"/>
                    <a:pt x="4642683" y="50334"/>
                  </a:cubicBezTo>
                  <a:cubicBezTo>
                    <a:pt x="4649812" y="57463"/>
                    <a:pt x="4660105" y="60657"/>
                    <a:pt x="4667850" y="67112"/>
                  </a:cubicBezTo>
                  <a:cubicBezTo>
                    <a:pt x="4676964" y="74707"/>
                    <a:pt x="4684628" y="83890"/>
                    <a:pt x="4693017" y="92279"/>
                  </a:cubicBezTo>
                  <a:cubicBezTo>
                    <a:pt x="4707760" y="136507"/>
                    <a:pt x="4691662" y="100720"/>
                    <a:pt x="4726573" y="142613"/>
                  </a:cubicBezTo>
                  <a:cubicBezTo>
                    <a:pt x="4761527" y="184558"/>
                    <a:pt x="4722378" y="153798"/>
                    <a:pt x="4768518" y="184558"/>
                  </a:cubicBezTo>
                  <a:cubicBezTo>
                    <a:pt x="4774111" y="192947"/>
                    <a:pt x="4777423" y="203427"/>
                    <a:pt x="4785296" y="209725"/>
                  </a:cubicBezTo>
                  <a:cubicBezTo>
                    <a:pt x="4792201" y="215249"/>
                    <a:pt x="4802335" y="214631"/>
                    <a:pt x="4810463" y="218114"/>
                  </a:cubicBezTo>
                  <a:cubicBezTo>
                    <a:pt x="4821957" y="223040"/>
                    <a:pt x="4832834" y="229299"/>
                    <a:pt x="4844019" y="234892"/>
                  </a:cubicBezTo>
                  <a:cubicBezTo>
                    <a:pt x="4858817" y="233042"/>
                    <a:pt x="4921864" y="227895"/>
                    <a:pt x="4944687" y="218114"/>
                  </a:cubicBezTo>
                  <a:cubicBezTo>
                    <a:pt x="4953954" y="214142"/>
                    <a:pt x="4961465" y="206929"/>
                    <a:pt x="4969854" y="201336"/>
                  </a:cubicBezTo>
                  <a:cubicBezTo>
                    <a:pt x="4975447" y="192947"/>
                    <a:pt x="4979044" y="182808"/>
                    <a:pt x="4986632" y="176169"/>
                  </a:cubicBezTo>
                  <a:cubicBezTo>
                    <a:pt x="5001807" y="162890"/>
                    <a:pt x="5036966" y="142613"/>
                    <a:pt x="5036966" y="142613"/>
                  </a:cubicBezTo>
                  <a:cubicBezTo>
                    <a:pt x="5081707" y="75501"/>
                    <a:pt x="5022984" y="156595"/>
                    <a:pt x="5078911" y="100668"/>
                  </a:cubicBezTo>
                  <a:cubicBezTo>
                    <a:pt x="5086040" y="93539"/>
                    <a:pt x="5087816" y="81799"/>
                    <a:pt x="5095689" y="75501"/>
                  </a:cubicBezTo>
                  <a:cubicBezTo>
                    <a:pt x="5102594" y="69977"/>
                    <a:pt x="5113126" y="71406"/>
                    <a:pt x="5120856" y="67112"/>
                  </a:cubicBezTo>
                  <a:cubicBezTo>
                    <a:pt x="5202491" y="21759"/>
                    <a:pt x="5137673" y="40259"/>
                    <a:pt x="5213135" y="25167"/>
                  </a:cubicBezTo>
                  <a:cubicBezTo>
                    <a:pt x="5236711" y="27310"/>
                    <a:pt x="5298303" y="25806"/>
                    <a:pt x="5330581" y="41945"/>
                  </a:cubicBezTo>
                  <a:cubicBezTo>
                    <a:pt x="5339599" y="46454"/>
                    <a:pt x="5347544" y="52863"/>
                    <a:pt x="5355748" y="58723"/>
                  </a:cubicBezTo>
                  <a:cubicBezTo>
                    <a:pt x="5367125" y="66850"/>
                    <a:pt x="5380015" y="73440"/>
                    <a:pt x="5389304" y="83890"/>
                  </a:cubicBezTo>
                  <a:cubicBezTo>
                    <a:pt x="5460483" y="163967"/>
                    <a:pt x="5390067" y="112362"/>
                    <a:pt x="5448027" y="151002"/>
                  </a:cubicBezTo>
                  <a:cubicBezTo>
                    <a:pt x="5459212" y="167780"/>
                    <a:pt x="5464805" y="190151"/>
                    <a:pt x="5481583" y="201336"/>
                  </a:cubicBezTo>
                  <a:lnTo>
                    <a:pt x="5557083" y="251670"/>
                  </a:lnTo>
                  <a:cubicBezTo>
                    <a:pt x="5565472" y="257263"/>
                    <a:pt x="5572685" y="265260"/>
                    <a:pt x="5582250" y="268448"/>
                  </a:cubicBezTo>
                  <a:cubicBezTo>
                    <a:pt x="5643522" y="288872"/>
                    <a:pt x="5615426" y="280937"/>
                    <a:pt x="5666140" y="293615"/>
                  </a:cubicBezTo>
                  <a:cubicBezTo>
                    <a:pt x="5691307" y="290819"/>
                    <a:pt x="5716664" y="289389"/>
                    <a:pt x="5741641" y="285226"/>
                  </a:cubicBezTo>
                  <a:cubicBezTo>
                    <a:pt x="5750363" y="283772"/>
                    <a:pt x="5759450" y="281742"/>
                    <a:pt x="5766808" y="276837"/>
                  </a:cubicBezTo>
                  <a:cubicBezTo>
                    <a:pt x="5776679" y="270256"/>
                    <a:pt x="5782861" y="259265"/>
                    <a:pt x="5791975" y="251670"/>
                  </a:cubicBezTo>
                  <a:cubicBezTo>
                    <a:pt x="5799720" y="245215"/>
                    <a:pt x="5808753" y="240485"/>
                    <a:pt x="5817142" y="234892"/>
                  </a:cubicBezTo>
                  <a:cubicBezTo>
                    <a:pt x="5833639" y="210146"/>
                    <a:pt x="5834865" y="204743"/>
                    <a:pt x="5859087" y="184558"/>
                  </a:cubicBezTo>
                  <a:cubicBezTo>
                    <a:pt x="5866832" y="178103"/>
                    <a:pt x="5876509" y="174235"/>
                    <a:pt x="5884254" y="167780"/>
                  </a:cubicBezTo>
                  <a:cubicBezTo>
                    <a:pt x="5893368" y="160185"/>
                    <a:pt x="5900056" y="149897"/>
                    <a:pt x="5909421" y="142613"/>
                  </a:cubicBezTo>
                  <a:cubicBezTo>
                    <a:pt x="5925338" y="130233"/>
                    <a:pt x="5959755" y="109057"/>
                    <a:pt x="5959755" y="109057"/>
                  </a:cubicBezTo>
                  <a:cubicBezTo>
                    <a:pt x="5990515" y="62917"/>
                    <a:pt x="5959755" y="102066"/>
                    <a:pt x="6001700" y="67112"/>
                  </a:cubicBezTo>
                  <a:cubicBezTo>
                    <a:pt x="6010814" y="59517"/>
                    <a:pt x="6016496" y="47707"/>
                    <a:pt x="6026867" y="41945"/>
                  </a:cubicBezTo>
                  <a:cubicBezTo>
                    <a:pt x="6042327" y="33356"/>
                    <a:pt x="6077201" y="25167"/>
                    <a:pt x="6077201" y="25167"/>
                  </a:cubicBezTo>
                  <a:cubicBezTo>
                    <a:pt x="6113553" y="27963"/>
                    <a:pt x="6150423" y="26837"/>
                    <a:pt x="6186258" y="33556"/>
                  </a:cubicBezTo>
                  <a:cubicBezTo>
                    <a:pt x="6196168" y="35414"/>
                    <a:pt x="6202407" y="45825"/>
                    <a:pt x="6211425" y="50334"/>
                  </a:cubicBezTo>
                  <a:cubicBezTo>
                    <a:pt x="6219334" y="54289"/>
                    <a:pt x="6228203" y="55927"/>
                    <a:pt x="6236592" y="58723"/>
                  </a:cubicBezTo>
                  <a:cubicBezTo>
                    <a:pt x="6244981" y="67112"/>
                    <a:pt x="6254164" y="74776"/>
                    <a:pt x="6261759" y="83890"/>
                  </a:cubicBezTo>
                  <a:cubicBezTo>
                    <a:pt x="6268214" y="91635"/>
                    <a:pt x="6271408" y="101928"/>
                    <a:pt x="6278537" y="109057"/>
                  </a:cubicBezTo>
                  <a:cubicBezTo>
                    <a:pt x="6288424" y="118944"/>
                    <a:pt x="6302206" y="124337"/>
                    <a:pt x="6312093" y="134224"/>
                  </a:cubicBezTo>
                  <a:cubicBezTo>
                    <a:pt x="6319222" y="141353"/>
                    <a:pt x="6322173" y="151855"/>
                    <a:pt x="6328871" y="159391"/>
                  </a:cubicBezTo>
                  <a:cubicBezTo>
                    <a:pt x="6344635" y="177125"/>
                    <a:pt x="6362427" y="192947"/>
                    <a:pt x="6379205" y="209725"/>
                  </a:cubicBezTo>
                  <a:cubicBezTo>
                    <a:pt x="6387594" y="218114"/>
                    <a:pt x="6393761" y="229586"/>
                    <a:pt x="6404372" y="234892"/>
                  </a:cubicBezTo>
                  <a:cubicBezTo>
                    <a:pt x="6415557" y="240485"/>
                    <a:pt x="6427069" y="245466"/>
                    <a:pt x="6437927" y="251670"/>
                  </a:cubicBezTo>
                  <a:cubicBezTo>
                    <a:pt x="6446681" y="256672"/>
                    <a:pt x="6453619" y="265002"/>
                    <a:pt x="6463094" y="268448"/>
                  </a:cubicBezTo>
                  <a:cubicBezTo>
                    <a:pt x="6484765" y="276328"/>
                    <a:pt x="6530206" y="285226"/>
                    <a:pt x="6530206" y="285226"/>
                  </a:cubicBezTo>
                  <a:cubicBezTo>
                    <a:pt x="6566558" y="282430"/>
                    <a:pt x="6603428" y="283556"/>
                    <a:pt x="6639263" y="276837"/>
                  </a:cubicBezTo>
                  <a:cubicBezTo>
                    <a:pt x="6652894" y="274281"/>
                    <a:pt x="6682490" y="242709"/>
                    <a:pt x="6689597" y="234892"/>
                  </a:cubicBezTo>
                  <a:cubicBezTo>
                    <a:pt x="6709592" y="212897"/>
                    <a:pt x="6728325" y="189775"/>
                    <a:pt x="6748320" y="167780"/>
                  </a:cubicBezTo>
                  <a:cubicBezTo>
                    <a:pt x="6756300" y="159001"/>
                    <a:pt x="6765892" y="151727"/>
                    <a:pt x="6773487" y="142613"/>
                  </a:cubicBezTo>
                  <a:cubicBezTo>
                    <a:pt x="6779942" y="134868"/>
                    <a:pt x="6782677" y="124085"/>
                    <a:pt x="6790265" y="117446"/>
                  </a:cubicBezTo>
                  <a:cubicBezTo>
                    <a:pt x="6805440" y="104167"/>
                    <a:pt x="6823821" y="95075"/>
                    <a:pt x="6840599" y="83890"/>
                  </a:cubicBezTo>
                  <a:cubicBezTo>
                    <a:pt x="6848988" y="78297"/>
                    <a:pt x="6856201" y="70300"/>
                    <a:pt x="6865766" y="67112"/>
                  </a:cubicBezTo>
                  <a:lnTo>
                    <a:pt x="6916100" y="50334"/>
                  </a:lnTo>
                  <a:cubicBezTo>
                    <a:pt x="6946860" y="53130"/>
                    <a:pt x="6978178" y="52251"/>
                    <a:pt x="7008379" y="58723"/>
                  </a:cubicBezTo>
                  <a:cubicBezTo>
                    <a:pt x="7049001" y="67428"/>
                    <a:pt x="7023256" y="77319"/>
                    <a:pt x="7041935" y="100668"/>
                  </a:cubicBezTo>
                  <a:cubicBezTo>
                    <a:pt x="7048233" y="108541"/>
                    <a:pt x="7058713" y="111853"/>
                    <a:pt x="7067102" y="117446"/>
                  </a:cubicBezTo>
                  <a:cubicBezTo>
                    <a:pt x="7088188" y="180704"/>
                    <a:pt x="7059744" y="102731"/>
                    <a:pt x="7092269" y="167780"/>
                  </a:cubicBezTo>
                  <a:cubicBezTo>
                    <a:pt x="7102401" y="188043"/>
                    <a:pt x="7097401" y="202086"/>
                    <a:pt x="7117436" y="218114"/>
                  </a:cubicBezTo>
                  <a:cubicBezTo>
                    <a:pt x="7124341" y="223638"/>
                    <a:pt x="7134214" y="223707"/>
                    <a:pt x="7142603" y="226503"/>
                  </a:cubicBezTo>
                  <a:cubicBezTo>
                    <a:pt x="7162849" y="256873"/>
                    <a:pt x="7134865" y="3469494"/>
                    <a:pt x="7160661" y="3456596"/>
                  </a:cubicBezTo>
                  <a:lnTo>
                    <a:pt x="7174168" y="345868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-19878" y="3438939"/>
              <a:ext cx="7533861" cy="3419061"/>
            </a:xfrm>
            <a:custGeom>
              <a:avLst/>
              <a:gdLst>
                <a:gd name="connsiteX0" fmla="*/ 0 w 7533861"/>
                <a:gd name="connsiteY0" fmla="*/ 0 h 3419061"/>
                <a:gd name="connsiteX1" fmla="*/ 5108713 w 7533861"/>
                <a:gd name="connsiteY1" fmla="*/ 59635 h 3419061"/>
                <a:gd name="connsiteX2" fmla="*/ 7533861 w 7533861"/>
                <a:gd name="connsiteY2" fmla="*/ 3419061 h 3419061"/>
                <a:gd name="connsiteX3" fmla="*/ 0 w 7533861"/>
                <a:gd name="connsiteY3" fmla="*/ 3419061 h 3419061"/>
                <a:gd name="connsiteX4" fmla="*/ 0 w 7533861"/>
                <a:gd name="connsiteY4" fmla="*/ 0 h 3419061"/>
                <a:gd name="connsiteX0" fmla="*/ 0 w 7533861"/>
                <a:gd name="connsiteY0" fmla="*/ 0 h 3419061"/>
                <a:gd name="connsiteX1" fmla="*/ 5070789 w 7533861"/>
                <a:gd name="connsiteY1" fmla="*/ 641 h 3419061"/>
                <a:gd name="connsiteX2" fmla="*/ 7533861 w 7533861"/>
                <a:gd name="connsiteY2" fmla="*/ 3419061 h 3419061"/>
                <a:gd name="connsiteX3" fmla="*/ 0 w 7533861"/>
                <a:gd name="connsiteY3" fmla="*/ 3419061 h 3419061"/>
                <a:gd name="connsiteX4" fmla="*/ 0 w 7533861"/>
                <a:gd name="connsiteY4" fmla="*/ 0 h 341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33861" h="3419061">
                  <a:moveTo>
                    <a:pt x="0" y="0"/>
                  </a:moveTo>
                  <a:lnTo>
                    <a:pt x="5070789" y="641"/>
                  </a:lnTo>
                  <a:lnTo>
                    <a:pt x="7533861" y="3419061"/>
                  </a:lnTo>
                  <a:lnTo>
                    <a:pt x="0" y="3419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934449" y="1700899"/>
              <a:ext cx="1987826" cy="1673288"/>
            </a:xfrm>
            <a:custGeom>
              <a:avLst/>
              <a:gdLst>
                <a:gd name="connsiteX0" fmla="*/ 0 w 7239699"/>
                <a:gd name="connsiteY0" fmla="*/ 33556 h 293615"/>
                <a:gd name="connsiteX1" fmla="*/ 75500 w 7239699"/>
                <a:gd name="connsiteY1" fmla="*/ 109057 h 293615"/>
                <a:gd name="connsiteX2" fmla="*/ 100667 w 7239699"/>
                <a:gd name="connsiteY2" fmla="*/ 125835 h 293615"/>
                <a:gd name="connsiteX3" fmla="*/ 151001 w 7239699"/>
                <a:gd name="connsiteY3" fmla="*/ 142613 h 293615"/>
                <a:gd name="connsiteX4" fmla="*/ 327170 w 7239699"/>
                <a:gd name="connsiteY4" fmla="*/ 125835 h 293615"/>
                <a:gd name="connsiteX5" fmla="*/ 352337 w 7239699"/>
                <a:gd name="connsiteY5" fmla="*/ 117446 h 293615"/>
                <a:gd name="connsiteX6" fmla="*/ 377504 w 7239699"/>
                <a:gd name="connsiteY6" fmla="*/ 100668 h 293615"/>
                <a:gd name="connsiteX7" fmla="*/ 402671 w 7239699"/>
                <a:gd name="connsiteY7" fmla="*/ 92279 h 293615"/>
                <a:gd name="connsiteX8" fmla="*/ 427838 w 7239699"/>
                <a:gd name="connsiteY8" fmla="*/ 75501 h 293615"/>
                <a:gd name="connsiteX9" fmla="*/ 503339 w 7239699"/>
                <a:gd name="connsiteY9" fmla="*/ 41945 h 293615"/>
                <a:gd name="connsiteX10" fmla="*/ 637563 w 7239699"/>
                <a:gd name="connsiteY10" fmla="*/ 50334 h 293615"/>
                <a:gd name="connsiteX11" fmla="*/ 738231 w 7239699"/>
                <a:gd name="connsiteY11" fmla="*/ 100668 h 293615"/>
                <a:gd name="connsiteX12" fmla="*/ 788565 w 7239699"/>
                <a:gd name="connsiteY12" fmla="*/ 134224 h 293615"/>
                <a:gd name="connsiteX13" fmla="*/ 838899 w 7239699"/>
                <a:gd name="connsiteY13" fmla="*/ 176169 h 293615"/>
                <a:gd name="connsiteX14" fmla="*/ 889233 w 7239699"/>
                <a:gd name="connsiteY14" fmla="*/ 192947 h 293615"/>
                <a:gd name="connsiteX15" fmla="*/ 914400 w 7239699"/>
                <a:gd name="connsiteY15" fmla="*/ 201336 h 293615"/>
                <a:gd name="connsiteX16" fmla="*/ 1031845 w 7239699"/>
                <a:gd name="connsiteY16" fmla="*/ 192947 h 293615"/>
                <a:gd name="connsiteX17" fmla="*/ 1057012 w 7239699"/>
                <a:gd name="connsiteY17" fmla="*/ 176169 h 293615"/>
                <a:gd name="connsiteX18" fmla="*/ 1107346 w 7239699"/>
                <a:gd name="connsiteY18" fmla="*/ 159391 h 293615"/>
                <a:gd name="connsiteX19" fmla="*/ 1208014 w 7239699"/>
                <a:gd name="connsiteY19" fmla="*/ 92279 h 293615"/>
                <a:gd name="connsiteX20" fmla="*/ 1258348 w 7239699"/>
                <a:gd name="connsiteY20" fmla="*/ 58723 h 293615"/>
                <a:gd name="connsiteX21" fmla="*/ 1283515 w 7239699"/>
                <a:gd name="connsiteY21" fmla="*/ 41945 h 293615"/>
                <a:gd name="connsiteX22" fmla="*/ 1333849 w 7239699"/>
                <a:gd name="connsiteY22" fmla="*/ 25167 h 293615"/>
                <a:gd name="connsiteX23" fmla="*/ 1417739 w 7239699"/>
                <a:gd name="connsiteY23" fmla="*/ 33556 h 293615"/>
                <a:gd name="connsiteX24" fmla="*/ 1442906 w 7239699"/>
                <a:gd name="connsiteY24" fmla="*/ 50334 h 293615"/>
                <a:gd name="connsiteX25" fmla="*/ 1493240 w 7239699"/>
                <a:gd name="connsiteY25" fmla="*/ 100668 h 293615"/>
                <a:gd name="connsiteX26" fmla="*/ 1518407 w 7239699"/>
                <a:gd name="connsiteY26" fmla="*/ 109057 h 293615"/>
                <a:gd name="connsiteX27" fmla="*/ 1568741 w 7239699"/>
                <a:gd name="connsiteY27" fmla="*/ 142613 h 293615"/>
                <a:gd name="connsiteX28" fmla="*/ 1593908 w 7239699"/>
                <a:gd name="connsiteY28" fmla="*/ 159391 h 293615"/>
                <a:gd name="connsiteX29" fmla="*/ 1619075 w 7239699"/>
                <a:gd name="connsiteY29" fmla="*/ 176169 h 293615"/>
                <a:gd name="connsiteX30" fmla="*/ 1669409 w 7239699"/>
                <a:gd name="connsiteY30" fmla="*/ 201336 h 293615"/>
                <a:gd name="connsiteX31" fmla="*/ 1761688 w 7239699"/>
                <a:gd name="connsiteY31" fmla="*/ 226503 h 293615"/>
                <a:gd name="connsiteX32" fmla="*/ 1828800 w 7239699"/>
                <a:gd name="connsiteY32" fmla="*/ 218114 h 293615"/>
                <a:gd name="connsiteX33" fmla="*/ 1862356 w 7239699"/>
                <a:gd name="connsiteY33" fmla="*/ 201336 h 293615"/>
                <a:gd name="connsiteX34" fmla="*/ 1887523 w 7239699"/>
                <a:gd name="connsiteY34" fmla="*/ 192947 h 293615"/>
                <a:gd name="connsiteX35" fmla="*/ 1963023 w 7239699"/>
                <a:gd name="connsiteY35" fmla="*/ 142613 h 293615"/>
                <a:gd name="connsiteX36" fmla="*/ 1988190 w 7239699"/>
                <a:gd name="connsiteY36" fmla="*/ 125835 h 293615"/>
                <a:gd name="connsiteX37" fmla="*/ 2038524 w 7239699"/>
                <a:gd name="connsiteY37" fmla="*/ 92279 h 293615"/>
                <a:gd name="connsiteX38" fmla="*/ 2114025 w 7239699"/>
                <a:gd name="connsiteY38" fmla="*/ 50334 h 293615"/>
                <a:gd name="connsiteX39" fmla="*/ 2139192 w 7239699"/>
                <a:gd name="connsiteY39" fmla="*/ 41945 h 293615"/>
                <a:gd name="connsiteX40" fmla="*/ 2298583 w 7239699"/>
                <a:gd name="connsiteY40" fmla="*/ 50334 h 293615"/>
                <a:gd name="connsiteX41" fmla="*/ 2315361 w 7239699"/>
                <a:gd name="connsiteY41" fmla="*/ 75501 h 293615"/>
                <a:gd name="connsiteX42" fmla="*/ 2365695 w 7239699"/>
                <a:gd name="connsiteY42" fmla="*/ 109057 h 293615"/>
                <a:gd name="connsiteX43" fmla="*/ 2407640 w 7239699"/>
                <a:gd name="connsiteY43" fmla="*/ 151002 h 293615"/>
                <a:gd name="connsiteX44" fmla="*/ 2474752 w 7239699"/>
                <a:gd name="connsiteY44" fmla="*/ 209725 h 293615"/>
                <a:gd name="connsiteX45" fmla="*/ 2550253 w 7239699"/>
                <a:gd name="connsiteY45" fmla="*/ 234892 h 293615"/>
                <a:gd name="connsiteX46" fmla="*/ 2575420 w 7239699"/>
                <a:gd name="connsiteY46" fmla="*/ 243281 h 293615"/>
                <a:gd name="connsiteX47" fmla="*/ 2676088 w 7239699"/>
                <a:gd name="connsiteY47" fmla="*/ 226503 h 293615"/>
                <a:gd name="connsiteX48" fmla="*/ 2726422 w 7239699"/>
                <a:gd name="connsiteY48" fmla="*/ 209725 h 293615"/>
                <a:gd name="connsiteX49" fmla="*/ 2776756 w 7239699"/>
                <a:gd name="connsiteY49" fmla="*/ 167780 h 293615"/>
                <a:gd name="connsiteX50" fmla="*/ 2801923 w 7239699"/>
                <a:gd name="connsiteY50" fmla="*/ 142613 h 293615"/>
                <a:gd name="connsiteX51" fmla="*/ 2827089 w 7239699"/>
                <a:gd name="connsiteY51" fmla="*/ 125835 h 293615"/>
                <a:gd name="connsiteX52" fmla="*/ 2877423 w 7239699"/>
                <a:gd name="connsiteY52" fmla="*/ 83890 h 293615"/>
                <a:gd name="connsiteX53" fmla="*/ 2952924 w 7239699"/>
                <a:gd name="connsiteY53" fmla="*/ 58723 h 293615"/>
                <a:gd name="connsiteX54" fmla="*/ 3028425 w 7239699"/>
                <a:gd name="connsiteY54" fmla="*/ 33556 h 293615"/>
                <a:gd name="connsiteX55" fmla="*/ 3053592 w 7239699"/>
                <a:gd name="connsiteY55" fmla="*/ 25167 h 293615"/>
                <a:gd name="connsiteX56" fmla="*/ 3078759 w 7239699"/>
                <a:gd name="connsiteY56" fmla="*/ 16778 h 293615"/>
                <a:gd name="connsiteX57" fmla="*/ 3179427 w 7239699"/>
                <a:gd name="connsiteY57" fmla="*/ 25167 h 293615"/>
                <a:gd name="connsiteX58" fmla="*/ 3204594 w 7239699"/>
                <a:gd name="connsiteY58" fmla="*/ 33556 h 293615"/>
                <a:gd name="connsiteX59" fmla="*/ 3238150 w 7239699"/>
                <a:gd name="connsiteY59" fmla="*/ 83890 h 293615"/>
                <a:gd name="connsiteX60" fmla="*/ 3254928 w 7239699"/>
                <a:gd name="connsiteY60" fmla="*/ 109057 h 293615"/>
                <a:gd name="connsiteX61" fmla="*/ 3280095 w 7239699"/>
                <a:gd name="connsiteY61" fmla="*/ 125835 h 293615"/>
                <a:gd name="connsiteX62" fmla="*/ 3347207 w 7239699"/>
                <a:gd name="connsiteY62" fmla="*/ 184558 h 293615"/>
                <a:gd name="connsiteX63" fmla="*/ 3372374 w 7239699"/>
                <a:gd name="connsiteY63" fmla="*/ 209725 h 293615"/>
                <a:gd name="connsiteX64" fmla="*/ 3422708 w 7239699"/>
                <a:gd name="connsiteY64" fmla="*/ 243281 h 293615"/>
                <a:gd name="connsiteX65" fmla="*/ 3548543 w 7239699"/>
                <a:gd name="connsiteY65" fmla="*/ 226503 h 293615"/>
                <a:gd name="connsiteX66" fmla="*/ 3598877 w 7239699"/>
                <a:gd name="connsiteY66" fmla="*/ 192947 h 293615"/>
                <a:gd name="connsiteX67" fmla="*/ 3624044 w 7239699"/>
                <a:gd name="connsiteY67" fmla="*/ 176169 h 293615"/>
                <a:gd name="connsiteX68" fmla="*/ 3665989 w 7239699"/>
                <a:gd name="connsiteY68" fmla="*/ 134224 h 293615"/>
                <a:gd name="connsiteX69" fmla="*/ 3707934 w 7239699"/>
                <a:gd name="connsiteY69" fmla="*/ 92279 h 293615"/>
                <a:gd name="connsiteX70" fmla="*/ 3749878 w 7239699"/>
                <a:gd name="connsiteY70" fmla="*/ 58723 h 293615"/>
                <a:gd name="connsiteX71" fmla="*/ 3775045 w 7239699"/>
                <a:gd name="connsiteY71" fmla="*/ 41945 h 293615"/>
                <a:gd name="connsiteX72" fmla="*/ 3825379 w 7239699"/>
                <a:gd name="connsiteY72" fmla="*/ 25167 h 293615"/>
                <a:gd name="connsiteX73" fmla="*/ 3900880 w 7239699"/>
                <a:gd name="connsiteY73" fmla="*/ 33556 h 293615"/>
                <a:gd name="connsiteX74" fmla="*/ 3942825 w 7239699"/>
                <a:gd name="connsiteY74" fmla="*/ 83890 h 293615"/>
                <a:gd name="connsiteX75" fmla="*/ 3967992 w 7239699"/>
                <a:gd name="connsiteY75" fmla="*/ 109057 h 293615"/>
                <a:gd name="connsiteX76" fmla="*/ 4001548 w 7239699"/>
                <a:gd name="connsiteY76" fmla="*/ 159391 h 293615"/>
                <a:gd name="connsiteX77" fmla="*/ 4026715 w 7239699"/>
                <a:gd name="connsiteY77" fmla="*/ 176169 h 293615"/>
                <a:gd name="connsiteX78" fmla="*/ 4077049 w 7239699"/>
                <a:gd name="connsiteY78" fmla="*/ 226503 h 293615"/>
                <a:gd name="connsiteX79" fmla="*/ 4102216 w 7239699"/>
                <a:gd name="connsiteY79" fmla="*/ 234892 h 293615"/>
                <a:gd name="connsiteX80" fmla="*/ 4152550 w 7239699"/>
                <a:gd name="connsiteY80" fmla="*/ 268448 h 293615"/>
                <a:gd name="connsiteX81" fmla="*/ 4261607 w 7239699"/>
                <a:gd name="connsiteY81" fmla="*/ 260059 h 293615"/>
                <a:gd name="connsiteX82" fmla="*/ 4311941 w 7239699"/>
                <a:gd name="connsiteY82" fmla="*/ 209725 h 293615"/>
                <a:gd name="connsiteX83" fmla="*/ 4362275 w 7239699"/>
                <a:gd name="connsiteY83" fmla="*/ 167780 h 293615"/>
                <a:gd name="connsiteX84" fmla="*/ 4379053 w 7239699"/>
                <a:gd name="connsiteY84" fmla="*/ 142613 h 293615"/>
                <a:gd name="connsiteX85" fmla="*/ 4429387 w 7239699"/>
                <a:gd name="connsiteY85" fmla="*/ 100668 h 293615"/>
                <a:gd name="connsiteX86" fmla="*/ 4446165 w 7239699"/>
                <a:gd name="connsiteY86" fmla="*/ 75501 h 293615"/>
                <a:gd name="connsiteX87" fmla="*/ 4471332 w 7239699"/>
                <a:gd name="connsiteY87" fmla="*/ 67112 h 293615"/>
                <a:gd name="connsiteX88" fmla="*/ 4521666 w 7239699"/>
                <a:gd name="connsiteY88" fmla="*/ 33556 h 293615"/>
                <a:gd name="connsiteX89" fmla="*/ 4546833 w 7239699"/>
                <a:gd name="connsiteY89" fmla="*/ 16778 h 293615"/>
                <a:gd name="connsiteX90" fmla="*/ 4597167 w 7239699"/>
                <a:gd name="connsiteY90" fmla="*/ 0 h 293615"/>
                <a:gd name="connsiteX91" fmla="*/ 4664278 w 7239699"/>
                <a:gd name="connsiteY91" fmla="*/ 8389 h 293615"/>
                <a:gd name="connsiteX92" fmla="*/ 4706223 w 7239699"/>
                <a:gd name="connsiteY92" fmla="*/ 50334 h 293615"/>
                <a:gd name="connsiteX93" fmla="*/ 4731390 w 7239699"/>
                <a:gd name="connsiteY93" fmla="*/ 67112 h 293615"/>
                <a:gd name="connsiteX94" fmla="*/ 4756557 w 7239699"/>
                <a:gd name="connsiteY94" fmla="*/ 92279 h 293615"/>
                <a:gd name="connsiteX95" fmla="*/ 4790113 w 7239699"/>
                <a:gd name="connsiteY95" fmla="*/ 142613 h 293615"/>
                <a:gd name="connsiteX96" fmla="*/ 4832058 w 7239699"/>
                <a:gd name="connsiteY96" fmla="*/ 184558 h 293615"/>
                <a:gd name="connsiteX97" fmla="*/ 4848836 w 7239699"/>
                <a:gd name="connsiteY97" fmla="*/ 209725 h 293615"/>
                <a:gd name="connsiteX98" fmla="*/ 4874003 w 7239699"/>
                <a:gd name="connsiteY98" fmla="*/ 218114 h 293615"/>
                <a:gd name="connsiteX99" fmla="*/ 4907559 w 7239699"/>
                <a:gd name="connsiteY99" fmla="*/ 234892 h 293615"/>
                <a:gd name="connsiteX100" fmla="*/ 5008227 w 7239699"/>
                <a:gd name="connsiteY100" fmla="*/ 218114 h 293615"/>
                <a:gd name="connsiteX101" fmla="*/ 5033394 w 7239699"/>
                <a:gd name="connsiteY101" fmla="*/ 201336 h 293615"/>
                <a:gd name="connsiteX102" fmla="*/ 5050172 w 7239699"/>
                <a:gd name="connsiteY102" fmla="*/ 176169 h 293615"/>
                <a:gd name="connsiteX103" fmla="*/ 5100506 w 7239699"/>
                <a:gd name="connsiteY103" fmla="*/ 142613 h 293615"/>
                <a:gd name="connsiteX104" fmla="*/ 5142451 w 7239699"/>
                <a:gd name="connsiteY104" fmla="*/ 100668 h 293615"/>
                <a:gd name="connsiteX105" fmla="*/ 5159229 w 7239699"/>
                <a:gd name="connsiteY105" fmla="*/ 75501 h 293615"/>
                <a:gd name="connsiteX106" fmla="*/ 5184396 w 7239699"/>
                <a:gd name="connsiteY106" fmla="*/ 67112 h 293615"/>
                <a:gd name="connsiteX107" fmla="*/ 5276675 w 7239699"/>
                <a:gd name="connsiteY107" fmla="*/ 25167 h 293615"/>
                <a:gd name="connsiteX108" fmla="*/ 5394121 w 7239699"/>
                <a:gd name="connsiteY108" fmla="*/ 41945 h 293615"/>
                <a:gd name="connsiteX109" fmla="*/ 5419288 w 7239699"/>
                <a:gd name="connsiteY109" fmla="*/ 58723 h 293615"/>
                <a:gd name="connsiteX110" fmla="*/ 5452844 w 7239699"/>
                <a:gd name="connsiteY110" fmla="*/ 83890 h 293615"/>
                <a:gd name="connsiteX111" fmla="*/ 5511567 w 7239699"/>
                <a:gd name="connsiteY111" fmla="*/ 151002 h 293615"/>
                <a:gd name="connsiteX112" fmla="*/ 5545123 w 7239699"/>
                <a:gd name="connsiteY112" fmla="*/ 201336 h 293615"/>
                <a:gd name="connsiteX113" fmla="*/ 5620623 w 7239699"/>
                <a:gd name="connsiteY113" fmla="*/ 251670 h 293615"/>
                <a:gd name="connsiteX114" fmla="*/ 5645790 w 7239699"/>
                <a:gd name="connsiteY114" fmla="*/ 268448 h 293615"/>
                <a:gd name="connsiteX115" fmla="*/ 5729680 w 7239699"/>
                <a:gd name="connsiteY115" fmla="*/ 293615 h 293615"/>
                <a:gd name="connsiteX116" fmla="*/ 5805181 w 7239699"/>
                <a:gd name="connsiteY116" fmla="*/ 285226 h 293615"/>
                <a:gd name="connsiteX117" fmla="*/ 5830348 w 7239699"/>
                <a:gd name="connsiteY117" fmla="*/ 276837 h 293615"/>
                <a:gd name="connsiteX118" fmla="*/ 5855515 w 7239699"/>
                <a:gd name="connsiteY118" fmla="*/ 251670 h 293615"/>
                <a:gd name="connsiteX119" fmla="*/ 5880682 w 7239699"/>
                <a:gd name="connsiteY119" fmla="*/ 234892 h 293615"/>
                <a:gd name="connsiteX120" fmla="*/ 5922627 w 7239699"/>
                <a:gd name="connsiteY120" fmla="*/ 184558 h 293615"/>
                <a:gd name="connsiteX121" fmla="*/ 5947794 w 7239699"/>
                <a:gd name="connsiteY121" fmla="*/ 167780 h 293615"/>
                <a:gd name="connsiteX122" fmla="*/ 5972961 w 7239699"/>
                <a:gd name="connsiteY122" fmla="*/ 142613 h 293615"/>
                <a:gd name="connsiteX123" fmla="*/ 6023295 w 7239699"/>
                <a:gd name="connsiteY123" fmla="*/ 109057 h 293615"/>
                <a:gd name="connsiteX124" fmla="*/ 6065240 w 7239699"/>
                <a:gd name="connsiteY124" fmla="*/ 67112 h 293615"/>
                <a:gd name="connsiteX125" fmla="*/ 6090407 w 7239699"/>
                <a:gd name="connsiteY125" fmla="*/ 41945 h 293615"/>
                <a:gd name="connsiteX126" fmla="*/ 6140741 w 7239699"/>
                <a:gd name="connsiteY126" fmla="*/ 25167 h 293615"/>
                <a:gd name="connsiteX127" fmla="*/ 6249798 w 7239699"/>
                <a:gd name="connsiteY127" fmla="*/ 33556 h 293615"/>
                <a:gd name="connsiteX128" fmla="*/ 6274965 w 7239699"/>
                <a:gd name="connsiteY128" fmla="*/ 50334 h 293615"/>
                <a:gd name="connsiteX129" fmla="*/ 6300132 w 7239699"/>
                <a:gd name="connsiteY129" fmla="*/ 58723 h 293615"/>
                <a:gd name="connsiteX130" fmla="*/ 6325299 w 7239699"/>
                <a:gd name="connsiteY130" fmla="*/ 83890 h 293615"/>
                <a:gd name="connsiteX131" fmla="*/ 6342077 w 7239699"/>
                <a:gd name="connsiteY131" fmla="*/ 109057 h 293615"/>
                <a:gd name="connsiteX132" fmla="*/ 6375633 w 7239699"/>
                <a:gd name="connsiteY132" fmla="*/ 134224 h 293615"/>
                <a:gd name="connsiteX133" fmla="*/ 6392411 w 7239699"/>
                <a:gd name="connsiteY133" fmla="*/ 159391 h 293615"/>
                <a:gd name="connsiteX134" fmla="*/ 6442745 w 7239699"/>
                <a:gd name="connsiteY134" fmla="*/ 209725 h 293615"/>
                <a:gd name="connsiteX135" fmla="*/ 6467912 w 7239699"/>
                <a:gd name="connsiteY135" fmla="*/ 234892 h 293615"/>
                <a:gd name="connsiteX136" fmla="*/ 6501467 w 7239699"/>
                <a:gd name="connsiteY136" fmla="*/ 251670 h 293615"/>
                <a:gd name="connsiteX137" fmla="*/ 6526634 w 7239699"/>
                <a:gd name="connsiteY137" fmla="*/ 268448 h 293615"/>
                <a:gd name="connsiteX138" fmla="*/ 6593746 w 7239699"/>
                <a:gd name="connsiteY138" fmla="*/ 285226 h 293615"/>
                <a:gd name="connsiteX139" fmla="*/ 6702803 w 7239699"/>
                <a:gd name="connsiteY139" fmla="*/ 276837 h 293615"/>
                <a:gd name="connsiteX140" fmla="*/ 6753137 w 7239699"/>
                <a:gd name="connsiteY140" fmla="*/ 234892 h 293615"/>
                <a:gd name="connsiteX141" fmla="*/ 6811860 w 7239699"/>
                <a:gd name="connsiteY141" fmla="*/ 167780 h 293615"/>
                <a:gd name="connsiteX142" fmla="*/ 6837027 w 7239699"/>
                <a:gd name="connsiteY142" fmla="*/ 142613 h 293615"/>
                <a:gd name="connsiteX143" fmla="*/ 6853805 w 7239699"/>
                <a:gd name="connsiteY143" fmla="*/ 117446 h 293615"/>
                <a:gd name="connsiteX144" fmla="*/ 6904139 w 7239699"/>
                <a:gd name="connsiteY144" fmla="*/ 83890 h 293615"/>
                <a:gd name="connsiteX145" fmla="*/ 6929306 w 7239699"/>
                <a:gd name="connsiteY145" fmla="*/ 67112 h 293615"/>
                <a:gd name="connsiteX146" fmla="*/ 6979640 w 7239699"/>
                <a:gd name="connsiteY146" fmla="*/ 50334 h 293615"/>
                <a:gd name="connsiteX147" fmla="*/ 7071919 w 7239699"/>
                <a:gd name="connsiteY147" fmla="*/ 58723 h 293615"/>
                <a:gd name="connsiteX148" fmla="*/ 7105475 w 7239699"/>
                <a:gd name="connsiteY148" fmla="*/ 100668 h 293615"/>
                <a:gd name="connsiteX149" fmla="*/ 7130642 w 7239699"/>
                <a:gd name="connsiteY149" fmla="*/ 117446 h 293615"/>
                <a:gd name="connsiteX150" fmla="*/ 7155809 w 7239699"/>
                <a:gd name="connsiteY150" fmla="*/ 167780 h 293615"/>
                <a:gd name="connsiteX151" fmla="*/ 7180976 w 7239699"/>
                <a:gd name="connsiteY151" fmla="*/ 218114 h 293615"/>
                <a:gd name="connsiteX152" fmla="*/ 7206143 w 7239699"/>
                <a:gd name="connsiteY152" fmla="*/ 226503 h 293615"/>
                <a:gd name="connsiteX153" fmla="*/ 7239699 w 7239699"/>
                <a:gd name="connsiteY153" fmla="*/ 243281 h 293615"/>
                <a:gd name="connsiteX0" fmla="*/ 12921 w 7252620"/>
                <a:gd name="connsiteY0" fmla="*/ 33556 h 293615"/>
                <a:gd name="connsiteX1" fmla="*/ 4152 w 7252620"/>
                <a:gd name="connsiteY1" fmla="*/ 37917 h 293615"/>
                <a:gd name="connsiteX2" fmla="*/ 88421 w 7252620"/>
                <a:gd name="connsiteY2" fmla="*/ 109057 h 293615"/>
                <a:gd name="connsiteX3" fmla="*/ 113588 w 7252620"/>
                <a:gd name="connsiteY3" fmla="*/ 125835 h 293615"/>
                <a:gd name="connsiteX4" fmla="*/ 163922 w 7252620"/>
                <a:gd name="connsiteY4" fmla="*/ 142613 h 293615"/>
                <a:gd name="connsiteX5" fmla="*/ 340091 w 7252620"/>
                <a:gd name="connsiteY5" fmla="*/ 125835 h 293615"/>
                <a:gd name="connsiteX6" fmla="*/ 365258 w 7252620"/>
                <a:gd name="connsiteY6" fmla="*/ 117446 h 293615"/>
                <a:gd name="connsiteX7" fmla="*/ 390425 w 7252620"/>
                <a:gd name="connsiteY7" fmla="*/ 100668 h 293615"/>
                <a:gd name="connsiteX8" fmla="*/ 415592 w 7252620"/>
                <a:gd name="connsiteY8" fmla="*/ 92279 h 293615"/>
                <a:gd name="connsiteX9" fmla="*/ 440759 w 7252620"/>
                <a:gd name="connsiteY9" fmla="*/ 75501 h 293615"/>
                <a:gd name="connsiteX10" fmla="*/ 516260 w 7252620"/>
                <a:gd name="connsiteY10" fmla="*/ 41945 h 293615"/>
                <a:gd name="connsiteX11" fmla="*/ 650484 w 7252620"/>
                <a:gd name="connsiteY11" fmla="*/ 50334 h 293615"/>
                <a:gd name="connsiteX12" fmla="*/ 751152 w 7252620"/>
                <a:gd name="connsiteY12" fmla="*/ 100668 h 293615"/>
                <a:gd name="connsiteX13" fmla="*/ 801486 w 7252620"/>
                <a:gd name="connsiteY13" fmla="*/ 134224 h 293615"/>
                <a:gd name="connsiteX14" fmla="*/ 851820 w 7252620"/>
                <a:gd name="connsiteY14" fmla="*/ 176169 h 293615"/>
                <a:gd name="connsiteX15" fmla="*/ 902154 w 7252620"/>
                <a:gd name="connsiteY15" fmla="*/ 192947 h 293615"/>
                <a:gd name="connsiteX16" fmla="*/ 927321 w 7252620"/>
                <a:gd name="connsiteY16" fmla="*/ 201336 h 293615"/>
                <a:gd name="connsiteX17" fmla="*/ 1044766 w 7252620"/>
                <a:gd name="connsiteY17" fmla="*/ 192947 h 293615"/>
                <a:gd name="connsiteX18" fmla="*/ 1069933 w 7252620"/>
                <a:gd name="connsiteY18" fmla="*/ 176169 h 293615"/>
                <a:gd name="connsiteX19" fmla="*/ 1120267 w 7252620"/>
                <a:gd name="connsiteY19" fmla="*/ 159391 h 293615"/>
                <a:gd name="connsiteX20" fmla="*/ 1220935 w 7252620"/>
                <a:gd name="connsiteY20" fmla="*/ 92279 h 293615"/>
                <a:gd name="connsiteX21" fmla="*/ 1271269 w 7252620"/>
                <a:gd name="connsiteY21" fmla="*/ 58723 h 293615"/>
                <a:gd name="connsiteX22" fmla="*/ 1296436 w 7252620"/>
                <a:gd name="connsiteY22" fmla="*/ 41945 h 293615"/>
                <a:gd name="connsiteX23" fmla="*/ 1346770 w 7252620"/>
                <a:gd name="connsiteY23" fmla="*/ 25167 h 293615"/>
                <a:gd name="connsiteX24" fmla="*/ 1430660 w 7252620"/>
                <a:gd name="connsiteY24" fmla="*/ 33556 h 293615"/>
                <a:gd name="connsiteX25" fmla="*/ 1455827 w 7252620"/>
                <a:gd name="connsiteY25" fmla="*/ 50334 h 293615"/>
                <a:gd name="connsiteX26" fmla="*/ 1506161 w 7252620"/>
                <a:gd name="connsiteY26" fmla="*/ 100668 h 293615"/>
                <a:gd name="connsiteX27" fmla="*/ 1531328 w 7252620"/>
                <a:gd name="connsiteY27" fmla="*/ 109057 h 293615"/>
                <a:gd name="connsiteX28" fmla="*/ 1581662 w 7252620"/>
                <a:gd name="connsiteY28" fmla="*/ 142613 h 293615"/>
                <a:gd name="connsiteX29" fmla="*/ 1606829 w 7252620"/>
                <a:gd name="connsiteY29" fmla="*/ 159391 h 293615"/>
                <a:gd name="connsiteX30" fmla="*/ 1631996 w 7252620"/>
                <a:gd name="connsiteY30" fmla="*/ 176169 h 293615"/>
                <a:gd name="connsiteX31" fmla="*/ 1682330 w 7252620"/>
                <a:gd name="connsiteY31" fmla="*/ 201336 h 293615"/>
                <a:gd name="connsiteX32" fmla="*/ 1774609 w 7252620"/>
                <a:gd name="connsiteY32" fmla="*/ 226503 h 293615"/>
                <a:gd name="connsiteX33" fmla="*/ 1841721 w 7252620"/>
                <a:gd name="connsiteY33" fmla="*/ 218114 h 293615"/>
                <a:gd name="connsiteX34" fmla="*/ 1875277 w 7252620"/>
                <a:gd name="connsiteY34" fmla="*/ 201336 h 293615"/>
                <a:gd name="connsiteX35" fmla="*/ 1900444 w 7252620"/>
                <a:gd name="connsiteY35" fmla="*/ 192947 h 293615"/>
                <a:gd name="connsiteX36" fmla="*/ 1975944 w 7252620"/>
                <a:gd name="connsiteY36" fmla="*/ 142613 h 293615"/>
                <a:gd name="connsiteX37" fmla="*/ 2001111 w 7252620"/>
                <a:gd name="connsiteY37" fmla="*/ 125835 h 293615"/>
                <a:gd name="connsiteX38" fmla="*/ 2051445 w 7252620"/>
                <a:gd name="connsiteY38" fmla="*/ 92279 h 293615"/>
                <a:gd name="connsiteX39" fmla="*/ 2126946 w 7252620"/>
                <a:gd name="connsiteY39" fmla="*/ 50334 h 293615"/>
                <a:gd name="connsiteX40" fmla="*/ 2152113 w 7252620"/>
                <a:gd name="connsiteY40" fmla="*/ 41945 h 293615"/>
                <a:gd name="connsiteX41" fmla="*/ 2311504 w 7252620"/>
                <a:gd name="connsiteY41" fmla="*/ 50334 h 293615"/>
                <a:gd name="connsiteX42" fmla="*/ 2328282 w 7252620"/>
                <a:gd name="connsiteY42" fmla="*/ 75501 h 293615"/>
                <a:gd name="connsiteX43" fmla="*/ 2378616 w 7252620"/>
                <a:gd name="connsiteY43" fmla="*/ 109057 h 293615"/>
                <a:gd name="connsiteX44" fmla="*/ 2420561 w 7252620"/>
                <a:gd name="connsiteY44" fmla="*/ 151002 h 293615"/>
                <a:gd name="connsiteX45" fmla="*/ 2487673 w 7252620"/>
                <a:gd name="connsiteY45" fmla="*/ 209725 h 293615"/>
                <a:gd name="connsiteX46" fmla="*/ 2563174 w 7252620"/>
                <a:gd name="connsiteY46" fmla="*/ 234892 h 293615"/>
                <a:gd name="connsiteX47" fmla="*/ 2588341 w 7252620"/>
                <a:gd name="connsiteY47" fmla="*/ 243281 h 293615"/>
                <a:gd name="connsiteX48" fmla="*/ 2689009 w 7252620"/>
                <a:gd name="connsiteY48" fmla="*/ 226503 h 293615"/>
                <a:gd name="connsiteX49" fmla="*/ 2739343 w 7252620"/>
                <a:gd name="connsiteY49" fmla="*/ 209725 h 293615"/>
                <a:gd name="connsiteX50" fmla="*/ 2789677 w 7252620"/>
                <a:gd name="connsiteY50" fmla="*/ 167780 h 293615"/>
                <a:gd name="connsiteX51" fmla="*/ 2814844 w 7252620"/>
                <a:gd name="connsiteY51" fmla="*/ 142613 h 293615"/>
                <a:gd name="connsiteX52" fmla="*/ 2840010 w 7252620"/>
                <a:gd name="connsiteY52" fmla="*/ 125835 h 293615"/>
                <a:gd name="connsiteX53" fmla="*/ 2890344 w 7252620"/>
                <a:gd name="connsiteY53" fmla="*/ 83890 h 293615"/>
                <a:gd name="connsiteX54" fmla="*/ 2965845 w 7252620"/>
                <a:gd name="connsiteY54" fmla="*/ 58723 h 293615"/>
                <a:gd name="connsiteX55" fmla="*/ 3041346 w 7252620"/>
                <a:gd name="connsiteY55" fmla="*/ 33556 h 293615"/>
                <a:gd name="connsiteX56" fmla="*/ 3066513 w 7252620"/>
                <a:gd name="connsiteY56" fmla="*/ 25167 h 293615"/>
                <a:gd name="connsiteX57" fmla="*/ 3091680 w 7252620"/>
                <a:gd name="connsiteY57" fmla="*/ 16778 h 293615"/>
                <a:gd name="connsiteX58" fmla="*/ 3192348 w 7252620"/>
                <a:gd name="connsiteY58" fmla="*/ 25167 h 293615"/>
                <a:gd name="connsiteX59" fmla="*/ 3217515 w 7252620"/>
                <a:gd name="connsiteY59" fmla="*/ 33556 h 293615"/>
                <a:gd name="connsiteX60" fmla="*/ 3251071 w 7252620"/>
                <a:gd name="connsiteY60" fmla="*/ 83890 h 293615"/>
                <a:gd name="connsiteX61" fmla="*/ 3267849 w 7252620"/>
                <a:gd name="connsiteY61" fmla="*/ 109057 h 293615"/>
                <a:gd name="connsiteX62" fmla="*/ 3293016 w 7252620"/>
                <a:gd name="connsiteY62" fmla="*/ 125835 h 293615"/>
                <a:gd name="connsiteX63" fmla="*/ 3360128 w 7252620"/>
                <a:gd name="connsiteY63" fmla="*/ 184558 h 293615"/>
                <a:gd name="connsiteX64" fmla="*/ 3385295 w 7252620"/>
                <a:gd name="connsiteY64" fmla="*/ 209725 h 293615"/>
                <a:gd name="connsiteX65" fmla="*/ 3435629 w 7252620"/>
                <a:gd name="connsiteY65" fmla="*/ 243281 h 293615"/>
                <a:gd name="connsiteX66" fmla="*/ 3561464 w 7252620"/>
                <a:gd name="connsiteY66" fmla="*/ 226503 h 293615"/>
                <a:gd name="connsiteX67" fmla="*/ 3611798 w 7252620"/>
                <a:gd name="connsiteY67" fmla="*/ 192947 h 293615"/>
                <a:gd name="connsiteX68" fmla="*/ 3636965 w 7252620"/>
                <a:gd name="connsiteY68" fmla="*/ 176169 h 293615"/>
                <a:gd name="connsiteX69" fmla="*/ 3678910 w 7252620"/>
                <a:gd name="connsiteY69" fmla="*/ 134224 h 293615"/>
                <a:gd name="connsiteX70" fmla="*/ 3720855 w 7252620"/>
                <a:gd name="connsiteY70" fmla="*/ 92279 h 293615"/>
                <a:gd name="connsiteX71" fmla="*/ 3762799 w 7252620"/>
                <a:gd name="connsiteY71" fmla="*/ 58723 h 293615"/>
                <a:gd name="connsiteX72" fmla="*/ 3787966 w 7252620"/>
                <a:gd name="connsiteY72" fmla="*/ 41945 h 293615"/>
                <a:gd name="connsiteX73" fmla="*/ 3838300 w 7252620"/>
                <a:gd name="connsiteY73" fmla="*/ 25167 h 293615"/>
                <a:gd name="connsiteX74" fmla="*/ 3913801 w 7252620"/>
                <a:gd name="connsiteY74" fmla="*/ 33556 h 293615"/>
                <a:gd name="connsiteX75" fmla="*/ 3955746 w 7252620"/>
                <a:gd name="connsiteY75" fmla="*/ 83890 h 293615"/>
                <a:gd name="connsiteX76" fmla="*/ 3980913 w 7252620"/>
                <a:gd name="connsiteY76" fmla="*/ 109057 h 293615"/>
                <a:gd name="connsiteX77" fmla="*/ 4014469 w 7252620"/>
                <a:gd name="connsiteY77" fmla="*/ 159391 h 293615"/>
                <a:gd name="connsiteX78" fmla="*/ 4039636 w 7252620"/>
                <a:gd name="connsiteY78" fmla="*/ 176169 h 293615"/>
                <a:gd name="connsiteX79" fmla="*/ 4089970 w 7252620"/>
                <a:gd name="connsiteY79" fmla="*/ 226503 h 293615"/>
                <a:gd name="connsiteX80" fmla="*/ 4115137 w 7252620"/>
                <a:gd name="connsiteY80" fmla="*/ 234892 h 293615"/>
                <a:gd name="connsiteX81" fmla="*/ 4165471 w 7252620"/>
                <a:gd name="connsiteY81" fmla="*/ 268448 h 293615"/>
                <a:gd name="connsiteX82" fmla="*/ 4274528 w 7252620"/>
                <a:gd name="connsiteY82" fmla="*/ 260059 h 293615"/>
                <a:gd name="connsiteX83" fmla="*/ 4324862 w 7252620"/>
                <a:gd name="connsiteY83" fmla="*/ 209725 h 293615"/>
                <a:gd name="connsiteX84" fmla="*/ 4375196 w 7252620"/>
                <a:gd name="connsiteY84" fmla="*/ 167780 h 293615"/>
                <a:gd name="connsiteX85" fmla="*/ 4391974 w 7252620"/>
                <a:gd name="connsiteY85" fmla="*/ 142613 h 293615"/>
                <a:gd name="connsiteX86" fmla="*/ 4442308 w 7252620"/>
                <a:gd name="connsiteY86" fmla="*/ 100668 h 293615"/>
                <a:gd name="connsiteX87" fmla="*/ 4459086 w 7252620"/>
                <a:gd name="connsiteY87" fmla="*/ 75501 h 293615"/>
                <a:gd name="connsiteX88" fmla="*/ 4484253 w 7252620"/>
                <a:gd name="connsiteY88" fmla="*/ 67112 h 293615"/>
                <a:gd name="connsiteX89" fmla="*/ 4534587 w 7252620"/>
                <a:gd name="connsiteY89" fmla="*/ 33556 h 293615"/>
                <a:gd name="connsiteX90" fmla="*/ 4559754 w 7252620"/>
                <a:gd name="connsiteY90" fmla="*/ 16778 h 293615"/>
                <a:gd name="connsiteX91" fmla="*/ 4610088 w 7252620"/>
                <a:gd name="connsiteY91" fmla="*/ 0 h 293615"/>
                <a:gd name="connsiteX92" fmla="*/ 4677199 w 7252620"/>
                <a:gd name="connsiteY92" fmla="*/ 8389 h 293615"/>
                <a:gd name="connsiteX93" fmla="*/ 4719144 w 7252620"/>
                <a:gd name="connsiteY93" fmla="*/ 50334 h 293615"/>
                <a:gd name="connsiteX94" fmla="*/ 4744311 w 7252620"/>
                <a:gd name="connsiteY94" fmla="*/ 67112 h 293615"/>
                <a:gd name="connsiteX95" fmla="*/ 4769478 w 7252620"/>
                <a:gd name="connsiteY95" fmla="*/ 92279 h 293615"/>
                <a:gd name="connsiteX96" fmla="*/ 4803034 w 7252620"/>
                <a:gd name="connsiteY96" fmla="*/ 142613 h 293615"/>
                <a:gd name="connsiteX97" fmla="*/ 4844979 w 7252620"/>
                <a:gd name="connsiteY97" fmla="*/ 184558 h 293615"/>
                <a:gd name="connsiteX98" fmla="*/ 4861757 w 7252620"/>
                <a:gd name="connsiteY98" fmla="*/ 209725 h 293615"/>
                <a:gd name="connsiteX99" fmla="*/ 4886924 w 7252620"/>
                <a:gd name="connsiteY99" fmla="*/ 218114 h 293615"/>
                <a:gd name="connsiteX100" fmla="*/ 4920480 w 7252620"/>
                <a:gd name="connsiteY100" fmla="*/ 234892 h 293615"/>
                <a:gd name="connsiteX101" fmla="*/ 5021148 w 7252620"/>
                <a:gd name="connsiteY101" fmla="*/ 218114 h 293615"/>
                <a:gd name="connsiteX102" fmla="*/ 5046315 w 7252620"/>
                <a:gd name="connsiteY102" fmla="*/ 201336 h 293615"/>
                <a:gd name="connsiteX103" fmla="*/ 5063093 w 7252620"/>
                <a:gd name="connsiteY103" fmla="*/ 176169 h 293615"/>
                <a:gd name="connsiteX104" fmla="*/ 5113427 w 7252620"/>
                <a:gd name="connsiteY104" fmla="*/ 142613 h 293615"/>
                <a:gd name="connsiteX105" fmla="*/ 5155372 w 7252620"/>
                <a:gd name="connsiteY105" fmla="*/ 100668 h 293615"/>
                <a:gd name="connsiteX106" fmla="*/ 5172150 w 7252620"/>
                <a:gd name="connsiteY106" fmla="*/ 75501 h 293615"/>
                <a:gd name="connsiteX107" fmla="*/ 5197317 w 7252620"/>
                <a:gd name="connsiteY107" fmla="*/ 67112 h 293615"/>
                <a:gd name="connsiteX108" fmla="*/ 5289596 w 7252620"/>
                <a:gd name="connsiteY108" fmla="*/ 25167 h 293615"/>
                <a:gd name="connsiteX109" fmla="*/ 5407042 w 7252620"/>
                <a:gd name="connsiteY109" fmla="*/ 41945 h 293615"/>
                <a:gd name="connsiteX110" fmla="*/ 5432209 w 7252620"/>
                <a:gd name="connsiteY110" fmla="*/ 58723 h 293615"/>
                <a:gd name="connsiteX111" fmla="*/ 5465765 w 7252620"/>
                <a:gd name="connsiteY111" fmla="*/ 83890 h 293615"/>
                <a:gd name="connsiteX112" fmla="*/ 5524488 w 7252620"/>
                <a:gd name="connsiteY112" fmla="*/ 151002 h 293615"/>
                <a:gd name="connsiteX113" fmla="*/ 5558044 w 7252620"/>
                <a:gd name="connsiteY113" fmla="*/ 201336 h 293615"/>
                <a:gd name="connsiteX114" fmla="*/ 5633544 w 7252620"/>
                <a:gd name="connsiteY114" fmla="*/ 251670 h 293615"/>
                <a:gd name="connsiteX115" fmla="*/ 5658711 w 7252620"/>
                <a:gd name="connsiteY115" fmla="*/ 268448 h 293615"/>
                <a:gd name="connsiteX116" fmla="*/ 5742601 w 7252620"/>
                <a:gd name="connsiteY116" fmla="*/ 293615 h 293615"/>
                <a:gd name="connsiteX117" fmla="*/ 5818102 w 7252620"/>
                <a:gd name="connsiteY117" fmla="*/ 285226 h 293615"/>
                <a:gd name="connsiteX118" fmla="*/ 5843269 w 7252620"/>
                <a:gd name="connsiteY118" fmla="*/ 276837 h 293615"/>
                <a:gd name="connsiteX119" fmla="*/ 5868436 w 7252620"/>
                <a:gd name="connsiteY119" fmla="*/ 251670 h 293615"/>
                <a:gd name="connsiteX120" fmla="*/ 5893603 w 7252620"/>
                <a:gd name="connsiteY120" fmla="*/ 234892 h 293615"/>
                <a:gd name="connsiteX121" fmla="*/ 5935548 w 7252620"/>
                <a:gd name="connsiteY121" fmla="*/ 184558 h 293615"/>
                <a:gd name="connsiteX122" fmla="*/ 5960715 w 7252620"/>
                <a:gd name="connsiteY122" fmla="*/ 167780 h 293615"/>
                <a:gd name="connsiteX123" fmla="*/ 5985882 w 7252620"/>
                <a:gd name="connsiteY123" fmla="*/ 142613 h 293615"/>
                <a:gd name="connsiteX124" fmla="*/ 6036216 w 7252620"/>
                <a:gd name="connsiteY124" fmla="*/ 109057 h 293615"/>
                <a:gd name="connsiteX125" fmla="*/ 6078161 w 7252620"/>
                <a:gd name="connsiteY125" fmla="*/ 67112 h 293615"/>
                <a:gd name="connsiteX126" fmla="*/ 6103328 w 7252620"/>
                <a:gd name="connsiteY126" fmla="*/ 41945 h 293615"/>
                <a:gd name="connsiteX127" fmla="*/ 6153662 w 7252620"/>
                <a:gd name="connsiteY127" fmla="*/ 25167 h 293615"/>
                <a:gd name="connsiteX128" fmla="*/ 6262719 w 7252620"/>
                <a:gd name="connsiteY128" fmla="*/ 33556 h 293615"/>
                <a:gd name="connsiteX129" fmla="*/ 6287886 w 7252620"/>
                <a:gd name="connsiteY129" fmla="*/ 50334 h 293615"/>
                <a:gd name="connsiteX130" fmla="*/ 6313053 w 7252620"/>
                <a:gd name="connsiteY130" fmla="*/ 58723 h 293615"/>
                <a:gd name="connsiteX131" fmla="*/ 6338220 w 7252620"/>
                <a:gd name="connsiteY131" fmla="*/ 83890 h 293615"/>
                <a:gd name="connsiteX132" fmla="*/ 6354998 w 7252620"/>
                <a:gd name="connsiteY132" fmla="*/ 109057 h 293615"/>
                <a:gd name="connsiteX133" fmla="*/ 6388554 w 7252620"/>
                <a:gd name="connsiteY133" fmla="*/ 134224 h 293615"/>
                <a:gd name="connsiteX134" fmla="*/ 6405332 w 7252620"/>
                <a:gd name="connsiteY134" fmla="*/ 159391 h 293615"/>
                <a:gd name="connsiteX135" fmla="*/ 6455666 w 7252620"/>
                <a:gd name="connsiteY135" fmla="*/ 209725 h 293615"/>
                <a:gd name="connsiteX136" fmla="*/ 6480833 w 7252620"/>
                <a:gd name="connsiteY136" fmla="*/ 234892 h 293615"/>
                <a:gd name="connsiteX137" fmla="*/ 6514388 w 7252620"/>
                <a:gd name="connsiteY137" fmla="*/ 251670 h 293615"/>
                <a:gd name="connsiteX138" fmla="*/ 6539555 w 7252620"/>
                <a:gd name="connsiteY138" fmla="*/ 268448 h 293615"/>
                <a:gd name="connsiteX139" fmla="*/ 6606667 w 7252620"/>
                <a:gd name="connsiteY139" fmla="*/ 285226 h 293615"/>
                <a:gd name="connsiteX140" fmla="*/ 6715724 w 7252620"/>
                <a:gd name="connsiteY140" fmla="*/ 276837 h 293615"/>
                <a:gd name="connsiteX141" fmla="*/ 6766058 w 7252620"/>
                <a:gd name="connsiteY141" fmla="*/ 234892 h 293615"/>
                <a:gd name="connsiteX142" fmla="*/ 6824781 w 7252620"/>
                <a:gd name="connsiteY142" fmla="*/ 167780 h 293615"/>
                <a:gd name="connsiteX143" fmla="*/ 6849948 w 7252620"/>
                <a:gd name="connsiteY143" fmla="*/ 142613 h 293615"/>
                <a:gd name="connsiteX144" fmla="*/ 6866726 w 7252620"/>
                <a:gd name="connsiteY144" fmla="*/ 117446 h 293615"/>
                <a:gd name="connsiteX145" fmla="*/ 6917060 w 7252620"/>
                <a:gd name="connsiteY145" fmla="*/ 83890 h 293615"/>
                <a:gd name="connsiteX146" fmla="*/ 6942227 w 7252620"/>
                <a:gd name="connsiteY146" fmla="*/ 67112 h 293615"/>
                <a:gd name="connsiteX147" fmla="*/ 6992561 w 7252620"/>
                <a:gd name="connsiteY147" fmla="*/ 50334 h 293615"/>
                <a:gd name="connsiteX148" fmla="*/ 7084840 w 7252620"/>
                <a:gd name="connsiteY148" fmla="*/ 58723 h 293615"/>
                <a:gd name="connsiteX149" fmla="*/ 7118396 w 7252620"/>
                <a:gd name="connsiteY149" fmla="*/ 100668 h 293615"/>
                <a:gd name="connsiteX150" fmla="*/ 7143563 w 7252620"/>
                <a:gd name="connsiteY150" fmla="*/ 117446 h 293615"/>
                <a:gd name="connsiteX151" fmla="*/ 7168730 w 7252620"/>
                <a:gd name="connsiteY151" fmla="*/ 167780 h 293615"/>
                <a:gd name="connsiteX152" fmla="*/ 7193897 w 7252620"/>
                <a:gd name="connsiteY152" fmla="*/ 218114 h 293615"/>
                <a:gd name="connsiteX153" fmla="*/ 7219064 w 7252620"/>
                <a:gd name="connsiteY153" fmla="*/ 226503 h 293615"/>
                <a:gd name="connsiteX154" fmla="*/ 7252620 w 7252620"/>
                <a:gd name="connsiteY154" fmla="*/ 243281 h 293615"/>
                <a:gd name="connsiteX0" fmla="*/ 8652 w 7248351"/>
                <a:gd name="connsiteY0" fmla="*/ 33556 h 1303728"/>
                <a:gd name="connsiteX1" fmla="*/ 5049 w 7248351"/>
                <a:gd name="connsiteY1" fmla="*/ 1303612 h 1303728"/>
                <a:gd name="connsiteX2" fmla="*/ 84152 w 7248351"/>
                <a:gd name="connsiteY2" fmla="*/ 109057 h 1303728"/>
                <a:gd name="connsiteX3" fmla="*/ 109319 w 7248351"/>
                <a:gd name="connsiteY3" fmla="*/ 125835 h 1303728"/>
                <a:gd name="connsiteX4" fmla="*/ 159653 w 7248351"/>
                <a:gd name="connsiteY4" fmla="*/ 142613 h 1303728"/>
                <a:gd name="connsiteX5" fmla="*/ 335822 w 7248351"/>
                <a:gd name="connsiteY5" fmla="*/ 125835 h 1303728"/>
                <a:gd name="connsiteX6" fmla="*/ 360989 w 7248351"/>
                <a:gd name="connsiteY6" fmla="*/ 117446 h 1303728"/>
                <a:gd name="connsiteX7" fmla="*/ 386156 w 7248351"/>
                <a:gd name="connsiteY7" fmla="*/ 100668 h 1303728"/>
                <a:gd name="connsiteX8" fmla="*/ 411323 w 7248351"/>
                <a:gd name="connsiteY8" fmla="*/ 92279 h 1303728"/>
                <a:gd name="connsiteX9" fmla="*/ 436490 w 7248351"/>
                <a:gd name="connsiteY9" fmla="*/ 75501 h 1303728"/>
                <a:gd name="connsiteX10" fmla="*/ 511991 w 7248351"/>
                <a:gd name="connsiteY10" fmla="*/ 41945 h 1303728"/>
                <a:gd name="connsiteX11" fmla="*/ 646215 w 7248351"/>
                <a:gd name="connsiteY11" fmla="*/ 50334 h 1303728"/>
                <a:gd name="connsiteX12" fmla="*/ 746883 w 7248351"/>
                <a:gd name="connsiteY12" fmla="*/ 100668 h 1303728"/>
                <a:gd name="connsiteX13" fmla="*/ 797217 w 7248351"/>
                <a:gd name="connsiteY13" fmla="*/ 134224 h 1303728"/>
                <a:gd name="connsiteX14" fmla="*/ 847551 w 7248351"/>
                <a:gd name="connsiteY14" fmla="*/ 176169 h 1303728"/>
                <a:gd name="connsiteX15" fmla="*/ 897885 w 7248351"/>
                <a:gd name="connsiteY15" fmla="*/ 192947 h 1303728"/>
                <a:gd name="connsiteX16" fmla="*/ 923052 w 7248351"/>
                <a:gd name="connsiteY16" fmla="*/ 201336 h 1303728"/>
                <a:gd name="connsiteX17" fmla="*/ 1040497 w 7248351"/>
                <a:gd name="connsiteY17" fmla="*/ 192947 h 1303728"/>
                <a:gd name="connsiteX18" fmla="*/ 1065664 w 7248351"/>
                <a:gd name="connsiteY18" fmla="*/ 176169 h 1303728"/>
                <a:gd name="connsiteX19" fmla="*/ 1115998 w 7248351"/>
                <a:gd name="connsiteY19" fmla="*/ 159391 h 1303728"/>
                <a:gd name="connsiteX20" fmla="*/ 1216666 w 7248351"/>
                <a:gd name="connsiteY20" fmla="*/ 92279 h 1303728"/>
                <a:gd name="connsiteX21" fmla="*/ 1267000 w 7248351"/>
                <a:gd name="connsiteY21" fmla="*/ 58723 h 1303728"/>
                <a:gd name="connsiteX22" fmla="*/ 1292167 w 7248351"/>
                <a:gd name="connsiteY22" fmla="*/ 41945 h 1303728"/>
                <a:gd name="connsiteX23" fmla="*/ 1342501 w 7248351"/>
                <a:gd name="connsiteY23" fmla="*/ 25167 h 1303728"/>
                <a:gd name="connsiteX24" fmla="*/ 1426391 w 7248351"/>
                <a:gd name="connsiteY24" fmla="*/ 33556 h 1303728"/>
                <a:gd name="connsiteX25" fmla="*/ 1451558 w 7248351"/>
                <a:gd name="connsiteY25" fmla="*/ 50334 h 1303728"/>
                <a:gd name="connsiteX26" fmla="*/ 1501892 w 7248351"/>
                <a:gd name="connsiteY26" fmla="*/ 100668 h 1303728"/>
                <a:gd name="connsiteX27" fmla="*/ 1527059 w 7248351"/>
                <a:gd name="connsiteY27" fmla="*/ 109057 h 1303728"/>
                <a:gd name="connsiteX28" fmla="*/ 1577393 w 7248351"/>
                <a:gd name="connsiteY28" fmla="*/ 142613 h 1303728"/>
                <a:gd name="connsiteX29" fmla="*/ 1602560 w 7248351"/>
                <a:gd name="connsiteY29" fmla="*/ 159391 h 1303728"/>
                <a:gd name="connsiteX30" fmla="*/ 1627727 w 7248351"/>
                <a:gd name="connsiteY30" fmla="*/ 176169 h 1303728"/>
                <a:gd name="connsiteX31" fmla="*/ 1678061 w 7248351"/>
                <a:gd name="connsiteY31" fmla="*/ 201336 h 1303728"/>
                <a:gd name="connsiteX32" fmla="*/ 1770340 w 7248351"/>
                <a:gd name="connsiteY32" fmla="*/ 226503 h 1303728"/>
                <a:gd name="connsiteX33" fmla="*/ 1837452 w 7248351"/>
                <a:gd name="connsiteY33" fmla="*/ 218114 h 1303728"/>
                <a:gd name="connsiteX34" fmla="*/ 1871008 w 7248351"/>
                <a:gd name="connsiteY34" fmla="*/ 201336 h 1303728"/>
                <a:gd name="connsiteX35" fmla="*/ 1896175 w 7248351"/>
                <a:gd name="connsiteY35" fmla="*/ 192947 h 1303728"/>
                <a:gd name="connsiteX36" fmla="*/ 1971675 w 7248351"/>
                <a:gd name="connsiteY36" fmla="*/ 142613 h 1303728"/>
                <a:gd name="connsiteX37" fmla="*/ 1996842 w 7248351"/>
                <a:gd name="connsiteY37" fmla="*/ 125835 h 1303728"/>
                <a:gd name="connsiteX38" fmla="*/ 2047176 w 7248351"/>
                <a:gd name="connsiteY38" fmla="*/ 92279 h 1303728"/>
                <a:gd name="connsiteX39" fmla="*/ 2122677 w 7248351"/>
                <a:gd name="connsiteY39" fmla="*/ 50334 h 1303728"/>
                <a:gd name="connsiteX40" fmla="*/ 2147844 w 7248351"/>
                <a:gd name="connsiteY40" fmla="*/ 41945 h 1303728"/>
                <a:gd name="connsiteX41" fmla="*/ 2307235 w 7248351"/>
                <a:gd name="connsiteY41" fmla="*/ 50334 h 1303728"/>
                <a:gd name="connsiteX42" fmla="*/ 2324013 w 7248351"/>
                <a:gd name="connsiteY42" fmla="*/ 75501 h 1303728"/>
                <a:gd name="connsiteX43" fmla="*/ 2374347 w 7248351"/>
                <a:gd name="connsiteY43" fmla="*/ 109057 h 1303728"/>
                <a:gd name="connsiteX44" fmla="*/ 2416292 w 7248351"/>
                <a:gd name="connsiteY44" fmla="*/ 151002 h 1303728"/>
                <a:gd name="connsiteX45" fmla="*/ 2483404 w 7248351"/>
                <a:gd name="connsiteY45" fmla="*/ 209725 h 1303728"/>
                <a:gd name="connsiteX46" fmla="*/ 2558905 w 7248351"/>
                <a:gd name="connsiteY46" fmla="*/ 234892 h 1303728"/>
                <a:gd name="connsiteX47" fmla="*/ 2584072 w 7248351"/>
                <a:gd name="connsiteY47" fmla="*/ 243281 h 1303728"/>
                <a:gd name="connsiteX48" fmla="*/ 2684740 w 7248351"/>
                <a:gd name="connsiteY48" fmla="*/ 226503 h 1303728"/>
                <a:gd name="connsiteX49" fmla="*/ 2735074 w 7248351"/>
                <a:gd name="connsiteY49" fmla="*/ 209725 h 1303728"/>
                <a:gd name="connsiteX50" fmla="*/ 2785408 w 7248351"/>
                <a:gd name="connsiteY50" fmla="*/ 167780 h 1303728"/>
                <a:gd name="connsiteX51" fmla="*/ 2810575 w 7248351"/>
                <a:gd name="connsiteY51" fmla="*/ 142613 h 1303728"/>
                <a:gd name="connsiteX52" fmla="*/ 2835741 w 7248351"/>
                <a:gd name="connsiteY52" fmla="*/ 125835 h 1303728"/>
                <a:gd name="connsiteX53" fmla="*/ 2886075 w 7248351"/>
                <a:gd name="connsiteY53" fmla="*/ 83890 h 1303728"/>
                <a:gd name="connsiteX54" fmla="*/ 2961576 w 7248351"/>
                <a:gd name="connsiteY54" fmla="*/ 58723 h 1303728"/>
                <a:gd name="connsiteX55" fmla="*/ 3037077 w 7248351"/>
                <a:gd name="connsiteY55" fmla="*/ 33556 h 1303728"/>
                <a:gd name="connsiteX56" fmla="*/ 3062244 w 7248351"/>
                <a:gd name="connsiteY56" fmla="*/ 25167 h 1303728"/>
                <a:gd name="connsiteX57" fmla="*/ 3087411 w 7248351"/>
                <a:gd name="connsiteY57" fmla="*/ 16778 h 1303728"/>
                <a:gd name="connsiteX58" fmla="*/ 3188079 w 7248351"/>
                <a:gd name="connsiteY58" fmla="*/ 25167 h 1303728"/>
                <a:gd name="connsiteX59" fmla="*/ 3213246 w 7248351"/>
                <a:gd name="connsiteY59" fmla="*/ 33556 h 1303728"/>
                <a:gd name="connsiteX60" fmla="*/ 3246802 w 7248351"/>
                <a:gd name="connsiteY60" fmla="*/ 83890 h 1303728"/>
                <a:gd name="connsiteX61" fmla="*/ 3263580 w 7248351"/>
                <a:gd name="connsiteY61" fmla="*/ 109057 h 1303728"/>
                <a:gd name="connsiteX62" fmla="*/ 3288747 w 7248351"/>
                <a:gd name="connsiteY62" fmla="*/ 125835 h 1303728"/>
                <a:gd name="connsiteX63" fmla="*/ 3355859 w 7248351"/>
                <a:gd name="connsiteY63" fmla="*/ 184558 h 1303728"/>
                <a:gd name="connsiteX64" fmla="*/ 3381026 w 7248351"/>
                <a:gd name="connsiteY64" fmla="*/ 209725 h 1303728"/>
                <a:gd name="connsiteX65" fmla="*/ 3431360 w 7248351"/>
                <a:gd name="connsiteY65" fmla="*/ 243281 h 1303728"/>
                <a:gd name="connsiteX66" fmla="*/ 3557195 w 7248351"/>
                <a:gd name="connsiteY66" fmla="*/ 226503 h 1303728"/>
                <a:gd name="connsiteX67" fmla="*/ 3607529 w 7248351"/>
                <a:gd name="connsiteY67" fmla="*/ 192947 h 1303728"/>
                <a:gd name="connsiteX68" fmla="*/ 3632696 w 7248351"/>
                <a:gd name="connsiteY68" fmla="*/ 176169 h 1303728"/>
                <a:gd name="connsiteX69" fmla="*/ 3674641 w 7248351"/>
                <a:gd name="connsiteY69" fmla="*/ 134224 h 1303728"/>
                <a:gd name="connsiteX70" fmla="*/ 3716586 w 7248351"/>
                <a:gd name="connsiteY70" fmla="*/ 92279 h 1303728"/>
                <a:gd name="connsiteX71" fmla="*/ 3758530 w 7248351"/>
                <a:gd name="connsiteY71" fmla="*/ 58723 h 1303728"/>
                <a:gd name="connsiteX72" fmla="*/ 3783697 w 7248351"/>
                <a:gd name="connsiteY72" fmla="*/ 41945 h 1303728"/>
                <a:gd name="connsiteX73" fmla="*/ 3834031 w 7248351"/>
                <a:gd name="connsiteY73" fmla="*/ 25167 h 1303728"/>
                <a:gd name="connsiteX74" fmla="*/ 3909532 w 7248351"/>
                <a:gd name="connsiteY74" fmla="*/ 33556 h 1303728"/>
                <a:gd name="connsiteX75" fmla="*/ 3951477 w 7248351"/>
                <a:gd name="connsiteY75" fmla="*/ 83890 h 1303728"/>
                <a:gd name="connsiteX76" fmla="*/ 3976644 w 7248351"/>
                <a:gd name="connsiteY76" fmla="*/ 109057 h 1303728"/>
                <a:gd name="connsiteX77" fmla="*/ 4010200 w 7248351"/>
                <a:gd name="connsiteY77" fmla="*/ 159391 h 1303728"/>
                <a:gd name="connsiteX78" fmla="*/ 4035367 w 7248351"/>
                <a:gd name="connsiteY78" fmla="*/ 176169 h 1303728"/>
                <a:gd name="connsiteX79" fmla="*/ 4085701 w 7248351"/>
                <a:gd name="connsiteY79" fmla="*/ 226503 h 1303728"/>
                <a:gd name="connsiteX80" fmla="*/ 4110868 w 7248351"/>
                <a:gd name="connsiteY80" fmla="*/ 234892 h 1303728"/>
                <a:gd name="connsiteX81" fmla="*/ 4161202 w 7248351"/>
                <a:gd name="connsiteY81" fmla="*/ 268448 h 1303728"/>
                <a:gd name="connsiteX82" fmla="*/ 4270259 w 7248351"/>
                <a:gd name="connsiteY82" fmla="*/ 260059 h 1303728"/>
                <a:gd name="connsiteX83" fmla="*/ 4320593 w 7248351"/>
                <a:gd name="connsiteY83" fmla="*/ 209725 h 1303728"/>
                <a:gd name="connsiteX84" fmla="*/ 4370927 w 7248351"/>
                <a:gd name="connsiteY84" fmla="*/ 167780 h 1303728"/>
                <a:gd name="connsiteX85" fmla="*/ 4387705 w 7248351"/>
                <a:gd name="connsiteY85" fmla="*/ 142613 h 1303728"/>
                <a:gd name="connsiteX86" fmla="*/ 4438039 w 7248351"/>
                <a:gd name="connsiteY86" fmla="*/ 100668 h 1303728"/>
                <a:gd name="connsiteX87" fmla="*/ 4454817 w 7248351"/>
                <a:gd name="connsiteY87" fmla="*/ 75501 h 1303728"/>
                <a:gd name="connsiteX88" fmla="*/ 4479984 w 7248351"/>
                <a:gd name="connsiteY88" fmla="*/ 67112 h 1303728"/>
                <a:gd name="connsiteX89" fmla="*/ 4530318 w 7248351"/>
                <a:gd name="connsiteY89" fmla="*/ 33556 h 1303728"/>
                <a:gd name="connsiteX90" fmla="*/ 4555485 w 7248351"/>
                <a:gd name="connsiteY90" fmla="*/ 16778 h 1303728"/>
                <a:gd name="connsiteX91" fmla="*/ 4605819 w 7248351"/>
                <a:gd name="connsiteY91" fmla="*/ 0 h 1303728"/>
                <a:gd name="connsiteX92" fmla="*/ 4672930 w 7248351"/>
                <a:gd name="connsiteY92" fmla="*/ 8389 h 1303728"/>
                <a:gd name="connsiteX93" fmla="*/ 4714875 w 7248351"/>
                <a:gd name="connsiteY93" fmla="*/ 50334 h 1303728"/>
                <a:gd name="connsiteX94" fmla="*/ 4740042 w 7248351"/>
                <a:gd name="connsiteY94" fmla="*/ 67112 h 1303728"/>
                <a:gd name="connsiteX95" fmla="*/ 4765209 w 7248351"/>
                <a:gd name="connsiteY95" fmla="*/ 92279 h 1303728"/>
                <a:gd name="connsiteX96" fmla="*/ 4798765 w 7248351"/>
                <a:gd name="connsiteY96" fmla="*/ 142613 h 1303728"/>
                <a:gd name="connsiteX97" fmla="*/ 4840710 w 7248351"/>
                <a:gd name="connsiteY97" fmla="*/ 184558 h 1303728"/>
                <a:gd name="connsiteX98" fmla="*/ 4857488 w 7248351"/>
                <a:gd name="connsiteY98" fmla="*/ 209725 h 1303728"/>
                <a:gd name="connsiteX99" fmla="*/ 4882655 w 7248351"/>
                <a:gd name="connsiteY99" fmla="*/ 218114 h 1303728"/>
                <a:gd name="connsiteX100" fmla="*/ 4916211 w 7248351"/>
                <a:gd name="connsiteY100" fmla="*/ 234892 h 1303728"/>
                <a:gd name="connsiteX101" fmla="*/ 5016879 w 7248351"/>
                <a:gd name="connsiteY101" fmla="*/ 218114 h 1303728"/>
                <a:gd name="connsiteX102" fmla="*/ 5042046 w 7248351"/>
                <a:gd name="connsiteY102" fmla="*/ 201336 h 1303728"/>
                <a:gd name="connsiteX103" fmla="*/ 5058824 w 7248351"/>
                <a:gd name="connsiteY103" fmla="*/ 176169 h 1303728"/>
                <a:gd name="connsiteX104" fmla="*/ 5109158 w 7248351"/>
                <a:gd name="connsiteY104" fmla="*/ 142613 h 1303728"/>
                <a:gd name="connsiteX105" fmla="*/ 5151103 w 7248351"/>
                <a:gd name="connsiteY105" fmla="*/ 100668 h 1303728"/>
                <a:gd name="connsiteX106" fmla="*/ 5167881 w 7248351"/>
                <a:gd name="connsiteY106" fmla="*/ 75501 h 1303728"/>
                <a:gd name="connsiteX107" fmla="*/ 5193048 w 7248351"/>
                <a:gd name="connsiteY107" fmla="*/ 67112 h 1303728"/>
                <a:gd name="connsiteX108" fmla="*/ 5285327 w 7248351"/>
                <a:gd name="connsiteY108" fmla="*/ 25167 h 1303728"/>
                <a:gd name="connsiteX109" fmla="*/ 5402773 w 7248351"/>
                <a:gd name="connsiteY109" fmla="*/ 41945 h 1303728"/>
                <a:gd name="connsiteX110" fmla="*/ 5427940 w 7248351"/>
                <a:gd name="connsiteY110" fmla="*/ 58723 h 1303728"/>
                <a:gd name="connsiteX111" fmla="*/ 5461496 w 7248351"/>
                <a:gd name="connsiteY111" fmla="*/ 83890 h 1303728"/>
                <a:gd name="connsiteX112" fmla="*/ 5520219 w 7248351"/>
                <a:gd name="connsiteY112" fmla="*/ 151002 h 1303728"/>
                <a:gd name="connsiteX113" fmla="*/ 5553775 w 7248351"/>
                <a:gd name="connsiteY113" fmla="*/ 201336 h 1303728"/>
                <a:gd name="connsiteX114" fmla="*/ 5629275 w 7248351"/>
                <a:gd name="connsiteY114" fmla="*/ 251670 h 1303728"/>
                <a:gd name="connsiteX115" fmla="*/ 5654442 w 7248351"/>
                <a:gd name="connsiteY115" fmla="*/ 268448 h 1303728"/>
                <a:gd name="connsiteX116" fmla="*/ 5738332 w 7248351"/>
                <a:gd name="connsiteY116" fmla="*/ 293615 h 1303728"/>
                <a:gd name="connsiteX117" fmla="*/ 5813833 w 7248351"/>
                <a:gd name="connsiteY117" fmla="*/ 285226 h 1303728"/>
                <a:gd name="connsiteX118" fmla="*/ 5839000 w 7248351"/>
                <a:gd name="connsiteY118" fmla="*/ 276837 h 1303728"/>
                <a:gd name="connsiteX119" fmla="*/ 5864167 w 7248351"/>
                <a:gd name="connsiteY119" fmla="*/ 251670 h 1303728"/>
                <a:gd name="connsiteX120" fmla="*/ 5889334 w 7248351"/>
                <a:gd name="connsiteY120" fmla="*/ 234892 h 1303728"/>
                <a:gd name="connsiteX121" fmla="*/ 5931279 w 7248351"/>
                <a:gd name="connsiteY121" fmla="*/ 184558 h 1303728"/>
                <a:gd name="connsiteX122" fmla="*/ 5956446 w 7248351"/>
                <a:gd name="connsiteY122" fmla="*/ 167780 h 1303728"/>
                <a:gd name="connsiteX123" fmla="*/ 5981613 w 7248351"/>
                <a:gd name="connsiteY123" fmla="*/ 142613 h 1303728"/>
                <a:gd name="connsiteX124" fmla="*/ 6031947 w 7248351"/>
                <a:gd name="connsiteY124" fmla="*/ 109057 h 1303728"/>
                <a:gd name="connsiteX125" fmla="*/ 6073892 w 7248351"/>
                <a:gd name="connsiteY125" fmla="*/ 67112 h 1303728"/>
                <a:gd name="connsiteX126" fmla="*/ 6099059 w 7248351"/>
                <a:gd name="connsiteY126" fmla="*/ 41945 h 1303728"/>
                <a:gd name="connsiteX127" fmla="*/ 6149393 w 7248351"/>
                <a:gd name="connsiteY127" fmla="*/ 25167 h 1303728"/>
                <a:gd name="connsiteX128" fmla="*/ 6258450 w 7248351"/>
                <a:gd name="connsiteY128" fmla="*/ 33556 h 1303728"/>
                <a:gd name="connsiteX129" fmla="*/ 6283617 w 7248351"/>
                <a:gd name="connsiteY129" fmla="*/ 50334 h 1303728"/>
                <a:gd name="connsiteX130" fmla="*/ 6308784 w 7248351"/>
                <a:gd name="connsiteY130" fmla="*/ 58723 h 1303728"/>
                <a:gd name="connsiteX131" fmla="*/ 6333951 w 7248351"/>
                <a:gd name="connsiteY131" fmla="*/ 83890 h 1303728"/>
                <a:gd name="connsiteX132" fmla="*/ 6350729 w 7248351"/>
                <a:gd name="connsiteY132" fmla="*/ 109057 h 1303728"/>
                <a:gd name="connsiteX133" fmla="*/ 6384285 w 7248351"/>
                <a:gd name="connsiteY133" fmla="*/ 134224 h 1303728"/>
                <a:gd name="connsiteX134" fmla="*/ 6401063 w 7248351"/>
                <a:gd name="connsiteY134" fmla="*/ 159391 h 1303728"/>
                <a:gd name="connsiteX135" fmla="*/ 6451397 w 7248351"/>
                <a:gd name="connsiteY135" fmla="*/ 209725 h 1303728"/>
                <a:gd name="connsiteX136" fmla="*/ 6476564 w 7248351"/>
                <a:gd name="connsiteY136" fmla="*/ 234892 h 1303728"/>
                <a:gd name="connsiteX137" fmla="*/ 6510119 w 7248351"/>
                <a:gd name="connsiteY137" fmla="*/ 251670 h 1303728"/>
                <a:gd name="connsiteX138" fmla="*/ 6535286 w 7248351"/>
                <a:gd name="connsiteY138" fmla="*/ 268448 h 1303728"/>
                <a:gd name="connsiteX139" fmla="*/ 6602398 w 7248351"/>
                <a:gd name="connsiteY139" fmla="*/ 285226 h 1303728"/>
                <a:gd name="connsiteX140" fmla="*/ 6711455 w 7248351"/>
                <a:gd name="connsiteY140" fmla="*/ 276837 h 1303728"/>
                <a:gd name="connsiteX141" fmla="*/ 6761789 w 7248351"/>
                <a:gd name="connsiteY141" fmla="*/ 234892 h 1303728"/>
                <a:gd name="connsiteX142" fmla="*/ 6820512 w 7248351"/>
                <a:gd name="connsiteY142" fmla="*/ 167780 h 1303728"/>
                <a:gd name="connsiteX143" fmla="*/ 6845679 w 7248351"/>
                <a:gd name="connsiteY143" fmla="*/ 142613 h 1303728"/>
                <a:gd name="connsiteX144" fmla="*/ 6862457 w 7248351"/>
                <a:gd name="connsiteY144" fmla="*/ 117446 h 1303728"/>
                <a:gd name="connsiteX145" fmla="*/ 6912791 w 7248351"/>
                <a:gd name="connsiteY145" fmla="*/ 83890 h 1303728"/>
                <a:gd name="connsiteX146" fmla="*/ 6937958 w 7248351"/>
                <a:gd name="connsiteY146" fmla="*/ 67112 h 1303728"/>
                <a:gd name="connsiteX147" fmla="*/ 6988292 w 7248351"/>
                <a:gd name="connsiteY147" fmla="*/ 50334 h 1303728"/>
                <a:gd name="connsiteX148" fmla="*/ 7080571 w 7248351"/>
                <a:gd name="connsiteY148" fmla="*/ 58723 h 1303728"/>
                <a:gd name="connsiteX149" fmla="*/ 7114127 w 7248351"/>
                <a:gd name="connsiteY149" fmla="*/ 100668 h 1303728"/>
                <a:gd name="connsiteX150" fmla="*/ 7139294 w 7248351"/>
                <a:gd name="connsiteY150" fmla="*/ 117446 h 1303728"/>
                <a:gd name="connsiteX151" fmla="*/ 7164461 w 7248351"/>
                <a:gd name="connsiteY151" fmla="*/ 167780 h 1303728"/>
                <a:gd name="connsiteX152" fmla="*/ 7189628 w 7248351"/>
                <a:gd name="connsiteY152" fmla="*/ 218114 h 1303728"/>
                <a:gd name="connsiteX153" fmla="*/ 7214795 w 7248351"/>
                <a:gd name="connsiteY153" fmla="*/ 226503 h 1303728"/>
                <a:gd name="connsiteX154" fmla="*/ 7248351 w 7248351"/>
                <a:gd name="connsiteY154" fmla="*/ 243281 h 1303728"/>
                <a:gd name="connsiteX0" fmla="*/ 48 w 7286242"/>
                <a:gd name="connsiteY0" fmla="*/ 3458682 h 3458682"/>
                <a:gd name="connsiteX1" fmla="*/ 42940 w 7286242"/>
                <a:gd name="connsiteY1" fmla="*/ 1303612 h 3458682"/>
                <a:gd name="connsiteX2" fmla="*/ 122043 w 7286242"/>
                <a:gd name="connsiteY2" fmla="*/ 109057 h 3458682"/>
                <a:gd name="connsiteX3" fmla="*/ 147210 w 7286242"/>
                <a:gd name="connsiteY3" fmla="*/ 125835 h 3458682"/>
                <a:gd name="connsiteX4" fmla="*/ 197544 w 7286242"/>
                <a:gd name="connsiteY4" fmla="*/ 142613 h 3458682"/>
                <a:gd name="connsiteX5" fmla="*/ 373713 w 7286242"/>
                <a:gd name="connsiteY5" fmla="*/ 125835 h 3458682"/>
                <a:gd name="connsiteX6" fmla="*/ 398880 w 7286242"/>
                <a:gd name="connsiteY6" fmla="*/ 117446 h 3458682"/>
                <a:gd name="connsiteX7" fmla="*/ 424047 w 7286242"/>
                <a:gd name="connsiteY7" fmla="*/ 100668 h 3458682"/>
                <a:gd name="connsiteX8" fmla="*/ 449214 w 7286242"/>
                <a:gd name="connsiteY8" fmla="*/ 92279 h 3458682"/>
                <a:gd name="connsiteX9" fmla="*/ 474381 w 7286242"/>
                <a:gd name="connsiteY9" fmla="*/ 75501 h 3458682"/>
                <a:gd name="connsiteX10" fmla="*/ 549882 w 7286242"/>
                <a:gd name="connsiteY10" fmla="*/ 41945 h 3458682"/>
                <a:gd name="connsiteX11" fmla="*/ 684106 w 7286242"/>
                <a:gd name="connsiteY11" fmla="*/ 50334 h 3458682"/>
                <a:gd name="connsiteX12" fmla="*/ 784774 w 7286242"/>
                <a:gd name="connsiteY12" fmla="*/ 100668 h 3458682"/>
                <a:gd name="connsiteX13" fmla="*/ 835108 w 7286242"/>
                <a:gd name="connsiteY13" fmla="*/ 134224 h 3458682"/>
                <a:gd name="connsiteX14" fmla="*/ 885442 w 7286242"/>
                <a:gd name="connsiteY14" fmla="*/ 176169 h 3458682"/>
                <a:gd name="connsiteX15" fmla="*/ 935776 w 7286242"/>
                <a:gd name="connsiteY15" fmla="*/ 192947 h 3458682"/>
                <a:gd name="connsiteX16" fmla="*/ 960943 w 7286242"/>
                <a:gd name="connsiteY16" fmla="*/ 201336 h 3458682"/>
                <a:gd name="connsiteX17" fmla="*/ 1078388 w 7286242"/>
                <a:gd name="connsiteY17" fmla="*/ 192947 h 3458682"/>
                <a:gd name="connsiteX18" fmla="*/ 1103555 w 7286242"/>
                <a:gd name="connsiteY18" fmla="*/ 176169 h 3458682"/>
                <a:gd name="connsiteX19" fmla="*/ 1153889 w 7286242"/>
                <a:gd name="connsiteY19" fmla="*/ 159391 h 3458682"/>
                <a:gd name="connsiteX20" fmla="*/ 1254557 w 7286242"/>
                <a:gd name="connsiteY20" fmla="*/ 92279 h 3458682"/>
                <a:gd name="connsiteX21" fmla="*/ 1304891 w 7286242"/>
                <a:gd name="connsiteY21" fmla="*/ 58723 h 3458682"/>
                <a:gd name="connsiteX22" fmla="*/ 1330058 w 7286242"/>
                <a:gd name="connsiteY22" fmla="*/ 41945 h 3458682"/>
                <a:gd name="connsiteX23" fmla="*/ 1380392 w 7286242"/>
                <a:gd name="connsiteY23" fmla="*/ 25167 h 3458682"/>
                <a:gd name="connsiteX24" fmla="*/ 1464282 w 7286242"/>
                <a:gd name="connsiteY24" fmla="*/ 33556 h 3458682"/>
                <a:gd name="connsiteX25" fmla="*/ 1489449 w 7286242"/>
                <a:gd name="connsiteY25" fmla="*/ 50334 h 3458682"/>
                <a:gd name="connsiteX26" fmla="*/ 1539783 w 7286242"/>
                <a:gd name="connsiteY26" fmla="*/ 100668 h 3458682"/>
                <a:gd name="connsiteX27" fmla="*/ 1564950 w 7286242"/>
                <a:gd name="connsiteY27" fmla="*/ 109057 h 3458682"/>
                <a:gd name="connsiteX28" fmla="*/ 1615284 w 7286242"/>
                <a:gd name="connsiteY28" fmla="*/ 142613 h 3458682"/>
                <a:gd name="connsiteX29" fmla="*/ 1640451 w 7286242"/>
                <a:gd name="connsiteY29" fmla="*/ 159391 h 3458682"/>
                <a:gd name="connsiteX30" fmla="*/ 1665618 w 7286242"/>
                <a:gd name="connsiteY30" fmla="*/ 176169 h 3458682"/>
                <a:gd name="connsiteX31" fmla="*/ 1715952 w 7286242"/>
                <a:gd name="connsiteY31" fmla="*/ 201336 h 3458682"/>
                <a:gd name="connsiteX32" fmla="*/ 1808231 w 7286242"/>
                <a:gd name="connsiteY32" fmla="*/ 226503 h 3458682"/>
                <a:gd name="connsiteX33" fmla="*/ 1875343 w 7286242"/>
                <a:gd name="connsiteY33" fmla="*/ 218114 h 3458682"/>
                <a:gd name="connsiteX34" fmla="*/ 1908899 w 7286242"/>
                <a:gd name="connsiteY34" fmla="*/ 201336 h 3458682"/>
                <a:gd name="connsiteX35" fmla="*/ 1934066 w 7286242"/>
                <a:gd name="connsiteY35" fmla="*/ 192947 h 3458682"/>
                <a:gd name="connsiteX36" fmla="*/ 2009566 w 7286242"/>
                <a:gd name="connsiteY36" fmla="*/ 142613 h 3458682"/>
                <a:gd name="connsiteX37" fmla="*/ 2034733 w 7286242"/>
                <a:gd name="connsiteY37" fmla="*/ 125835 h 3458682"/>
                <a:gd name="connsiteX38" fmla="*/ 2085067 w 7286242"/>
                <a:gd name="connsiteY38" fmla="*/ 92279 h 3458682"/>
                <a:gd name="connsiteX39" fmla="*/ 2160568 w 7286242"/>
                <a:gd name="connsiteY39" fmla="*/ 50334 h 3458682"/>
                <a:gd name="connsiteX40" fmla="*/ 2185735 w 7286242"/>
                <a:gd name="connsiteY40" fmla="*/ 41945 h 3458682"/>
                <a:gd name="connsiteX41" fmla="*/ 2345126 w 7286242"/>
                <a:gd name="connsiteY41" fmla="*/ 50334 h 3458682"/>
                <a:gd name="connsiteX42" fmla="*/ 2361904 w 7286242"/>
                <a:gd name="connsiteY42" fmla="*/ 75501 h 3458682"/>
                <a:gd name="connsiteX43" fmla="*/ 2412238 w 7286242"/>
                <a:gd name="connsiteY43" fmla="*/ 109057 h 3458682"/>
                <a:gd name="connsiteX44" fmla="*/ 2454183 w 7286242"/>
                <a:gd name="connsiteY44" fmla="*/ 151002 h 3458682"/>
                <a:gd name="connsiteX45" fmla="*/ 2521295 w 7286242"/>
                <a:gd name="connsiteY45" fmla="*/ 209725 h 3458682"/>
                <a:gd name="connsiteX46" fmla="*/ 2596796 w 7286242"/>
                <a:gd name="connsiteY46" fmla="*/ 234892 h 3458682"/>
                <a:gd name="connsiteX47" fmla="*/ 2621963 w 7286242"/>
                <a:gd name="connsiteY47" fmla="*/ 243281 h 3458682"/>
                <a:gd name="connsiteX48" fmla="*/ 2722631 w 7286242"/>
                <a:gd name="connsiteY48" fmla="*/ 226503 h 3458682"/>
                <a:gd name="connsiteX49" fmla="*/ 2772965 w 7286242"/>
                <a:gd name="connsiteY49" fmla="*/ 209725 h 3458682"/>
                <a:gd name="connsiteX50" fmla="*/ 2823299 w 7286242"/>
                <a:gd name="connsiteY50" fmla="*/ 167780 h 3458682"/>
                <a:gd name="connsiteX51" fmla="*/ 2848466 w 7286242"/>
                <a:gd name="connsiteY51" fmla="*/ 142613 h 3458682"/>
                <a:gd name="connsiteX52" fmla="*/ 2873632 w 7286242"/>
                <a:gd name="connsiteY52" fmla="*/ 125835 h 3458682"/>
                <a:gd name="connsiteX53" fmla="*/ 2923966 w 7286242"/>
                <a:gd name="connsiteY53" fmla="*/ 83890 h 3458682"/>
                <a:gd name="connsiteX54" fmla="*/ 2999467 w 7286242"/>
                <a:gd name="connsiteY54" fmla="*/ 58723 h 3458682"/>
                <a:gd name="connsiteX55" fmla="*/ 3074968 w 7286242"/>
                <a:gd name="connsiteY55" fmla="*/ 33556 h 3458682"/>
                <a:gd name="connsiteX56" fmla="*/ 3100135 w 7286242"/>
                <a:gd name="connsiteY56" fmla="*/ 25167 h 3458682"/>
                <a:gd name="connsiteX57" fmla="*/ 3125302 w 7286242"/>
                <a:gd name="connsiteY57" fmla="*/ 16778 h 3458682"/>
                <a:gd name="connsiteX58" fmla="*/ 3225970 w 7286242"/>
                <a:gd name="connsiteY58" fmla="*/ 25167 h 3458682"/>
                <a:gd name="connsiteX59" fmla="*/ 3251137 w 7286242"/>
                <a:gd name="connsiteY59" fmla="*/ 33556 h 3458682"/>
                <a:gd name="connsiteX60" fmla="*/ 3284693 w 7286242"/>
                <a:gd name="connsiteY60" fmla="*/ 83890 h 3458682"/>
                <a:gd name="connsiteX61" fmla="*/ 3301471 w 7286242"/>
                <a:gd name="connsiteY61" fmla="*/ 109057 h 3458682"/>
                <a:gd name="connsiteX62" fmla="*/ 3326638 w 7286242"/>
                <a:gd name="connsiteY62" fmla="*/ 125835 h 3458682"/>
                <a:gd name="connsiteX63" fmla="*/ 3393750 w 7286242"/>
                <a:gd name="connsiteY63" fmla="*/ 184558 h 3458682"/>
                <a:gd name="connsiteX64" fmla="*/ 3418917 w 7286242"/>
                <a:gd name="connsiteY64" fmla="*/ 209725 h 3458682"/>
                <a:gd name="connsiteX65" fmla="*/ 3469251 w 7286242"/>
                <a:gd name="connsiteY65" fmla="*/ 243281 h 3458682"/>
                <a:gd name="connsiteX66" fmla="*/ 3595086 w 7286242"/>
                <a:gd name="connsiteY66" fmla="*/ 226503 h 3458682"/>
                <a:gd name="connsiteX67" fmla="*/ 3645420 w 7286242"/>
                <a:gd name="connsiteY67" fmla="*/ 192947 h 3458682"/>
                <a:gd name="connsiteX68" fmla="*/ 3670587 w 7286242"/>
                <a:gd name="connsiteY68" fmla="*/ 176169 h 3458682"/>
                <a:gd name="connsiteX69" fmla="*/ 3712532 w 7286242"/>
                <a:gd name="connsiteY69" fmla="*/ 134224 h 3458682"/>
                <a:gd name="connsiteX70" fmla="*/ 3754477 w 7286242"/>
                <a:gd name="connsiteY70" fmla="*/ 92279 h 3458682"/>
                <a:gd name="connsiteX71" fmla="*/ 3796421 w 7286242"/>
                <a:gd name="connsiteY71" fmla="*/ 58723 h 3458682"/>
                <a:gd name="connsiteX72" fmla="*/ 3821588 w 7286242"/>
                <a:gd name="connsiteY72" fmla="*/ 41945 h 3458682"/>
                <a:gd name="connsiteX73" fmla="*/ 3871922 w 7286242"/>
                <a:gd name="connsiteY73" fmla="*/ 25167 h 3458682"/>
                <a:gd name="connsiteX74" fmla="*/ 3947423 w 7286242"/>
                <a:gd name="connsiteY74" fmla="*/ 33556 h 3458682"/>
                <a:gd name="connsiteX75" fmla="*/ 3989368 w 7286242"/>
                <a:gd name="connsiteY75" fmla="*/ 83890 h 3458682"/>
                <a:gd name="connsiteX76" fmla="*/ 4014535 w 7286242"/>
                <a:gd name="connsiteY76" fmla="*/ 109057 h 3458682"/>
                <a:gd name="connsiteX77" fmla="*/ 4048091 w 7286242"/>
                <a:gd name="connsiteY77" fmla="*/ 159391 h 3458682"/>
                <a:gd name="connsiteX78" fmla="*/ 4073258 w 7286242"/>
                <a:gd name="connsiteY78" fmla="*/ 176169 h 3458682"/>
                <a:gd name="connsiteX79" fmla="*/ 4123592 w 7286242"/>
                <a:gd name="connsiteY79" fmla="*/ 226503 h 3458682"/>
                <a:gd name="connsiteX80" fmla="*/ 4148759 w 7286242"/>
                <a:gd name="connsiteY80" fmla="*/ 234892 h 3458682"/>
                <a:gd name="connsiteX81" fmla="*/ 4199093 w 7286242"/>
                <a:gd name="connsiteY81" fmla="*/ 268448 h 3458682"/>
                <a:gd name="connsiteX82" fmla="*/ 4308150 w 7286242"/>
                <a:gd name="connsiteY82" fmla="*/ 260059 h 3458682"/>
                <a:gd name="connsiteX83" fmla="*/ 4358484 w 7286242"/>
                <a:gd name="connsiteY83" fmla="*/ 209725 h 3458682"/>
                <a:gd name="connsiteX84" fmla="*/ 4408818 w 7286242"/>
                <a:gd name="connsiteY84" fmla="*/ 167780 h 3458682"/>
                <a:gd name="connsiteX85" fmla="*/ 4425596 w 7286242"/>
                <a:gd name="connsiteY85" fmla="*/ 142613 h 3458682"/>
                <a:gd name="connsiteX86" fmla="*/ 4475930 w 7286242"/>
                <a:gd name="connsiteY86" fmla="*/ 100668 h 3458682"/>
                <a:gd name="connsiteX87" fmla="*/ 4492708 w 7286242"/>
                <a:gd name="connsiteY87" fmla="*/ 75501 h 3458682"/>
                <a:gd name="connsiteX88" fmla="*/ 4517875 w 7286242"/>
                <a:gd name="connsiteY88" fmla="*/ 67112 h 3458682"/>
                <a:gd name="connsiteX89" fmla="*/ 4568209 w 7286242"/>
                <a:gd name="connsiteY89" fmla="*/ 33556 h 3458682"/>
                <a:gd name="connsiteX90" fmla="*/ 4593376 w 7286242"/>
                <a:gd name="connsiteY90" fmla="*/ 16778 h 3458682"/>
                <a:gd name="connsiteX91" fmla="*/ 4643710 w 7286242"/>
                <a:gd name="connsiteY91" fmla="*/ 0 h 3458682"/>
                <a:gd name="connsiteX92" fmla="*/ 4710821 w 7286242"/>
                <a:gd name="connsiteY92" fmla="*/ 8389 h 3458682"/>
                <a:gd name="connsiteX93" fmla="*/ 4752766 w 7286242"/>
                <a:gd name="connsiteY93" fmla="*/ 50334 h 3458682"/>
                <a:gd name="connsiteX94" fmla="*/ 4777933 w 7286242"/>
                <a:gd name="connsiteY94" fmla="*/ 67112 h 3458682"/>
                <a:gd name="connsiteX95" fmla="*/ 4803100 w 7286242"/>
                <a:gd name="connsiteY95" fmla="*/ 92279 h 3458682"/>
                <a:gd name="connsiteX96" fmla="*/ 4836656 w 7286242"/>
                <a:gd name="connsiteY96" fmla="*/ 142613 h 3458682"/>
                <a:gd name="connsiteX97" fmla="*/ 4878601 w 7286242"/>
                <a:gd name="connsiteY97" fmla="*/ 184558 h 3458682"/>
                <a:gd name="connsiteX98" fmla="*/ 4895379 w 7286242"/>
                <a:gd name="connsiteY98" fmla="*/ 209725 h 3458682"/>
                <a:gd name="connsiteX99" fmla="*/ 4920546 w 7286242"/>
                <a:gd name="connsiteY99" fmla="*/ 218114 h 3458682"/>
                <a:gd name="connsiteX100" fmla="*/ 4954102 w 7286242"/>
                <a:gd name="connsiteY100" fmla="*/ 234892 h 3458682"/>
                <a:gd name="connsiteX101" fmla="*/ 5054770 w 7286242"/>
                <a:gd name="connsiteY101" fmla="*/ 218114 h 3458682"/>
                <a:gd name="connsiteX102" fmla="*/ 5079937 w 7286242"/>
                <a:gd name="connsiteY102" fmla="*/ 201336 h 3458682"/>
                <a:gd name="connsiteX103" fmla="*/ 5096715 w 7286242"/>
                <a:gd name="connsiteY103" fmla="*/ 176169 h 3458682"/>
                <a:gd name="connsiteX104" fmla="*/ 5147049 w 7286242"/>
                <a:gd name="connsiteY104" fmla="*/ 142613 h 3458682"/>
                <a:gd name="connsiteX105" fmla="*/ 5188994 w 7286242"/>
                <a:gd name="connsiteY105" fmla="*/ 100668 h 3458682"/>
                <a:gd name="connsiteX106" fmla="*/ 5205772 w 7286242"/>
                <a:gd name="connsiteY106" fmla="*/ 75501 h 3458682"/>
                <a:gd name="connsiteX107" fmla="*/ 5230939 w 7286242"/>
                <a:gd name="connsiteY107" fmla="*/ 67112 h 3458682"/>
                <a:gd name="connsiteX108" fmla="*/ 5323218 w 7286242"/>
                <a:gd name="connsiteY108" fmla="*/ 25167 h 3458682"/>
                <a:gd name="connsiteX109" fmla="*/ 5440664 w 7286242"/>
                <a:gd name="connsiteY109" fmla="*/ 41945 h 3458682"/>
                <a:gd name="connsiteX110" fmla="*/ 5465831 w 7286242"/>
                <a:gd name="connsiteY110" fmla="*/ 58723 h 3458682"/>
                <a:gd name="connsiteX111" fmla="*/ 5499387 w 7286242"/>
                <a:gd name="connsiteY111" fmla="*/ 83890 h 3458682"/>
                <a:gd name="connsiteX112" fmla="*/ 5558110 w 7286242"/>
                <a:gd name="connsiteY112" fmla="*/ 151002 h 3458682"/>
                <a:gd name="connsiteX113" fmla="*/ 5591666 w 7286242"/>
                <a:gd name="connsiteY113" fmla="*/ 201336 h 3458682"/>
                <a:gd name="connsiteX114" fmla="*/ 5667166 w 7286242"/>
                <a:gd name="connsiteY114" fmla="*/ 251670 h 3458682"/>
                <a:gd name="connsiteX115" fmla="*/ 5692333 w 7286242"/>
                <a:gd name="connsiteY115" fmla="*/ 268448 h 3458682"/>
                <a:gd name="connsiteX116" fmla="*/ 5776223 w 7286242"/>
                <a:gd name="connsiteY116" fmla="*/ 293615 h 3458682"/>
                <a:gd name="connsiteX117" fmla="*/ 5851724 w 7286242"/>
                <a:gd name="connsiteY117" fmla="*/ 285226 h 3458682"/>
                <a:gd name="connsiteX118" fmla="*/ 5876891 w 7286242"/>
                <a:gd name="connsiteY118" fmla="*/ 276837 h 3458682"/>
                <a:gd name="connsiteX119" fmla="*/ 5902058 w 7286242"/>
                <a:gd name="connsiteY119" fmla="*/ 251670 h 3458682"/>
                <a:gd name="connsiteX120" fmla="*/ 5927225 w 7286242"/>
                <a:gd name="connsiteY120" fmla="*/ 234892 h 3458682"/>
                <a:gd name="connsiteX121" fmla="*/ 5969170 w 7286242"/>
                <a:gd name="connsiteY121" fmla="*/ 184558 h 3458682"/>
                <a:gd name="connsiteX122" fmla="*/ 5994337 w 7286242"/>
                <a:gd name="connsiteY122" fmla="*/ 167780 h 3458682"/>
                <a:gd name="connsiteX123" fmla="*/ 6019504 w 7286242"/>
                <a:gd name="connsiteY123" fmla="*/ 142613 h 3458682"/>
                <a:gd name="connsiteX124" fmla="*/ 6069838 w 7286242"/>
                <a:gd name="connsiteY124" fmla="*/ 109057 h 3458682"/>
                <a:gd name="connsiteX125" fmla="*/ 6111783 w 7286242"/>
                <a:gd name="connsiteY125" fmla="*/ 67112 h 3458682"/>
                <a:gd name="connsiteX126" fmla="*/ 6136950 w 7286242"/>
                <a:gd name="connsiteY126" fmla="*/ 41945 h 3458682"/>
                <a:gd name="connsiteX127" fmla="*/ 6187284 w 7286242"/>
                <a:gd name="connsiteY127" fmla="*/ 25167 h 3458682"/>
                <a:gd name="connsiteX128" fmla="*/ 6296341 w 7286242"/>
                <a:gd name="connsiteY128" fmla="*/ 33556 h 3458682"/>
                <a:gd name="connsiteX129" fmla="*/ 6321508 w 7286242"/>
                <a:gd name="connsiteY129" fmla="*/ 50334 h 3458682"/>
                <a:gd name="connsiteX130" fmla="*/ 6346675 w 7286242"/>
                <a:gd name="connsiteY130" fmla="*/ 58723 h 3458682"/>
                <a:gd name="connsiteX131" fmla="*/ 6371842 w 7286242"/>
                <a:gd name="connsiteY131" fmla="*/ 83890 h 3458682"/>
                <a:gd name="connsiteX132" fmla="*/ 6388620 w 7286242"/>
                <a:gd name="connsiteY132" fmla="*/ 109057 h 3458682"/>
                <a:gd name="connsiteX133" fmla="*/ 6422176 w 7286242"/>
                <a:gd name="connsiteY133" fmla="*/ 134224 h 3458682"/>
                <a:gd name="connsiteX134" fmla="*/ 6438954 w 7286242"/>
                <a:gd name="connsiteY134" fmla="*/ 159391 h 3458682"/>
                <a:gd name="connsiteX135" fmla="*/ 6489288 w 7286242"/>
                <a:gd name="connsiteY135" fmla="*/ 209725 h 3458682"/>
                <a:gd name="connsiteX136" fmla="*/ 6514455 w 7286242"/>
                <a:gd name="connsiteY136" fmla="*/ 234892 h 3458682"/>
                <a:gd name="connsiteX137" fmla="*/ 6548010 w 7286242"/>
                <a:gd name="connsiteY137" fmla="*/ 251670 h 3458682"/>
                <a:gd name="connsiteX138" fmla="*/ 6573177 w 7286242"/>
                <a:gd name="connsiteY138" fmla="*/ 268448 h 3458682"/>
                <a:gd name="connsiteX139" fmla="*/ 6640289 w 7286242"/>
                <a:gd name="connsiteY139" fmla="*/ 285226 h 3458682"/>
                <a:gd name="connsiteX140" fmla="*/ 6749346 w 7286242"/>
                <a:gd name="connsiteY140" fmla="*/ 276837 h 3458682"/>
                <a:gd name="connsiteX141" fmla="*/ 6799680 w 7286242"/>
                <a:gd name="connsiteY141" fmla="*/ 234892 h 3458682"/>
                <a:gd name="connsiteX142" fmla="*/ 6858403 w 7286242"/>
                <a:gd name="connsiteY142" fmla="*/ 167780 h 3458682"/>
                <a:gd name="connsiteX143" fmla="*/ 6883570 w 7286242"/>
                <a:gd name="connsiteY143" fmla="*/ 142613 h 3458682"/>
                <a:gd name="connsiteX144" fmla="*/ 6900348 w 7286242"/>
                <a:gd name="connsiteY144" fmla="*/ 117446 h 3458682"/>
                <a:gd name="connsiteX145" fmla="*/ 6950682 w 7286242"/>
                <a:gd name="connsiteY145" fmla="*/ 83890 h 3458682"/>
                <a:gd name="connsiteX146" fmla="*/ 6975849 w 7286242"/>
                <a:gd name="connsiteY146" fmla="*/ 67112 h 3458682"/>
                <a:gd name="connsiteX147" fmla="*/ 7026183 w 7286242"/>
                <a:gd name="connsiteY147" fmla="*/ 50334 h 3458682"/>
                <a:gd name="connsiteX148" fmla="*/ 7118462 w 7286242"/>
                <a:gd name="connsiteY148" fmla="*/ 58723 h 3458682"/>
                <a:gd name="connsiteX149" fmla="*/ 7152018 w 7286242"/>
                <a:gd name="connsiteY149" fmla="*/ 100668 h 3458682"/>
                <a:gd name="connsiteX150" fmla="*/ 7177185 w 7286242"/>
                <a:gd name="connsiteY150" fmla="*/ 117446 h 3458682"/>
                <a:gd name="connsiteX151" fmla="*/ 7202352 w 7286242"/>
                <a:gd name="connsiteY151" fmla="*/ 167780 h 3458682"/>
                <a:gd name="connsiteX152" fmla="*/ 7227519 w 7286242"/>
                <a:gd name="connsiteY152" fmla="*/ 218114 h 3458682"/>
                <a:gd name="connsiteX153" fmla="*/ 7252686 w 7286242"/>
                <a:gd name="connsiteY153" fmla="*/ 226503 h 3458682"/>
                <a:gd name="connsiteX154" fmla="*/ 7286242 w 7286242"/>
                <a:gd name="connsiteY154" fmla="*/ 243281 h 3458682"/>
                <a:gd name="connsiteX0" fmla="*/ 21 w 7286215"/>
                <a:gd name="connsiteY0" fmla="*/ 3458682 h 3458682"/>
                <a:gd name="connsiteX1" fmla="*/ 89408 w 7286215"/>
                <a:gd name="connsiteY1" fmla="*/ 1298445 h 3458682"/>
                <a:gd name="connsiteX2" fmla="*/ 122016 w 7286215"/>
                <a:gd name="connsiteY2" fmla="*/ 109057 h 3458682"/>
                <a:gd name="connsiteX3" fmla="*/ 147183 w 7286215"/>
                <a:gd name="connsiteY3" fmla="*/ 125835 h 3458682"/>
                <a:gd name="connsiteX4" fmla="*/ 197517 w 7286215"/>
                <a:gd name="connsiteY4" fmla="*/ 142613 h 3458682"/>
                <a:gd name="connsiteX5" fmla="*/ 373686 w 7286215"/>
                <a:gd name="connsiteY5" fmla="*/ 125835 h 3458682"/>
                <a:gd name="connsiteX6" fmla="*/ 398853 w 7286215"/>
                <a:gd name="connsiteY6" fmla="*/ 117446 h 3458682"/>
                <a:gd name="connsiteX7" fmla="*/ 424020 w 7286215"/>
                <a:gd name="connsiteY7" fmla="*/ 100668 h 3458682"/>
                <a:gd name="connsiteX8" fmla="*/ 449187 w 7286215"/>
                <a:gd name="connsiteY8" fmla="*/ 92279 h 3458682"/>
                <a:gd name="connsiteX9" fmla="*/ 474354 w 7286215"/>
                <a:gd name="connsiteY9" fmla="*/ 75501 h 3458682"/>
                <a:gd name="connsiteX10" fmla="*/ 549855 w 7286215"/>
                <a:gd name="connsiteY10" fmla="*/ 41945 h 3458682"/>
                <a:gd name="connsiteX11" fmla="*/ 684079 w 7286215"/>
                <a:gd name="connsiteY11" fmla="*/ 50334 h 3458682"/>
                <a:gd name="connsiteX12" fmla="*/ 784747 w 7286215"/>
                <a:gd name="connsiteY12" fmla="*/ 100668 h 3458682"/>
                <a:gd name="connsiteX13" fmla="*/ 835081 w 7286215"/>
                <a:gd name="connsiteY13" fmla="*/ 134224 h 3458682"/>
                <a:gd name="connsiteX14" fmla="*/ 885415 w 7286215"/>
                <a:gd name="connsiteY14" fmla="*/ 176169 h 3458682"/>
                <a:gd name="connsiteX15" fmla="*/ 935749 w 7286215"/>
                <a:gd name="connsiteY15" fmla="*/ 192947 h 3458682"/>
                <a:gd name="connsiteX16" fmla="*/ 960916 w 7286215"/>
                <a:gd name="connsiteY16" fmla="*/ 201336 h 3458682"/>
                <a:gd name="connsiteX17" fmla="*/ 1078361 w 7286215"/>
                <a:gd name="connsiteY17" fmla="*/ 192947 h 3458682"/>
                <a:gd name="connsiteX18" fmla="*/ 1103528 w 7286215"/>
                <a:gd name="connsiteY18" fmla="*/ 176169 h 3458682"/>
                <a:gd name="connsiteX19" fmla="*/ 1153862 w 7286215"/>
                <a:gd name="connsiteY19" fmla="*/ 159391 h 3458682"/>
                <a:gd name="connsiteX20" fmla="*/ 1254530 w 7286215"/>
                <a:gd name="connsiteY20" fmla="*/ 92279 h 3458682"/>
                <a:gd name="connsiteX21" fmla="*/ 1304864 w 7286215"/>
                <a:gd name="connsiteY21" fmla="*/ 58723 h 3458682"/>
                <a:gd name="connsiteX22" fmla="*/ 1330031 w 7286215"/>
                <a:gd name="connsiteY22" fmla="*/ 41945 h 3458682"/>
                <a:gd name="connsiteX23" fmla="*/ 1380365 w 7286215"/>
                <a:gd name="connsiteY23" fmla="*/ 25167 h 3458682"/>
                <a:gd name="connsiteX24" fmla="*/ 1464255 w 7286215"/>
                <a:gd name="connsiteY24" fmla="*/ 33556 h 3458682"/>
                <a:gd name="connsiteX25" fmla="*/ 1489422 w 7286215"/>
                <a:gd name="connsiteY25" fmla="*/ 50334 h 3458682"/>
                <a:gd name="connsiteX26" fmla="*/ 1539756 w 7286215"/>
                <a:gd name="connsiteY26" fmla="*/ 100668 h 3458682"/>
                <a:gd name="connsiteX27" fmla="*/ 1564923 w 7286215"/>
                <a:gd name="connsiteY27" fmla="*/ 109057 h 3458682"/>
                <a:gd name="connsiteX28" fmla="*/ 1615257 w 7286215"/>
                <a:gd name="connsiteY28" fmla="*/ 142613 h 3458682"/>
                <a:gd name="connsiteX29" fmla="*/ 1640424 w 7286215"/>
                <a:gd name="connsiteY29" fmla="*/ 159391 h 3458682"/>
                <a:gd name="connsiteX30" fmla="*/ 1665591 w 7286215"/>
                <a:gd name="connsiteY30" fmla="*/ 176169 h 3458682"/>
                <a:gd name="connsiteX31" fmla="*/ 1715925 w 7286215"/>
                <a:gd name="connsiteY31" fmla="*/ 201336 h 3458682"/>
                <a:gd name="connsiteX32" fmla="*/ 1808204 w 7286215"/>
                <a:gd name="connsiteY32" fmla="*/ 226503 h 3458682"/>
                <a:gd name="connsiteX33" fmla="*/ 1875316 w 7286215"/>
                <a:gd name="connsiteY33" fmla="*/ 218114 h 3458682"/>
                <a:gd name="connsiteX34" fmla="*/ 1908872 w 7286215"/>
                <a:gd name="connsiteY34" fmla="*/ 201336 h 3458682"/>
                <a:gd name="connsiteX35" fmla="*/ 1934039 w 7286215"/>
                <a:gd name="connsiteY35" fmla="*/ 192947 h 3458682"/>
                <a:gd name="connsiteX36" fmla="*/ 2009539 w 7286215"/>
                <a:gd name="connsiteY36" fmla="*/ 142613 h 3458682"/>
                <a:gd name="connsiteX37" fmla="*/ 2034706 w 7286215"/>
                <a:gd name="connsiteY37" fmla="*/ 125835 h 3458682"/>
                <a:gd name="connsiteX38" fmla="*/ 2085040 w 7286215"/>
                <a:gd name="connsiteY38" fmla="*/ 92279 h 3458682"/>
                <a:gd name="connsiteX39" fmla="*/ 2160541 w 7286215"/>
                <a:gd name="connsiteY39" fmla="*/ 50334 h 3458682"/>
                <a:gd name="connsiteX40" fmla="*/ 2185708 w 7286215"/>
                <a:gd name="connsiteY40" fmla="*/ 41945 h 3458682"/>
                <a:gd name="connsiteX41" fmla="*/ 2345099 w 7286215"/>
                <a:gd name="connsiteY41" fmla="*/ 50334 h 3458682"/>
                <a:gd name="connsiteX42" fmla="*/ 2361877 w 7286215"/>
                <a:gd name="connsiteY42" fmla="*/ 75501 h 3458682"/>
                <a:gd name="connsiteX43" fmla="*/ 2412211 w 7286215"/>
                <a:gd name="connsiteY43" fmla="*/ 109057 h 3458682"/>
                <a:gd name="connsiteX44" fmla="*/ 2454156 w 7286215"/>
                <a:gd name="connsiteY44" fmla="*/ 151002 h 3458682"/>
                <a:gd name="connsiteX45" fmla="*/ 2521268 w 7286215"/>
                <a:gd name="connsiteY45" fmla="*/ 209725 h 3458682"/>
                <a:gd name="connsiteX46" fmla="*/ 2596769 w 7286215"/>
                <a:gd name="connsiteY46" fmla="*/ 234892 h 3458682"/>
                <a:gd name="connsiteX47" fmla="*/ 2621936 w 7286215"/>
                <a:gd name="connsiteY47" fmla="*/ 243281 h 3458682"/>
                <a:gd name="connsiteX48" fmla="*/ 2722604 w 7286215"/>
                <a:gd name="connsiteY48" fmla="*/ 226503 h 3458682"/>
                <a:gd name="connsiteX49" fmla="*/ 2772938 w 7286215"/>
                <a:gd name="connsiteY49" fmla="*/ 209725 h 3458682"/>
                <a:gd name="connsiteX50" fmla="*/ 2823272 w 7286215"/>
                <a:gd name="connsiteY50" fmla="*/ 167780 h 3458682"/>
                <a:gd name="connsiteX51" fmla="*/ 2848439 w 7286215"/>
                <a:gd name="connsiteY51" fmla="*/ 142613 h 3458682"/>
                <a:gd name="connsiteX52" fmla="*/ 2873605 w 7286215"/>
                <a:gd name="connsiteY52" fmla="*/ 125835 h 3458682"/>
                <a:gd name="connsiteX53" fmla="*/ 2923939 w 7286215"/>
                <a:gd name="connsiteY53" fmla="*/ 83890 h 3458682"/>
                <a:gd name="connsiteX54" fmla="*/ 2999440 w 7286215"/>
                <a:gd name="connsiteY54" fmla="*/ 58723 h 3458682"/>
                <a:gd name="connsiteX55" fmla="*/ 3074941 w 7286215"/>
                <a:gd name="connsiteY55" fmla="*/ 33556 h 3458682"/>
                <a:gd name="connsiteX56" fmla="*/ 3100108 w 7286215"/>
                <a:gd name="connsiteY56" fmla="*/ 25167 h 3458682"/>
                <a:gd name="connsiteX57" fmla="*/ 3125275 w 7286215"/>
                <a:gd name="connsiteY57" fmla="*/ 16778 h 3458682"/>
                <a:gd name="connsiteX58" fmla="*/ 3225943 w 7286215"/>
                <a:gd name="connsiteY58" fmla="*/ 25167 h 3458682"/>
                <a:gd name="connsiteX59" fmla="*/ 3251110 w 7286215"/>
                <a:gd name="connsiteY59" fmla="*/ 33556 h 3458682"/>
                <a:gd name="connsiteX60" fmla="*/ 3284666 w 7286215"/>
                <a:gd name="connsiteY60" fmla="*/ 83890 h 3458682"/>
                <a:gd name="connsiteX61" fmla="*/ 3301444 w 7286215"/>
                <a:gd name="connsiteY61" fmla="*/ 109057 h 3458682"/>
                <a:gd name="connsiteX62" fmla="*/ 3326611 w 7286215"/>
                <a:gd name="connsiteY62" fmla="*/ 125835 h 3458682"/>
                <a:gd name="connsiteX63" fmla="*/ 3393723 w 7286215"/>
                <a:gd name="connsiteY63" fmla="*/ 184558 h 3458682"/>
                <a:gd name="connsiteX64" fmla="*/ 3418890 w 7286215"/>
                <a:gd name="connsiteY64" fmla="*/ 209725 h 3458682"/>
                <a:gd name="connsiteX65" fmla="*/ 3469224 w 7286215"/>
                <a:gd name="connsiteY65" fmla="*/ 243281 h 3458682"/>
                <a:gd name="connsiteX66" fmla="*/ 3595059 w 7286215"/>
                <a:gd name="connsiteY66" fmla="*/ 226503 h 3458682"/>
                <a:gd name="connsiteX67" fmla="*/ 3645393 w 7286215"/>
                <a:gd name="connsiteY67" fmla="*/ 192947 h 3458682"/>
                <a:gd name="connsiteX68" fmla="*/ 3670560 w 7286215"/>
                <a:gd name="connsiteY68" fmla="*/ 176169 h 3458682"/>
                <a:gd name="connsiteX69" fmla="*/ 3712505 w 7286215"/>
                <a:gd name="connsiteY69" fmla="*/ 134224 h 3458682"/>
                <a:gd name="connsiteX70" fmla="*/ 3754450 w 7286215"/>
                <a:gd name="connsiteY70" fmla="*/ 92279 h 3458682"/>
                <a:gd name="connsiteX71" fmla="*/ 3796394 w 7286215"/>
                <a:gd name="connsiteY71" fmla="*/ 58723 h 3458682"/>
                <a:gd name="connsiteX72" fmla="*/ 3821561 w 7286215"/>
                <a:gd name="connsiteY72" fmla="*/ 41945 h 3458682"/>
                <a:gd name="connsiteX73" fmla="*/ 3871895 w 7286215"/>
                <a:gd name="connsiteY73" fmla="*/ 25167 h 3458682"/>
                <a:gd name="connsiteX74" fmla="*/ 3947396 w 7286215"/>
                <a:gd name="connsiteY74" fmla="*/ 33556 h 3458682"/>
                <a:gd name="connsiteX75" fmla="*/ 3989341 w 7286215"/>
                <a:gd name="connsiteY75" fmla="*/ 83890 h 3458682"/>
                <a:gd name="connsiteX76" fmla="*/ 4014508 w 7286215"/>
                <a:gd name="connsiteY76" fmla="*/ 109057 h 3458682"/>
                <a:gd name="connsiteX77" fmla="*/ 4048064 w 7286215"/>
                <a:gd name="connsiteY77" fmla="*/ 159391 h 3458682"/>
                <a:gd name="connsiteX78" fmla="*/ 4073231 w 7286215"/>
                <a:gd name="connsiteY78" fmla="*/ 176169 h 3458682"/>
                <a:gd name="connsiteX79" fmla="*/ 4123565 w 7286215"/>
                <a:gd name="connsiteY79" fmla="*/ 226503 h 3458682"/>
                <a:gd name="connsiteX80" fmla="*/ 4148732 w 7286215"/>
                <a:gd name="connsiteY80" fmla="*/ 234892 h 3458682"/>
                <a:gd name="connsiteX81" fmla="*/ 4199066 w 7286215"/>
                <a:gd name="connsiteY81" fmla="*/ 268448 h 3458682"/>
                <a:gd name="connsiteX82" fmla="*/ 4308123 w 7286215"/>
                <a:gd name="connsiteY82" fmla="*/ 260059 h 3458682"/>
                <a:gd name="connsiteX83" fmla="*/ 4358457 w 7286215"/>
                <a:gd name="connsiteY83" fmla="*/ 209725 h 3458682"/>
                <a:gd name="connsiteX84" fmla="*/ 4408791 w 7286215"/>
                <a:gd name="connsiteY84" fmla="*/ 167780 h 3458682"/>
                <a:gd name="connsiteX85" fmla="*/ 4425569 w 7286215"/>
                <a:gd name="connsiteY85" fmla="*/ 142613 h 3458682"/>
                <a:gd name="connsiteX86" fmla="*/ 4475903 w 7286215"/>
                <a:gd name="connsiteY86" fmla="*/ 100668 h 3458682"/>
                <a:gd name="connsiteX87" fmla="*/ 4492681 w 7286215"/>
                <a:gd name="connsiteY87" fmla="*/ 75501 h 3458682"/>
                <a:gd name="connsiteX88" fmla="*/ 4517848 w 7286215"/>
                <a:gd name="connsiteY88" fmla="*/ 67112 h 3458682"/>
                <a:gd name="connsiteX89" fmla="*/ 4568182 w 7286215"/>
                <a:gd name="connsiteY89" fmla="*/ 33556 h 3458682"/>
                <a:gd name="connsiteX90" fmla="*/ 4593349 w 7286215"/>
                <a:gd name="connsiteY90" fmla="*/ 16778 h 3458682"/>
                <a:gd name="connsiteX91" fmla="*/ 4643683 w 7286215"/>
                <a:gd name="connsiteY91" fmla="*/ 0 h 3458682"/>
                <a:gd name="connsiteX92" fmla="*/ 4710794 w 7286215"/>
                <a:gd name="connsiteY92" fmla="*/ 8389 h 3458682"/>
                <a:gd name="connsiteX93" fmla="*/ 4752739 w 7286215"/>
                <a:gd name="connsiteY93" fmla="*/ 50334 h 3458682"/>
                <a:gd name="connsiteX94" fmla="*/ 4777906 w 7286215"/>
                <a:gd name="connsiteY94" fmla="*/ 67112 h 3458682"/>
                <a:gd name="connsiteX95" fmla="*/ 4803073 w 7286215"/>
                <a:gd name="connsiteY95" fmla="*/ 92279 h 3458682"/>
                <a:gd name="connsiteX96" fmla="*/ 4836629 w 7286215"/>
                <a:gd name="connsiteY96" fmla="*/ 142613 h 3458682"/>
                <a:gd name="connsiteX97" fmla="*/ 4878574 w 7286215"/>
                <a:gd name="connsiteY97" fmla="*/ 184558 h 3458682"/>
                <a:gd name="connsiteX98" fmla="*/ 4895352 w 7286215"/>
                <a:gd name="connsiteY98" fmla="*/ 209725 h 3458682"/>
                <a:gd name="connsiteX99" fmla="*/ 4920519 w 7286215"/>
                <a:gd name="connsiteY99" fmla="*/ 218114 h 3458682"/>
                <a:gd name="connsiteX100" fmla="*/ 4954075 w 7286215"/>
                <a:gd name="connsiteY100" fmla="*/ 234892 h 3458682"/>
                <a:gd name="connsiteX101" fmla="*/ 5054743 w 7286215"/>
                <a:gd name="connsiteY101" fmla="*/ 218114 h 3458682"/>
                <a:gd name="connsiteX102" fmla="*/ 5079910 w 7286215"/>
                <a:gd name="connsiteY102" fmla="*/ 201336 h 3458682"/>
                <a:gd name="connsiteX103" fmla="*/ 5096688 w 7286215"/>
                <a:gd name="connsiteY103" fmla="*/ 176169 h 3458682"/>
                <a:gd name="connsiteX104" fmla="*/ 5147022 w 7286215"/>
                <a:gd name="connsiteY104" fmla="*/ 142613 h 3458682"/>
                <a:gd name="connsiteX105" fmla="*/ 5188967 w 7286215"/>
                <a:gd name="connsiteY105" fmla="*/ 100668 h 3458682"/>
                <a:gd name="connsiteX106" fmla="*/ 5205745 w 7286215"/>
                <a:gd name="connsiteY106" fmla="*/ 75501 h 3458682"/>
                <a:gd name="connsiteX107" fmla="*/ 5230912 w 7286215"/>
                <a:gd name="connsiteY107" fmla="*/ 67112 h 3458682"/>
                <a:gd name="connsiteX108" fmla="*/ 5323191 w 7286215"/>
                <a:gd name="connsiteY108" fmla="*/ 25167 h 3458682"/>
                <a:gd name="connsiteX109" fmla="*/ 5440637 w 7286215"/>
                <a:gd name="connsiteY109" fmla="*/ 41945 h 3458682"/>
                <a:gd name="connsiteX110" fmla="*/ 5465804 w 7286215"/>
                <a:gd name="connsiteY110" fmla="*/ 58723 h 3458682"/>
                <a:gd name="connsiteX111" fmla="*/ 5499360 w 7286215"/>
                <a:gd name="connsiteY111" fmla="*/ 83890 h 3458682"/>
                <a:gd name="connsiteX112" fmla="*/ 5558083 w 7286215"/>
                <a:gd name="connsiteY112" fmla="*/ 151002 h 3458682"/>
                <a:gd name="connsiteX113" fmla="*/ 5591639 w 7286215"/>
                <a:gd name="connsiteY113" fmla="*/ 201336 h 3458682"/>
                <a:gd name="connsiteX114" fmla="*/ 5667139 w 7286215"/>
                <a:gd name="connsiteY114" fmla="*/ 251670 h 3458682"/>
                <a:gd name="connsiteX115" fmla="*/ 5692306 w 7286215"/>
                <a:gd name="connsiteY115" fmla="*/ 268448 h 3458682"/>
                <a:gd name="connsiteX116" fmla="*/ 5776196 w 7286215"/>
                <a:gd name="connsiteY116" fmla="*/ 293615 h 3458682"/>
                <a:gd name="connsiteX117" fmla="*/ 5851697 w 7286215"/>
                <a:gd name="connsiteY117" fmla="*/ 285226 h 3458682"/>
                <a:gd name="connsiteX118" fmla="*/ 5876864 w 7286215"/>
                <a:gd name="connsiteY118" fmla="*/ 276837 h 3458682"/>
                <a:gd name="connsiteX119" fmla="*/ 5902031 w 7286215"/>
                <a:gd name="connsiteY119" fmla="*/ 251670 h 3458682"/>
                <a:gd name="connsiteX120" fmla="*/ 5927198 w 7286215"/>
                <a:gd name="connsiteY120" fmla="*/ 234892 h 3458682"/>
                <a:gd name="connsiteX121" fmla="*/ 5969143 w 7286215"/>
                <a:gd name="connsiteY121" fmla="*/ 184558 h 3458682"/>
                <a:gd name="connsiteX122" fmla="*/ 5994310 w 7286215"/>
                <a:gd name="connsiteY122" fmla="*/ 167780 h 3458682"/>
                <a:gd name="connsiteX123" fmla="*/ 6019477 w 7286215"/>
                <a:gd name="connsiteY123" fmla="*/ 142613 h 3458682"/>
                <a:gd name="connsiteX124" fmla="*/ 6069811 w 7286215"/>
                <a:gd name="connsiteY124" fmla="*/ 109057 h 3458682"/>
                <a:gd name="connsiteX125" fmla="*/ 6111756 w 7286215"/>
                <a:gd name="connsiteY125" fmla="*/ 67112 h 3458682"/>
                <a:gd name="connsiteX126" fmla="*/ 6136923 w 7286215"/>
                <a:gd name="connsiteY126" fmla="*/ 41945 h 3458682"/>
                <a:gd name="connsiteX127" fmla="*/ 6187257 w 7286215"/>
                <a:gd name="connsiteY127" fmla="*/ 25167 h 3458682"/>
                <a:gd name="connsiteX128" fmla="*/ 6296314 w 7286215"/>
                <a:gd name="connsiteY128" fmla="*/ 33556 h 3458682"/>
                <a:gd name="connsiteX129" fmla="*/ 6321481 w 7286215"/>
                <a:gd name="connsiteY129" fmla="*/ 50334 h 3458682"/>
                <a:gd name="connsiteX130" fmla="*/ 6346648 w 7286215"/>
                <a:gd name="connsiteY130" fmla="*/ 58723 h 3458682"/>
                <a:gd name="connsiteX131" fmla="*/ 6371815 w 7286215"/>
                <a:gd name="connsiteY131" fmla="*/ 83890 h 3458682"/>
                <a:gd name="connsiteX132" fmla="*/ 6388593 w 7286215"/>
                <a:gd name="connsiteY132" fmla="*/ 109057 h 3458682"/>
                <a:gd name="connsiteX133" fmla="*/ 6422149 w 7286215"/>
                <a:gd name="connsiteY133" fmla="*/ 134224 h 3458682"/>
                <a:gd name="connsiteX134" fmla="*/ 6438927 w 7286215"/>
                <a:gd name="connsiteY134" fmla="*/ 159391 h 3458682"/>
                <a:gd name="connsiteX135" fmla="*/ 6489261 w 7286215"/>
                <a:gd name="connsiteY135" fmla="*/ 209725 h 3458682"/>
                <a:gd name="connsiteX136" fmla="*/ 6514428 w 7286215"/>
                <a:gd name="connsiteY136" fmla="*/ 234892 h 3458682"/>
                <a:gd name="connsiteX137" fmla="*/ 6547983 w 7286215"/>
                <a:gd name="connsiteY137" fmla="*/ 251670 h 3458682"/>
                <a:gd name="connsiteX138" fmla="*/ 6573150 w 7286215"/>
                <a:gd name="connsiteY138" fmla="*/ 268448 h 3458682"/>
                <a:gd name="connsiteX139" fmla="*/ 6640262 w 7286215"/>
                <a:gd name="connsiteY139" fmla="*/ 285226 h 3458682"/>
                <a:gd name="connsiteX140" fmla="*/ 6749319 w 7286215"/>
                <a:gd name="connsiteY140" fmla="*/ 276837 h 3458682"/>
                <a:gd name="connsiteX141" fmla="*/ 6799653 w 7286215"/>
                <a:gd name="connsiteY141" fmla="*/ 234892 h 3458682"/>
                <a:gd name="connsiteX142" fmla="*/ 6858376 w 7286215"/>
                <a:gd name="connsiteY142" fmla="*/ 167780 h 3458682"/>
                <a:gd name="connsiteX143" fmla="*/ 6883543 w 7286215"/>
                <a:gd name="connsiteY143" fmla="*/ 142613 h 3458682"/>
                <a:gd name="connsiteX144" fmla="*/ 6900321 w 7286215"/>
                <a:gd name="connsiteY144" fmla="*/ 117446 h 3458682"/>
                <a:gd name="connsiteX145" fmla="*/ 6950655 w 7286215"/>
                <a:gd name="connsiteY145" fmla="*/ 83890 h 3458682"/>
                <a:gd name="connsiteX146" fmla="*/ 6975822 w 7286215"/>
                <a:gd name="connsiteY146" fmla="*/ 67112 h 3458682"/>
                <a:gd name="connsiteX147" fmla="*/ 7026156 w 7286215"/>
                <a:gd name="connsiteY147" fmla="*/ 50334 h 3458682"/>
                <a:gd name="connsiteX148" fmla="*/ 7118435 w 7286215"/>
                <a:gd name="connsiteY148" fmla="*/ 58723 h 3458682"/>
                <a:gd name="connsiteX149" fmla="*/ 7151991 w 7286215"/>
                <a:gd name="connsiteY149" fmla="*/ 100668 h 3458682"/>
                <a:gd name="connsiteX150" fmla="*/ 7177158 w 7286215"/>
                <a:gd name="connsiteY150" fmla="*/ 117446 h 3458682"/>
                <a:gd name="connsiteX151" fmla="*/ 7202325 w 7286215"/>
                <a:gd name="connsiteY151" fmla="*/ 167780 h 3458682"/>
                <a:gd name="connsiteX152" fmla="*/ 7227492 w 7286215"/>
                <a:gd name="connsiteY152" fmla="*/ 218114 h 3458682"/>
                <a:gd name="connsiteX153" fmla="*/ 7252659 w 7286215"/>
                <a:gd name="connsiteY153" fmla="*/ 226503 h 3458682"/>
                <a:gd name="connsiteX154" fmla="*/ 7286215 w 7286215"/>
                <a:gd name="connsiteY154" fmla="*/ 243281 h 3458682"/>
                <a:gd name="connsiteX0" fmla="*/ 1894459 w 7196870"/>
                <a:gd name="connsiteY0" fmla="*/ 3169380 h 3169380"/>
                <a:gd name="connsiteX1" fmla="*/ 63 w 7196870"/>
                <a:gd name="connsiteY1" fmla="*/ 1298445 h 3169380"/>
                <a:gd name="connsiteX2" fmla="*/ 32671 w 7196870"/>
                <a:gd name="connsiteY2" fmla="*/ 109057 h 3169380"/>
                <a:gd name="connsiteX3" fmla="*/ 57838 w 7196870"/>
                <a:gd name="connsiteY3" fmla="*/ 125835 h 3169380"/>
                <a:gd name="connsiteX4" fmla="*/ 108172 w 7196870"/>
                <a:gd name="connsiteY4" fmla="*/ 142613 h 3169380"/>
                <a:gd name="connsiteX5" fmla="*/ 284341 w 7196870"/>
                <a:gd name="connsiteY5" fmla="*/ 125835 h 3169380"/>
                <a:gd name="connsiteX6" fmla="*/ 309508 w 7196870"/>
                <a:gd name="connsiteY6" fmla="*/ 117446 h 3169380"/>
                <a:gd name="connsiteX7" fmla="*/ 334675 w 7196870"/>
                <a:gd name="connsiteY7" fmla="*/ 100668 h 3169380"/>
                <a:gd name="connsiteX8" fmla="*/ 359842 w 7196870"/>
                <a:gd name="connsiteY8" fmla="*/ 92279 h 3169380"/>
                <a:gd name="connsiteX9" fmla="*/ 385009 w 7196870"/>
                <a:gd name="connsiteY9" fmla="*/ 75501 h 3169380"/>
                <a:gd name="connsiteX10" fmla="*/ 460510 w 7196870"/>
                <a:gd name="connsiteY10" fmla="*/ 41945 h 3169380"/>
                <a:gd name="connsiteX11" fmla="*/ 594734 w 7196870"/>
                <a:gd name="connsiteY11" fmla="*/ 50334 h 3169380"/>
                <a:gd name="connsiteX12" fmla="*/ 695402 w 7196870"/>
                <a:gd name="connsiteY12" fmla="*/ 100668 h 3169380"/>
                <a:gd name="connsiteX13" fmla="*/ 745736 w 7196870"/>
                <a:gd name="connsiteY13" fmla="*/ 134224 h 3169380"/>
                <a:gd name="connsiteX14" fmla="*/ 796070 w 7196870"/>
                <a:gd name="connsiteY14" fmla="*/ 176169 h 3169380"/>
                <a:gd name="connsiteX15" fmla="*/ 846404 w 7196870"/>
                <a:gd name="connsiteY15" fmla="*/ 192947 h 3169380"/>
                <a:gd name="connsiteX16" fmla="*/ 871571 w 7196870"/>
                <a:gd name="connsiteY16" fmla="*/ 201336 h 3169380"/>
                <a:gd name="connsiteX17" fmla="*/ 989016 w 7196870"/>
                <a:gd name="connsiteY17" fmla="*/ 192947 h 3169380"/>
                <a:gd name="connsiteX18" fmla="*/ 1014183 w 7196870"/>
                <a:gd name="connsiteY18" fmla="*/ 176169 h 3169380"/>
                <a:gd name="connsiteX19" fmla="*/ 1064517 w 7196870"/>
                <a:gd name="connsiteY19" fmla="*/ 159391 h 3169380"/>
                <a:gd name="connsiteX20" fmla="*/ 1165185 w 7196870"/>
                <a:gd name="connsiteY20" fmla="*/ 92279 h 3169380"/>
                <a:gd name="connsiteX21" fmla="*/ 1215519 w 7196870"/>
                <a:gd name="connsiteY21" fmla="*/ 58723 h 3169380"/>
                <a:gd name="connsiteX22" fmla="*/ 1240686 w 7196870"/>
                <a:gd name="connsiteY22" fmla="*/ 41945 h 3169380"/>
                <a:gd name="connsiteX23" fmla="*/ 1291020 w 7196870"/>
                <a:gd name="connsiteY23" fmla="*/ 25167 h 3169380"/>
                <a:gd name="connsiteX24" fmla="*/ 1374910 w 7196870"/>
                <a:gd name="connsiteY24" fmla="*/ 33556 h 3169380"/>
                <a:gd name="connsiteX25" fmla="*/ 1400077 w 7196870"/>
                <a:gd name="connsiteY25" fmla="*/ 50334 h 3169380"/>
                <a:gd name="connsiteX26" fmla="*/ 1450411 w 7196870"/>
                <a:gd name="connsiteY26" fmla="*/ 100668 h 3169380"/>
                <a:gd name="connsiteX27" fmla="*/ 1475578 w 7196870"/>
                <a:gd name="connsiteY27" fmla="*/ 109057 h 3169380"/>
                <a:gd name="connsiteX28" fmla="*/ 1525912 w 7196870"/>
                <a:gd name="connsiteY28" fmla="*/ 142613 h 3169380"/>
                <a:gd name="connsiteX29" fmla="*/ 1551079 w 7196870"/>
                <a:gd name="connsiteY29" fmla="*/ 159391 h 3169380"/>
                <a:gd name="connsiteX30" fmla="*/ 1576246 w 7196870"/>
                <a:gd name="connsiteY30" fmla="*/ 176169 h 3169380"/>
                <a:gd name="connsiteX31" fmla="*/ 1626580 w 7196870"/>
                <a:gd name="connsiteY31" fmla="*/ 201336 h 3169380"/>
                <a:gd name="connsiteX32" fmla="*/ 1718859 w 7196870"/>
                <a:gd name="connsiteY32" fmla="*/ 226503 h 3169380"/>
                <a:gd name="connsiteX33" fmla="*/ 1785971 w 7196870"/>
                <a:gd name="connsiteY33" fmla="*/ 218114 h 3169380"/>
                <a:gd name="connsiteX34" fmla="*/ 1819527 w 7196870"/>
                <a:gd name="connsiteY34" fmla="*/ 201336 h 3169380"/>
                <a:gd name="connsiteX35" fmla="*/ 1844694 w 7196870"/>
                <a:gd name="connsiteY35" fmla="*/ 192947 h 3169380"/>
                <a:gd name="connsiteX36" fmla="*/ 1920194 w 7196870"/>
                <a:gd name="connsiteY36" fmla="*/ 142613 h 3169380"/>
                <a:gd name="connsiteX37" fmla="*/ 1945361 w 7196870"/>
                <a:gd name="connsiteY37" fmla="*/ 125835 h 3169380"/>
                <a:gd name="connsiteX38" fmla="*/ 1995695 w 7196870"/>
                <a:gd name="connsiteY38" fmla="*/ 92279 h 3169380"/>
                <a:gd name="connsiteX39" fmla="*/ 2071196 w 7196870"/>
                <a:gd name="connsiteY39" fmla="*/ 50334 h 3169380"/>
                <a:gd name="connsiteX40" fmla="*/ 2096363 w 7196870"/>
                <a:gd name="connsiteY40" fmla="*/ 41945 h 3169380"/>
                <a:gd name="connsiteX41" fmla="*/ 2255754 w 7196870"/>
                <a:gd name="connsiteY41" fmla="*/ 50334 h 3169380"/>
                <a:gd name="connsiteX42" fmla="*/ 2272532 w 7196870"/>
                <a:gd name="connsiteY42" fmla="*/ 75501 h 3169380"/>
                <a:gd name="connsiteX43" fmla="*/ 2322866 w 7196870"/>
                <a:gd name="connsiteY43" fmla="*/ 109057 h 3169380"/>
                <a:gd name="connsiteX44" fmla="*/ 2364811 w 7196870"/>
                <a:gd name="connsiteY44" fmla="*/ 151002 h 3169380"/>
                <a:gd name="connsiteX45" fmla="*/ 2431923 w 7196870"/>
                <a:gd name="connsiteY45" fmla="*/ 209725 h 3169380"/>
                <a:gd name="connsiteX46" fmla="*/ 2507424 w 7196870"/>
                <a:gd name="connsiteY46" fmla="*/ 234892 h 3169380"/>
                <a:gd name="connsiteX47" fmla="*/ 2532591 w 7196870"/>
                <a:gd name="connsiteY47" fmla="*/ 243281 h 3169380"/>
                <a:gd name="connsiteX48" fmla="*/ 2633259 w 7196870"/>
                <a:gd name="connsiteY48" fmla="*/ 226503 h 3169380"/>
                <a:gd name="connsiteX49" fmla="*/ 2683593 w 7196870"/>
                <a:gd name="connsiteY49" fmla="*/ 209725 h 3169380"/>
                <a:gd name="connsiteX50" fmla="*/ 2733927 w 7196870"/>
                <a:gd name="connsiteY50" fmla="*/ 167780 h 3169380"/>
                <a:gd name="connsiteX51" fmla="*/ 2759094 w 7196870"/>
                <a:gd name="connsiteY51" fmla="*/ 142613 h 3169380"/>
                <a:gd name="connsiteX52" fmla="*/ 2784260 w 7196870"/>
                <a:gd name="connsiteY52" fmla="*/ 125835 h 3169380"/>
                <a:gd name="connsiteX53" fmla="*/ 2834594 w 7196870"/>
                <a:gd name="connsiteY53" fmla="*/ 83890 h 3169380"/>
                <a:gd name="connsiteX54" fmla="*/ 2910095 w 7196870"/>
                <a:gd name="connsiteY54" fmla="*/ 58723 h 3169380"/>
                <a:gd name="connsiteX55" fmla="*/ 2985596 w 7196870"/>
                <a:gd name="connsiteY55" fmla="*/ 33556 h 3169380"/>
                <a:gd name="connsiteX56" fmla="*/ 3010763 w 7196870"/>
                <a:gd name="connsiteY56" fmla="*/ 25167 h 3169380"/>
                <a:gd name="connsiteX57" fmla="*/ 3035930 w 7196870"/>
                <a:gd name="connsiteY57" fmla="*/ 16778 h 3169380"/>
                <a:gd name="connsiteX58" fmla="*/ 3136598 w 7196870"/>
                <a:gd name="connsiteY58" fmla="*/ 25167 h 3169380"/>
                <a:gd name="connsiteX59" fmla="*/ 3161765 w 7196870"/>
                <a:gd name="connsiteY59" fmla="*/ 33556 h 3169380"/>
                <a:gd name="connsiteX60" fmla="*/ 3195321 w 7196870"/>
                <a:gd name="connsiteY60" fmla="*/ 83890 h 3169380"/>
                <a:gd name="connsiteX61" fmla="*/ 3212099 w 7196870"/>
                <a:gd name="connsiteY61" fmla="*/ 109057 h 3169380"/>
                <a:gd name="connsiteX62" fmla="*/ 3237266 w 7196870"/>
                <a:gd name="connsiteY62" fmla="*/ 125835 h 3169380"/>
                <a:gd name="connsiteX63" fmla="*/ 3304378 w 7196870"/>
                <a:gd name="connsiteY63" fmla="*/ 184558 h 3169380"/>
                <a:gd name="connsiteX64" fmla="*/ 3329545 w 7196870"/>
                <a:gd name="connsiteY64" fmla="*/ 209725 h 3169380"/>
                <a:gd name="connsiteX65" fmla="*/ 3379879 w 7196870"/>
                <a:gd name="connsiteY65" fmla="*/ 243281 h 3169380"/>
                <a:gd name="connsiteX66" fmla="*/ 3505714 w 7196870"/>
                <a:gd name="connsiteY66" fmla="*/ 226503 h 3169380"/>
                <a:gd name="connsiteX67" fmla="*/ 3556048 w 7196870"/>
                <a:gd name="connsiteY67" fmla="*/ 192947 h 3169380"/>
                <a:gd name="connsiteX68" fmla="*/ 3581215 w 7196870"/>
                <a:gd name="connsiteY68" fmla="*/ 176169 h 3169380"/>
                <a:gd name="connsiteX69" fmla="*/ 3623160 w 7196870"/>
                <a:gd name="connsiteY69" fmla="*/ 134224 h 3169380"/>
                <a:gd name="connsiteX70" fmla="*/ 3665105 w 7196870"/>
                <a:gd name="connsiteY70" fmla="*/ 92279 h 3169380"/>
                <a:gd name="connsiteX71" fmla="*/ 3707049 w 7196870"/>
                <a:gd name="connsiteY71" fmla="*/ 58723 h 3169380"/>
                <a:gd name="connsiteX72" fmla="*/ 3732216 w 7196870"/>
                <a:gd name="connsiteY72" fmla="*/ 41945 h 3169380"/>
                <a:gd name="connsiteX73" fmla="*/ 3782550 w 7196870"/>
                <a:gd name="connsiteY73" fmla="*/ 25167 h 3169380"/>
                <a:gd name="connsiteX74" fmla="*/ 3858051 w 7196870"/>
                <a:gd name="connsiteY74" fmla="*/ 33556 h 3169380"/>
                <a:gd name="connsiteX75" fmla="*/ 3899996 w 7196870"/>
                <a:gd name="connsiteY75" fmla="*/ 83890 h 3169380"/>
                <a:gd name="connsiteX76" fmla="*/ 3925163 w 7196870"/>
                <a:gd name="connsiteY76" fmla="*/ 109057 h 3169380"/>
                <a:gd name="connsiteX77" fmla="*/ 3958719 w 7196870"/>
                <a:gd name="connsiteY77" fmla="*/ 159391 h 3169380"/>
                <a:gd name="connsiteX78" fmla="*/ 3983886 w 7196870"/>
                <a:gd name="connsiteY78" fmla="*/ 176169 h 3169380"/>
                <a:gd name="connsiteX79" fmla="*/ 4034220 w 7196870"/>
                <a:gd name="connsiteY79" fmla="*/ 226503 h 3169380"/>
                <a:gd name="connsiteX80" fmla="*/ 4059387 w 7196870"/>
                <a:gd name="connsiteY80" fmla="*/ 234892 h 3169380"/>
                <a:gd name="connsiteX81" fmla="*/ 4109721 w 7196870"/>
                <a:gd name="connsiteY81" fmla="*/ 268448 h 3169380"/>
                <a:gd name="connsiteX82" fmla="*/ 4218778 w 7196870"/>
                <a:gd name="connsiteY82" fmla="*/ 260059 h 3169380"/>
                <a:gd name="connsiteX83" fmla="*/ 4269112 w 7196870"/>
                <a:gd name="connsiteY83" fmla="*/ 209725 h 3169380"/>
                <a:gd name="connsiteX84" fmla="*/ 4319446 w 7196870"/>
                <a:gd name="connsiteY84" fmla="*/ 167780 h 3169380"/>
                <a:gd name="connsiteX85" fmla="*/ 4336224 w 7196870"/>
                <a:gd name="connsiteY85" fmla="*/ 142613 h 3169380"/>
                <a:gd name="connsiteX86" fmla="*/ 4386558 w 7196870"/>
                <a:gd name="connsiteY86" fmla="*/ 100668 h 3169380"/>
                <a:gd name="connsiteX87" fmla="*/ 4403336 w 7196870"/>
                <a:gd name="connsiteY87" fmla="*/ 75501 h 3169380"/>
                <a:gd name="connsiteX88" fmla="*/ 4428503 w 7196870"/>
                <a:gd name="connsiteY88" fmla="*/ 67112 h 3169380"/>
                <a:gd name="connsiteX89" fmla="*/ 4478837 w 7196870"/>
                <a:gd name="connsiteY89" fmla="*/ 33556 h 3169380"/>
                <a:gd name="connsiteX90" fmla="*/ 4504004 w 7196870"/>
                <a:gd name="connsiteY90" fmla="*/ 16778 h 3169380"/>
                <a:gd name="connsiteX91" fmla="*/ 4554338 w 7196870"/>
                <a:gd name="connsiteY91" fmla="*/ 0 h 3169380"/>
                <a:gd name="connsiteX92" fmla="*/ 4621449 w 7196870"/>
                <a:gd name="connsiteY92" fmla="*/ 8389 h 3169380"/>
                <a:gd name="connsiteX93" fmla="*/ 4663394 w 7196870"/>
                <a:gd name="connsiteY93" fmla="*/ 50334 h 3169380"/>
                <a:gd name="connsiteX94" fmla="*/ 4688561 w 7196870"/>
                <a:gd name="connsiteY94" fmla="*/ 67112 h 3169380"/>
                <a:gd name="connsiteX95" fmla="*/ 4713728 w 7196870"/>
                <a:gd name="connsiteY95" fmla="*/ 92279 h 3169380"/>
                <a:gd name="connsiteX96" fmla="*/ 4747284 w 7196870"/>
                <a:gd name="connsiteY96" fmla="*/ 142613 h 3169380"/>
                <a:gd name="connsiteX97" fmla="*/ 4789229 w 7196870"/>
                <a:gd name="connsiteY97" fmla="*/ 184558 h 3169380"/>
                <a:gd name="connsiteX98" fmla="*/ 4806007 w 7196870"/>
                <a:gd name="connsiteY98" fmla="*/ 209725 h 3169380"/>
                <a:gd name="connsiteX99" fmla="*/ 4831174 w 7196870"/>
                <a:gd name="connsiteY99" fmla="*/ 218114 h 3169380"/>
                <a:gd name="connsiteX100" fmla="*/ 4864730 w 7196870"/>
                <a:gd name="connsiteY100" fmla="*/ 234892 h 3169380"/>
                <a:gd name="connsiteX101" fmla="*/ 4965398 w 7196870"/>
                <a:gd name="connsiteY101" fmla="*/ 218114 h 3169380"/>
                <a:gd name="connsiteX102" fmla="*/ 4990565 w 7196870"/>
                <a:gd name="connsiteY102" fmla="*/ 201336 h 3169380"/>
                <a:gd name="connsiteX103" fmla="*/ 5007343 w 7196870"/>
                <a:gd name="connsiteY103" fmla="*/ 176169 h 3169380"/>
                <a:gd name="connsiteX104" fmla="*/ 5057677 w 7196870"/>
                <a:gd name="connsiteY104" fmla="*/ 142613 h 3169380"/>
                <a:gd name="connsiteX105" fmla="*/ 5099622 w 7196870"/>
                <a:gd name="connsiteY105" fmla="*/ 100668 h 3169380"/>
                <a:gd name="connsiteX106" fmla="*/ 5116400 w 7196870"/>
                <a:gd name="connsiteY106" fmla="*/ 75501 h 3169380"/>
                <a:gd name="connsiteX107" fmla="*/ 5141567 w 7196870"/>
                <a:gd name="connsiteY107" fmla="*/ 67112 h 3169380"/>
                <a:gd name="connsiteX108" fmla="*/ 5233846 w 7196870"/>
                <a:gd name="connsiteY108" fmla="*/ 25167 h 3169380"/>
                <a:gd name="connsiteX109" fmla="*/ 5351292 w 7196870"/>
                <a:gd name="connsiteY109" fmla="*/ 41945 h 3169380"/>
                <a:gd name="connsiteX110" fmla="*/ 5376459 w 7196870"/>
                <a:gd name="connsiteY110" fmla="*/ 58723 h 3169380"/>
                <a:gd name="connsiteX111" fmla="*/ 5410015 w 7196870"/>
                <a:gd name="connsiteY111" fmla="*/ 83890 h 3169380"/>
                <a:gd name="connsiteX112" fmla="*/ 5468738 w 7196870"/>
                <a:gd name="connsiteY112" fmla="*/ 151002 h 3169380"/>
                <a:gd name="connsiteX113" fmla="*/ 5502294 w 7196870"/>
                <a:gd name="connsiteY113" fmla="*/ 201336 h 3169380"/>
                <a:gd name="connsiteX114" fmla="*/ 5577794 w 7196870"/>
                <a:gd name="connsiteY114" fmla="*/ 251670 h 3169380"/>
                <a:gd name="connsiteX115" fmla="*/ 5602961 w 7196870"/>
                <a:gd name="connsiteY115" fmla="*/ 268448 h 3169380"/>
                <a:gd name="connsiteX116" fmla="*/ 5686851 w 7196870"/>
                <a:gd name="connsiteY116" fmla="*/ 293615 h 3169380"/>
                <a:gd name="connsiteX117" fmla="*/ 5762352 w 7196870"/>
                <a:gd name="connsiteY117" fmla="*/ 285226 h 3169380"/>
                <a:gd name="connsiteX118" fmla="*/ 5787519 w 7196870"/>
                <a:gd name="connsiteY118" fmla="*/ 276837 h 3169380"/>
                <a:gd name="connsiteX119" fmla="*/ 5812686 w 7196870"/>
                <a:gd name="connsiteY119" fmla="*/ 251670 h 3169380"/>
                <a:gd name="connsiteX120" fmla="*/ 5837853 w 7196870"/>
                <a:gd name="connsiteY120" fmla="*/ 234892 h 3169380"/>
                <a:gd name="connsiteX121" fmla="*/ 5879798 w 7196870"/>
                <a:gd name="connsiteY121" fmla="*/ 184558 h 3169380"/>
                <a:gd name="connsiteX122" fmla="*/ 5904965 w 7196870"/>
                <a:gd name="connsiteY122" fmla="*/ 167780 h 3169380"/>
                <a:gd name="connsiteX123" fmla="*/ 5930132 w 7196870"/>
                <a:gd name="connsiteY123" fmla="*/ 142613 h 3169380"/>
                <a:gd name="connsiteX124" fmla="*/ 5980466 w 7196870"/>
                <a:gd name="connsiteY124" fmla="*/ 109057 h 3169380"/>
                <a:gd name="connsiteX125" fmla="*/ 6022411 w 7196870"/>
                <a:gd name="connsiteY125" fmla="*/ 67112 h 3169380"/>
                <a:gd name="connsiteX126" fmla="*/ 6047578 w 7196870"/>
                <a:gd name="connsiteY126" fmla="*/ 41945 h 3169380"/>
                <a:gd name="connsiteX127" fmla="*/ 6097912 w 7196870"/>
                <a:gd name="connsiteY127" fmla="*/ 25167 h 3169380"/>
                <a:gd name="connsiteX128" fmla="*/ 6206969 w 7196870"/>
                <a:gd name="connsiteY128" fmla="*/ 33556 h 3169380"/>
                <a:gd name="connsiteX129" fmla="*/ 6232136 w 7196870"/>
                <a:gd name="connsiteY129" fmla="*/ 50334 h 3169380"/>
                <a:gd name="connsiteX130" fmla="*/ 6257303 w 7196870"/>
                <a:gd name="connsiteY130" fmla="*/ 58723 h 3169380"/>
                <a:gd name="connsiteX131" fmla="*/ 6282470 w 7196870"/>
                <a:gd name="connsiteY131" fmla="*/ 83890 h 3169380"/>
                <a:gd name="connsiteX132" fmla="*/ 6299248 w 7196870"/>
                <a:gd name="connsiteY132" fmla="*/ 109057 h 3169380"/>
                <a:gd name="connsiteX133" fmla="*/ 6332804 w 7196870"/>
                <a:gd name="connsiteY133" fmla="*/ 134224 h 3169380"/>
                <a:gd name="connsiteX134" fmla="*/ 6349582 w 7196870"/>
                <a:gd name="connsiteY134" fmla="*/ 159391 h 3169380"/>
                <a:gd name="connsiteX135" fmla="*/ 6399916 w 7196870"/>
                <a:gd name="connsiteY135" fmla="*/ 209725 h 3169380"/>
                <a:gd name="connsiteX136" fmla="*/ 6425083 w 7196870"/>
                <a:gd name="connsiteY136" fmla="*/ 234892 h 3169380"/>
                <a:gd name="connsiteX137" fmla="*/ 6458638 w 7196870"/>
                <a:gd name="connsiteY137" fmla="*/ 251670 h 3169380"/>
                <a:gd name="connsiteX138" fmla="*/ 6483805 w 7196870"/>
                <a:gd name="connsiteY138" fmla="*/ 268448 h 3169380"/>
                <a:gd name="connsiteX139" fmla="*/ 6550917 w 7196870"/>
                <a:gd name="connsiteY139" fmla="*/ 285226 h 3169380"/>
                <a:gd name="connsiteX140" fmla="*/ 6659974 w 7196870"/>
                <a:gd name="connsiteY140" fmla="*/ 276837 h 3169380"/>
                <a:gd name="connsiteX141" fmla="*/ 6710308 w 7196870"/>
                <a:gd name="connsiteY141" fmla="*/ 234892 h 3169380"/>
                <a:gd name="connsiteX142" fmla="*/ 6769031 w 7196870"/>
                <a:gd name="connsiteY142" fmla="*/ 167780 h 3169380"/>
                <a:gd name="connsiteX143" fmla="*/ 6794198 w 7196870"/>
                <a:gd name="connsiteY143" fmla="*/ 142613 h 3169380"/>
                <a:gd name="connsiteX144" fmla="*/ 6810976 w 7196870"/>
                <a:gd name="connsiteY144" fmla="*/ 117446 h 3169380"/>
                <a:gd name="connsiteX145" fmla="*/ 6861310 w 7196870"/>
                <a:gd name="connsiteY145" fmla="*/ 83890 h 3169380"/>
                <a:gd name="connsiteX146" fmla="*/ 6886477 w 7196870"/>
                <a:gd name="connsiteY146" fmla="*/ 67112 h 3169380"/>
                <a:gd name="connsiteX147" fmla="*/ 6936811 w 7196870"/>
                <a:gd name="connsiteY147" fmla="*/ 50334 h 3169380"/>
                <a:gd name="connsiteX148" fmla="*/ 7029090 w 7196870"/>
                <a:gd name="connsiteY148" fmla="*/ 58723 h 3169380"/>
                <a:gd name="connsiteX149" fmla="*/ 7062646 w 7196870"/>
                <a:gd name="connsiteY149" fmla="*/ 100668 h 3169380"/>
                <a:gd name="connsiteX150" fmla="*/ 7087813 w 7196870"/>
                <a:gd name="connsiteY150" fmla="*/ 117446 h 3169380"/>
                <a:gd name="connsiteX151" fmla="*/ 7112980 w 7196870"/>
                <a:gd name="connsiteY151" fmla="*/ 167780 h 3169380"/>
                <a:gd name="connsiteX152" fmla="*/ 7138147 w 7196870"/>
                <a:gd name="connsiteY152" fmla="*/ 218114 h 3169380"/>
                <a:gd name="connsiteX153" fmla="*/ 7163314 w 7196870"/>
                <a:gd name="connsiteY153" fmla="*/ 226503 h 3169380"/>
                <a:gd name="connsiteX154" fmla="*/ 7196870 w 7196870"/>
                <a:gd name="connsiteY154" fmla="*/ 243281 h 3169380"/>
                <a:gd name="connsiteX0" fmla="*/ 2028771 w 7331182"/>
                <a:gd name="connsiteY0" fmla="*/ 3303553 h 3592090"/>
                <a:gd name="connsiteX1" fmla="*/ 57 w 7331182"/>
                <a:gd name="connsiteY1" fmla="*/ 3592048 h 3592090"/>
                <a:gd name="connsiteX2" fmla="*/ 166983 w 7331182"/>
                <a:gd name="connsiteY2" fmla="*/ 243230 h 3592090"/>
                <a:gd name="connsiteX3" fmla="*/ 192150 w 7331182"/>
                <a:gd name="connsiteY3" fmla="*/ 260008 h 3592090"/>
                <a:gd name="connsiteX4" fmla="*/ 242484 w 7331182"/>
                <a:gd name="connsiteY4" fmla="*/ 276786 h 3592090"/>
                <a:gd name="connsiteX5" fmla="*/ 418653 w 7331182"/>
                <a:gd name="connsiteY5" fmla="*/ 260008 h 3592090"/>
                <a:gd name="connsiteX6" fmla="*/ 443820 w 7331182"/>
                <a:gd name="connsiteY6" fmla="*/ 251619 h 3592090"/>
                <a:gd name="connsiteX7" fmla="*/ 468987 w 7331182"/>
                <a:gd name="connsiteY7" fmla="*/ 234841 h 3592090"/>
                <a:gd name="connsiteX8" fmla="*/ 494154 w 7331182"/>
                <a:gd name="connsiteY8" fmla="*/ 226452 h 3592090"/>
                <a:gd name="connsiteX9" fmla="*/ 519321 w 7331182"/>
                <a:gd name="connsiteY9" fmla="*/ 209674 h 3592090"/>
                <a:gd name="connsiteX10" fmla="*/ 594822 w 7331182"/>
                <a:gd name="connsiteY10" fmla="*/ 176118 h 3592090"/>
                <a:gd name="connsiteX11" fmla="*/ 729046 w 7331182"/>
                <a:gd name="connsiteY11" fmla="*/ 184507 h 3592090"/>
                <a:gd name="connsiteX12" fmla="*/ 829714 w 7331182"/>
                <a:gd name="connsiteY12" fmla="*/ 234841 h 3592090"/>
                <a:gd name="connsiteX13" fmla="*/ 880048 w 7331182"/>
                <a:gd name="connsiteY13" fmla="*/ 268397 h 3592090"/>
                <a:gd name="connsiteX14" fmla="*/ 930382 w 7331182"/>
                <a:gd name="connsiteY14" fmla="*/ 310342 h 3592090"/>
                <a:gd name="connsiteX15" fmla="*/ 980716 w 7331182"/>
                <a:gd name="connsiteY15" fmla="*/ 327120 h 3592090"/>
                <a:gd name="connsiteX16" fmla="*/ 1005883 w 7331182"/>
                <a:gd name="connsiteY16" fmla="*/ 335509 h 3592090"/>
                <a:gd name="connsiteX17" fmla="*/ 1123328 w 7331182"/>
                <a:gd name="connsiteY17" fmla="*/ 327120 h 3592090"/>
                <a:gd name="connsiteX18" fmla="*/ 1148495 w 7331182"/>
                <a:gd name="connsiteY18" fmla="*/ 310342 h 3592090"/>
                <a:gd name="connsiteX19" fmla="*/ 1198829 w 7331182"/>
                <a:gd name="connsiteY19" fmla="*/ 293564 h 3592090"/>
                <a:gd name="connsiteX20" fmla="*/ 1299497 w 7331182"/>
                <a:gd name="connsiteY20" fmla="*/ 226452 h 3592090"/>
                <a:gd name="connsiteX21" fmla="*/ 1349831 w 7331182"/>
                <a:gd name="connsiteY21" fmla="*/ 192896 h 3592090"/>
                <a:gd name="connsiteX22" fmla="*/ 1374998 w 7331182"/>
                <a:gd name="connsiteY22" fmla="*/ 176118 h 3592090"/>
                <a:gd name="connsiteX23" fmla="*/ 1425332 w 7331182"/>
                <a:gd name="connsiteY23" fmla="*/ 159340 h 3592090"/>
                <a:gd name="connsiteX24" fmla="*/ 1509222 w 7331182"/>
                <a:gd name="connsiteY24" fmla="*/ 167729 h 3592090"/>
                <a:gd name="connsiteX25" fmla="*/ 1534389 w 7331182"/>
                <a:gd name="connsiteY25" fmla="*/ 184507 h 3592090"/>
                <a:gd name="connsiteX26" fmla="*/ 1584723 w 7331182"/>
                <a:gd name="connsiteY26" fmla="*/ 234841 h 3592090"/>
                <a:gd name="connsiteX27" fmla="*/ 1609890 w 7331182"/>
                <a:gd name="connsiteY27" fmla="*/ 243230 h 3592090"/>
                <a:gd name="connsiteX28" fmla="*/ 1660224 w 7331182"/>
                <a:gd name="connsiteY28" fmla="*/ 276786 h 3592090"/>
                <a:gd name="connsiteX29" fmla="*/ 1685391 w 7331182"/>
                <a:gd name="connsiteY29" fmla="*/ 293564 h 3592090"/>
                <a:gd name="connsiteX30" fmla="*/ 1710558 w 7331182"/>
                <a:gd name="connsiteY30" fmla="*/ 310342 h 3592090"/>
                <a:gd name="connsiteX31" fmla="*/ 1760892 w 7331182"/>
                <a:gd name="connsiteY31" fmla="*/ 335509 h 3592090"/>
                <a:gd name="connsiteX32" fmla="*/ 1853171 w 7331182"/>
                <a:gd name="connsiteY32" fmla="*/ 360676 h 3592090"/>
                <a:gd name="connsiteX33" fmla="*/ 1920283 w 7331182"/>
                <a:gd name="connsiteY33" fmla="*/ 352287 h 3592090"/>
                <a:gd name="connsiteX34" fmla="*/ 1953839 w 7331182"/>
                <a:gd name="connsiteY34" fmla="*/ 335509 h 3592090"/>
                <a:gd name="connsiteX35" fmla="*/ 1979006 w 7331182"/>
                <a:gd name="connsiteY35" fmla="*/ 327120 h 3592090"/>
                <a:gd name="connsiteX36" fmla="*/ 2054506 w 7331182"/>
                <a:gd name="connsiteY36" fmla="*/ 276786 h 3592090"/>
                <a:gd name="connsiteX37" fmla="*/ 2079673 w 7331182"/>
                <a:gd name="connsiteY37" fmla="*/ 260008 h 3592090"/>
                <a:gd name="connsiteX38" fmla="*/ 2130007 w 7331182"/>
                <a:gd name="connsiteY38" fmla="*/ 226452 h 3592090"/>
                <a:gd name="connsiteX39" fmla="*/ 2205508 w 7331182"/>
                <a:gd name="connsiteY39" fmla="*/ 184507 h 3592090"/>
                <a:gd name="connsiteX40" fmla="*/ 2230675 w 7331182"/>
                <a:gd name="connsiteY40" fmla="*/ 176118 h 3592090"/>
                <a:gd name="connsiteX41" fmla="*/ 2390066 w 7331182"/>
                <a:gd name="connsiteY41" fmla="*/ 184507 h 3592090"/>
                <a:gd name="connsiteX42" fmla="*/ 2406844 w 7331182"/>
                <a:gd name="connsiteY42" fmla="*/ 209674 h 3592090"/>
                <a:gd name="connsiteX43" fmla="*/ 2457178 w 7331182"/>
                <a:gd name="connsiteY43" fmla="*/ 243230 h 3592090"/>
                <a:gd name="connsiteX44" fmla="*/ 2499123 w 7331182"/>
                <a:gd name="connsiteY44" fmla="*/ 285175 h 3592090"/>
                <a:gd name="connsiteX45" fmla="*/ 2566235 w 7331182"/>
                <a:gd name="connsiteY45" fmla="*/ 343898 h 3592090"/>
                <a:gd name="connsiteX46" fmla="*/ 2641736 w 7331182"/>
                <a:gd name="connsiteY46" fmla="*/ 369065 h 3592090"/>
                <a:gd name="connsiteX47" fmla="*/ 2666903 w 7331182"/>
                <a:gd name="connsiteY47" fmla="*/ 377454 h 3592090"/>
                <a:gd name="connsiteX48" fmla="*/ 2767571 w 7331182"/>
                <a:gd name="connsiteY48" fmla="*/ 360676 h 3592090"/>
                <a:gd name="connsiteX49" fmla="*/ 2817905 w 7331182"/>
                <a:gd name="connsiteY49" fmla="*/ 343898 h 3592090"/>
                <a:gd name="connsiteX50" fmla="*/ 2868239 w 7331182"/>
                <a:gd name="connsiteY50" fmla="*/ 301953 h 3592090"/>
                <a:gd name="connsiteX51" fmla="*/ 2893406 w 7331182"/>
                <a:gd name="connsiteY51" fmla="*/ 276786 h 3592090"/>
                <a:gd name="connsiteX52" fmla="*/ 2918572 w 7331182"/>
                <a:gd name="connsiteY52" fmla="*/ 260008 h 3592090"/>
                <a:gd name="connsiteX53" fmla="*/ 2968906 w 7331182"/>
                <a:gd name="connsiteY53" fmla="*/ 218063 h 3592090"/>
                <a:gd name="connsiteX54" fmla="*/ 3044407 w 7331182"/>
                <a:gd name="connsiteY54" fmla="*/ 192896 h 3592090"/>
                <a:gd name="connsiteX55" fmla="*/ 3119908 w 7331182"/>
                <a:gd name="connsiteY55" fmla="*/ 167729 h 3592090"/>
                <a:gd name="connsiteX56" fmla="*/ 3145075 w 7331182"/>
                <a:gd name="connsiteY56" fmla="*/ 159340 h 3592090"/>
                <a:gd name="connsiteX57" fmla="*/ 3170242 w 7331182"/>
                <a:gd name="connsiteY57" fmla="*/ 150951 h 3592090"/>
                <a:gd name="connsiteX58" fmla="*/ 3270910 w 7331182"/>
                <a:gd name="connsiteY58" fmla="*/ 159340 h 3592090"/>
                <a:gd name="connsiteX59" fmla="*/ 3296077 w 7331182"/>
                <a:gd name="connsiteY59" fmla="*/ 167729 h 3592090"/>
                <a:gd name="connsiteX60" fmla="*/ 3329633 w 7331182"/>
                <a:gd name="connsiteY60" fmla="*/ 218063 h 3592090"/>
                <a:gd name="connsiteX61" fmla="*/ 3346411 w 7331182"/>
                <a:gd name="connsiteY61" fmla="*/ 243230 h 3592090"/>
                <a:gd name="connsiteX62" fmla="*/ 3371578 w 7331182"/>
                <a:gd name="connsiteY62" fmla="*/ 260008 h 3592090"/>
                <a:gd name="connsiteX63" fmla="*/ 3438690 w 7331182"/>
                <a:gd name="connsiteY63" fmla="*/ 318731 h 3592090"/>
                <a:gd name="connsiteX64" fmla="*/ 3463857 w 7331182"/>
                <a:gd name="connsiteY64" fmla="*/ 343898 h 3592090"/>
                <a:gd name="connsiteX65" fmla="*/ 3514191 w 7331182"/>
                <a:gd name="connsiteY65" fmla="*/ 377454 h 3592090"/>
                <a:gd name="connsiteX66" fmla="*/ 3640026 w 7331182"/>
                <a:gd name="connsiteY66" fmla="*/ 360676 h 3592090"/>
                <a:gd name="connsiteX67" fmla="*/ 3690360 w 7331182"/>
                <a:gd name="connsiteY67" fmla="*/ 327120 h 3592090"/>
                <a:gd name="connsiteX68" fmla="*/ 3715527 w 7331182"/>
                <a:gd name="connsiteY68" fmla="*/ 310342 h 3592090"/>
                <a:gd name="connsiteX69" fmla="*/ 3757472 w 7331182"/>
                <a:gd name="connsiteY69" fmla="*/ 268397 h 3592090"/>
                <a:gd name="connsiteX70" fmla="*/ 3799417 w 7331182"/>
                <a:gd name="connsiteY70" fmla="*/ 226452 h 3592090"/>
                <a:gd name="connsiteX71" fmla="*/ 3841361 w 7331182"/>
                <a:gd name="connsiteY71" fmla="*/ 192896 h 3592090"/>
                <a:gd name="connsiteX72" fmla="*/ 3866528 w 7331182"/>
                <a:gd name="connsiteY72" fmla="*/ 176118 h 3592090"/>
                <a:gd name="connsiteX73" fmla="*/ 3916862 w 7331182"/>
                <a:gd name="connsiteY73" fmla="*/ 159340 h 3592090"/>
                <a:gd name="connsiteX74" fmla="*/ 3992363 w 7331182"/>
                <a:gd name="connsiteY74" fmla="*/ 167729 h 3592090"/>
                <a:gd name="connsiteX75" fmla="*/ 4034308 w 7331182"/>
                <a:gd name="connsiteY75" fmla="*/ 218063 h 3592090"/>
                <a:gd name="connsiteX76" fmla="*/ 4059475 w 7331182"/>
                <a:gd name="connsiteY76" fmla="*/ 243230 h 3592090"/>
                <a:gd name="connsiteX77" fmla="*/ 4093031 w 7331182"/>
                <a:gd name="connsiteY77" fmla="*/ 293564 h 3592090"/>
                <a:gd name="connsiteX78" fmla="*/ 4118198 w 7331182"/>
                <a:gd name="connsiteY78" fmla="*/ 310342 h 3592090"/>
                <a:gd name="connsiteX79" fmla="*/ 4168532 w 7331182"/>
                <a:gd name="connsiteY79" fmla="*/ 360676 h 3592090"/>
                <a:gd name="connsiteX80" fmla="*/ 4193699 w 7331182"/>
                <a:gd name="connsiteY80" fmla="*/ 369065 h 3592090"/>
                <a:gd name="connsiteX81" fmla="*/ 4244033 w 7331182"/>
                <a:gd name="connsiteY81" fmla="*/ 402621 h 3592090"/>
                <a:gd name="connsiteX82" fmla="*/ 4353090 w 7331182"/>
                <a:gd name="connsiteY82" fmla="*/ 394232 h 3592090"/>
                <a:gd name="connsiteX83" fmla="*/ 4403424 w 7331182"/>
                <a:gd name="connsiteY83" fmla="*/ 343898 h 3592090"/>
                <a:gd name="connsiteX84" fmla="*/ 4453758 w 7331182"/>
                <a:gd name="connsiteY84" fmla="*/ 301953 h 3592090"/>
                <a:gd name="connsiteX85" fmla="*/ 4470536 w 7331182"/>
                <a:gd name="connsiteY85" fmla="*/ 276786 h 3592090"/>
                <a:gd name="connsiteX86" fmla="*/ 4520870 w 7331182"/>
                <a:gd name="connsiteY86" fmla="*/ 234841 h 3592090"/>
                <a:gd name="connsiteX87" fmla="*/ 4537648 w 7331182"/>
                <a:gd name="connsiteY87" fmla="*/ 209674 h 3592090"/>
                <a:gd name="connsiteX88" fmla="*/ 4562815 w 7331182"/>
                <a:gd name="connsiteY88" fmla="*/ 201285 h 3592090"/>
                <a:gd name="connsiteX89" fmla="*/ 4613149 w 7331182"/>
                <a:gd name="connsiteY89" fmla="*/ 167729 h 3592090"/>
                <a:gd name="connsiteX90" fmla="*/ 4638316 w 7331182"/>
                <a:gd name="connsiteY90" fmla="*/ 150951 h 3592090"/>
                <a:gd name="connsiteX91" fmla="*/ 4688650 w 7331182"/>
                <a:gd name="connsiteY91" fmla="*/ 134173 h 3592090"/>
                <a:gd name="connsiteX92" fmla="*/ 4755761 w 7331182"/>
                <a:gd name="connsiteY92" fmla="*/ 142562 h 3592090"/>
                <a:gd name="connsiteX93" fmla="*/ 4797706 w 7331182"/>
                <a:gd name="connsiteY93" fmla="*/ 184507 h 3592090"/>
                <a:gd name="connsiteX94" fmla="*/ 4822873 w 7331182"/>
                <a:gd name="connsiteY94" fmla="*/ 201285 h 3592090"/>
                <a:gd name="connsiteX95" fmla="*/ 4848040 w 7331182"/>
                <a:gd name="connsiteY95" fmla="*/ 226452 h 3592090"/>
                <a:gd name="connsiteX96" fmla="*/ 4881596 w 7331182"/>
                <a:gd name="connsiteY96" fmla="*/ 276786 h 3592090"/>
                <a:gd name="connsiteX97" fmla="*/ 4923541 w 7331182"/>
                <a:gd name="connsiteY97" fmla="*/ 318731 h 3592090"/>
                <a:gd name="connsiteX98" fmla="*/ 4940319 w 7331182"/>
                <a:gd name="connsiteY98" fmla="*/ 343898 h 3592090"/>
                <a:gd name="connsiteX99" fmla="*/ 4965486 w 7331182"/>
                <a:gd name="connsiteY99" fmla="*/ 352287 h 3592090"/>
                <a:gd name="connsiteX100" fmla="*/ 4999042 w 7331182"/>
                <a:gd name="connsiteY100" fmla="*/ 369065 h 3592090"/>
                <a:gd name="connsiteX101" fmla="*/ 5099710 w 7331182"/>
                <a:gd name="connsiteY101" fmla="*/ 352287 h 3592090"/>
                <a:gd name="connsiteX102" fmla="*/ 5124877 w 7331182"/>
                <a:gd name="connsiteY102" fmla="*/ 335509 h 3592090"/>
                <a:gd name="connsiteX103" fmla="*/ 5141655 w 7331182"/>
                <a:gd name="connsiteY103" fmla="*/ 310342 h 3592090"/>
                <a:gd name="connsiteX104" fmla="*/ 5191989 w 7331182"/>
                <a:gd name="connsiteY104" fmla="*/ 276786 h 3592090"/>
                <a:gd name="connsiteX105" fmla="*/ 5233934 w 7331182"/>
                <a:gd name="connsiteY105" fmla="*/ 234841 h 3592090"/>
                <a:gd name="connsiteX106" fmla="*/ 5250712 w 7331182"/>
                <a:gd name="connsiteY106" fmla="*/ 209674 h 3592090"/>
                <a:gd name="connsiteX107" fmla="*/ 5275879 w 7331182"/>
                <a:gd name="connsiteY107" fmla="*/ 201285 h 3592090"/>
                <a:gd name="connsiteX108" fmla="*/ 5368158 w 7331182"/>
                <a:gd name="connsiteY108" fmla="*/ 159340 h 3592090"/>
                <a:gd name="connsiteX109" fmla="*/ 5485604 w 7331182"/>
                <a:gd name="connsiteY109" fmla="*/ 176118 h 3592090"/>
                <a:gd name="connsiteX110" fmla="*/ 5510771 w 7331182"/>
                <a:gd name="connsiteY110" fmla="*/ 192896 h 3592090"/>
                <a:gd name="connsiteX111" fmla="*/ 5544327 w 7331182"/>
                <a:gd name="connsiteY111" fmla="*/ 218063 h 3592090"/>
                <a:gd name="connsiteX112" fmla="*/ 5603050 w 7331182"/>
                <a:gd name="connsiteY112" fmla="*/ 285175 h 3592090"/>
                <a:gd name="connsiteX113" fmla="*/ 5636606 w 7331182"/>
                <a:gd name="connsiteY113" fmla="*/ 335509 h 3592090"/>
                <a:gd name="connsiteX114" fmla="*/ 5712106 w 7331182"/>
                <a:gd name="connsiteY114" fmla="*/ 385843 h 3592090"/>
                <a:gd name="connsiteX115" fmla="*/ 5737273 w 7331182"/>
                <a:gd name="connsiteY115" fmla="*/ 402621 h 3592090"/>
                <a:gd name="connsiteX116" fmla="*/ 5821163 w 7331182"/>
                <a:gd name="connsiteY116" fmla="*/ 427788 h 3592090"/>
                <a:gd name="connsiteX117" fmla="*/ 5896664 w 7331182"/>
                <a:gd name="connsiteY117" fmla="*/ 419399 h 3592090"/>
                <a:gd name="connsiteX118" fmla="*/ 5921831 w 7331182"/>
                <a:gd name="connsiteY118" fmla="*/ 411010 h 3592090"/>
                <a:gd name="connsiteX119" fmla="*/ 5946998 w 7331182"/>
                <a:gd name="connsiteY119" fmla="*/ 385843 h 3592090"/>
                <a:gd name="connsiteX120" fmla="*/ 5972165 w 7331182"/>
                <a:gd name="connsiteY120" fmla="*/ 369065 h 3592090"/>
                <a:gd name="connsiteX121" fmla="*/ 6014110 w 7331182"/>
                <a:gd name="connsiteY121" fmla="*/ 318731 h 3592090"/>
                <a:gd name="connsiteX122" fmla="*/ 6039277 w 7331182"/>
                <a:gd name="connsiteY122" fmla="*/ 301953 h 3592090"/>
                <a:gd name="connsiteX123" fmla="*/ 6064444 w 7331182"/>
                <a:gd name="connsiteY123" fmla="*/ 276786 h 3592090"/>
                <a:gd name="connsiteX124" fmla="*/ 6114778 w 7331182"/>
                <a:gd name="connsiteY124" fmla="*/ 243230 h 3592090"/>
                <a:gd name="connsiteX125" fmla="*/ 6156723 w 7331182"/>
                <a:gd name="connsiteY125" fmla="*/ 201285 h 3592090"/>
                <a:gd name="connsiteX126" fmla="*/ 6181890 w 7331182"/>
                <a:gd name="connsiteY126" fmla="*/ 176118 h 3592090"/>
                <a:gd name="connsiteX127" fmla="*/ 6232224 w 7331182"/>
                <a:gd name="connsiteY127" fmla="*/ 159340 h 3592090"/>
                <a:gd name="connsiteX128" fmla="*/ 6341281 w 7331182"/>
                <a:gd name="connsiteY128" fmla="*/ 167729 h 3592090"/>
                <a:gd name="connsiteX129" fmla="*/ 6366448 w 7331182"/>
                <a:gd name="connsiteY129" fmla="*/ 184507 h 3592090"/>
                <a:gd name="connsiteX130" fmla="*/ 6391615 w 7331182"/>
                <a:gd name="connsiteY130" fmla="*/ 192896 h 3592090"/>
                <a:gd name="connsiteX131" fmla="*/ 6416782 w 7331182"/>
                <a:gd name="connsiteY131" fmla="*/ 218063 h 3592090"/>
                <a:gd name="connsiteX132" fmla="*/ 6433560 w 7331182"/>
                <a:gd name="connsiteY132" fmla="*/ 243230 h 3592090"/>
                <a:gd name="connsiteX133" fmla="*/ 6467116 w 7331182"/>
                <a:gd name="connsiteY133" fmla="*/ 268397 h 3592090"/>
                <a:gd name="connsiteX134" fmla="*/ 6483894 w 7331182"/>
                <a:gd name="connsiteY134" fmla="*/ 293564 h 3592090"/>
                <a:gd name="connsiteX135" fmla="*/ 6534228 w 7331182"/>
                <a:gd name="connsiteY135" fmla="*/ 343898 h 3592090"/>
                <a:gd name="connsiteX136" fmla="*/ 6559395 w 7331182"/>
                <a:gd name="connsiteY136" fmla="*/ 369065 h 3592090"/>
                <a:gd name="connsiteX137" fmla="*/ 6592950 w 7331182"/>
                <a:gd name="connsiteY137" fmla="*/ 385843 h 3592090"/>
                <a:gd name="connsiteX138" fmla="*/ 6618117 w 7331182"/>
                <a:gd name="connsiteY138" fmla="*/ 402621 h 3592090"/>
                <a:gd name="connsiteX139" fmla="*/ 6685229 w 7331182"/>
                <a:gd name="connsiteY139" fmla="*/ 419399 h 3592090"/>
                <a:gd name="connsiteX140" fmla="*/ 6794286 w 7331182"/>
                <a:gd name="connsiteY140" fmla="*/ 411010 h 3592090"/>
                <a:gd name="connsiteX141" fmla="*/ 6844620 w 7331182"/>
                <a:gd name="connsiteY141" fmla="*/ 369065 h 3592090"/>
                <a:gd name="connsiteX142" fmla="*/ 6903343 w 7331182"/>
                <a:gd name="connsiteY142" fmla="*/ 301953 h 3592090"/>
                <a:gd name="connsiteX143" fmla="*/ 6928510 w 7331182"/>
                <a:gd name="connsiteY143" fmla="*/ 276786 h 3592090"/>
                <a:gd name="connsiteX144" fmla="*/ 6945288 w 7331182"/>
                <a:gd name="connsiteY144" fmla="*/ 251619 h 3592090"/>
                <a:gd name="connsiteX145" fmla="*/ 6995622 w 7331182"/>
                <a:gd name="connsiteY145" fmla="*/ 218063 h 3592090"/>
                <a:gd name="connsiteX146" fmla="*/ 7020789 w 7331182"/>
                <a:gd name="connsiteY146" fmla="*/ 201285 h 3592090"/>
                <a:gd name="connsiteX147" fmla="*/ 7071123 w 7331182"/>
                <a:gd name="connsiteY147" fmla="*/ 184507 h 3592090"/>
                <a:gd name="connsiteX148" fmla="*/ 7163402 w 7331182"/>
                <a:gd name="connsiteY148" fmla="*/ 192896 h 3592090"/>
                <a:gd name="connsiteX149" fmla="*/ 7196958 w 7331182"/>
                <a:gd name="connsiteY149" fmla="*/ 234841 h 3592090"/>
                <a:gd name="connsiteX150" fmla="*/ 7222125 w 7331182"/>
                <a:gd name="connsiteY150" fmla="*/ 251619 h 3592090"/>
                <a:gd name="connsiteX151" fmla="*/ 7247292 w 7331182"/>
                <a:gd name="connsiteY151" fmla="*/ 301953 h 3592090"/>
                <a:gd name="connsiteX152" fmla="*/ 7272459 w 7331182"/>
                <a:gd name="connsiteY152" fmla="*/ 352287 h 3592090"/>
                <a:gd name="connsiteX153" fmla="*/ 7297626 w 7331182"/>
                <a:gd name="connsiteY153" fmla="*/ 360676 h 3592090"/>
                <a:gd name="connsiteX154" fmla="*/ 7331182 w 7331182"/>
                <a:gd name="connsiteY154" fmla="*/ 377454 h 3592090"/>
                <a:gd name="connsiteX0" fmla="*/ 2028771 w 7315684"/>
                <a:gd name="connsiteY0" fmla="*/ 3303553 h 3592090"/>
                <a:gd name="connsiteX1" fmla="*/ 57 w 7315684"/>
                <a:gd name="connsiteY1" fmla="*/ 3592048 h 3592090"/>
                <a:gd name="connsiteX2" fmla="*/ 166983 w 7315684"/>
                <a:gd name="connsiteY2" fmla="*/ 243230 h 3592090"/>
                <a:gd name="connsiteX3" fmla="*/ 192150 w 7315684"/>
                <a:gd name="connsiteY3" fmla="*/ 260008 h 3592090"/>
                <a:gd name="connsiteX4" fmla="*/ 242484 w 7315684"/>
                <a:gd name="connsiteY4" fmla="*/ 276786 h 3592090"/>
                <a:gd name="connsiteX5" fmla="*/ 418653 w 7315684"/>
                <a:gd name="connsiteY5" fmla="*/ 260008 h 3592090"/>
                <a:gd name="connsiteX6" fmla="*/ 443820 w 7315684"/>
                <a:gd name="connsiteY6" fmla="*/ 251619 h 3592090"/>
                <a:gd name="connsiteX7" fmla="*/ 468987 w 7315684"/>
                <a:gd name="connsiteY7" fmla="*/ 234841 h 3592090"/>
                <a:gd name="connsiteX8" fmla="*/ 494154 w 7315684"/>
                <a:gd name="connsiteY8" fmla="*/ 226452 h 3592090"/>
                <a:gd name="connsiteX9" fmla="*/ 519321 w 7315684"/>
                <a:gd name="connsiteY9" fmla="*/ 209674 h 3592090"/>
                <a:gd name="connsiteX10" fmla="*/ 594822 w 7315684"/>
                <a:gd name="connsiteY10" fmla="*/ 176118 h 3592090"/>
                <a:gd name="connsiteX11" fmla="*/ 729046 w 7315684"/>
                <a:gd name="connsiteY11" fmla="*/ 184507 h 3592090"/>
                <a:gd name="connsiteX12" fmla="*/ 829714 w 7315684"/>
                <a:gd name="connsiteY12" fmla="*/ 234841 h 3592090"/>
                <a:gd name="connsiteX13" fmla="*/ 880048 w 7315684"/>
                <a:gd name="connsiteY13" fmla="*/ 268397 h 3592090"/>
                <a:gd name="connsiteX14" fmla="*/ 930382 w 7315684"/>
                <a:gd name="connsiteY14" fmla="*/ 310342 h 3592090"/>
                <a:gd name="connsiteX15" fmla="*/ 980716 w 7315684"/>
                <a:gd name="connsiteY15" fmla="*/ 327120 h 3592090"/>
                <a:gd name="connsiteX16" fmla="*/ 1005883 w 7315684"/>
                <a:gd name="connsiteY16" fmla="*/ 335509 h 3592090"/>
                <a:gd name="connsiteX17" fmla="*/ 1123328 w 7315684"/>
                <a:gd name="connsiteY17" fmla="*/ 327120 h 3592090"/>
                <a:gd name="connsiteX18" fmla="*/ 1148495 w 7315684"/>
                <a:gd name="connsiteY18" fmla="*/ 310342 h 3592090"/>
                <a:gd name="connsiteX19" fmla="*/ 1198829 w 7315684"/>
                <a:gd name="connsiteY19" fmla="*/ 293564 h 3592090"/>
                <a:gd name="connsiteX20" fmla="*/ 1299497 w 7315684"/>
                <a:gd name="connsiteY20" fmla="*/ 226452 h 3592090"/>
                <a:gd name="connsiteX21" fmla="*/ 1349831 w 7315684"/>
                <a:gd name="connsiteY21" fmla="*/ 192896 h 3592090"/>
                <a:gd name="connsiteX22" fmla="*/ 1374998 w 7315684"/>
                <a:gd name="connsiteY22" fmla="*/ 176118 h 3592090"/>
                <a:gd name="connsiteX23" fmla="*/ 1425332 w 7315684"/>
                <a:gd name="connsiteY23" fmla="*/ 159340 h 3592090"/>
                <a:gd name="connsiteX24" fmla="*/ 1509222 w 7315684"/>
                <a:gd name="connsiteY24" fmla="*/ 167729 h 3592090"/>
                <a:gd name="connsiteX25" fmla="*/ 1534389 w 7315684"/>
                <a:gd name="connsiteY25" fmla="*/ 184507 h 3592090"/>
                <a:gd name="connsiteX26" fmla="*/ 1584723 w 7315684"/>
                <a:gd name="connsiteY26" fmla="*/ 234841 h 3592090"/>
                <a:gd name="connsiteX27" fmla="*/ 1609890 w 7315684"/>
                <a:gd name="connsiteY27" fmla="*/ 243230 h 3592090"/>
                <a:gd name="connsiteX28" fmla="*/ 1660224 w 7315684"/>
                <a:gd name="connsiteY28" fmla="*/ 276786 h 3592090"/>
                <a:gd name="connsiteX29" fmla="*/ 1685391 w 7315684"/>
                <a:gd name="connsiteY29" fmla="*/ 293564 h 3592090"/>
                <a:gd name="connsiteX30" fmla="*/ 1710558 w 7315684"/>
                <a:gd name="connsiteY30" fmla="*/ 310342 h 3592090"/>
                <a:gd name="connsiteX31" fmla="*/ 1760892 w 7315684"/>
                <a:gd name="connsiteY31" fmla="*/ 335509 h 3592090"/>
                <a:gd name="connsiteX32" fmla="*/ 1853171 w 7315684"/>
                <a:gd name="connsiteY32" fmla="*/ 360676 h 3592090"/>
                <a:gd name="connsiteX33" fmla="*/ 1920283 w 7315684"/>
                <a:gd name="connsiteY33" fmla="*/ 352287 h 3592090"/>
                <a:gd name="connsiteX34" fmla="*/ 1953839 w 7315684"/>
                <a:gd name="connsiteY34" fmla="*/ 335509 h 3592090"/>
                <a:gd name="connsiteX35" fmla="*/ 1979006 w 7315684"/>
                <a:gd name="connsiteY35" fmla="*/ 327120 h 3592090"/>
                <a:gd name="connsiteX36" fmla="*/ 2054506 w 7315684"/>
                <a:gd name="connsiteY36" fmla="*/ 276786 h 3592090"/>
                <a:gd name="connsiteX37" fmla="*/ 2079673 w 7315684"/>
                <a:gd name="connsiteY37" fmla="*/ 260008 h 3592090"/>
                <a:gd name="connsiteX38" fmla="*/ 2130007 w 7315684"/>
                <a:gd name="connsiteY38" fmla="*/ 226452 h 3592090"/>
                <a:gd name="connsiteX39" fmla="*/ 2205508 w 7315684"/>
                <a:gd name="connsiteY39" fmla="*/ 184507 h 3592090"/>
                <a:gd name="connsiteX40" fmla="*/ 2230675 w 7315684"/>
                <a:gd name="connsiteY40" fmla="*/ 176118 h 3592090"/>
                <a:gd name="connsiteX41" fmla="*/ 2390066 w 7315684"/>
                <a:gd name="connsiteY41" fmla="*/ 184507 h 3592090"/>
                <a:gd name="connsiteX42" fmla="*/ 2406844 w 7315684"/>
                <a:gd name="connsiteY42" fmla="*/ 209674 h 3592090"/>
                <a:gd name="connsiteX43" fmla="*/ 2457178 w 7315684"/>
                <a:gd name="connsiteY43" fmla="*/ 243230 h 3592090"/>
                <a:gd name="connsiteX44" fmla="*/ 2499123 w 7315684"/>
                <a:gd name="connsiteY44" fmla="*/ 285175 h 3592090"/>
                <a:gd name="connsiteX45" fmla="*/ 2566235 w 7315684"/>
                <a:gd name="connsiteY45" fmla="*/ 343898 h 3592090"/>
                <a:gd name="connsiteX46" fmla="*/ 2641736 w 7315684"/>
                <a:gd name="connsiteY46" fmla="*/ 369065 h 3592090"/>
                <a:gd name="connsiteX47" fmla="*/ 2666903 w 7315684"/>
                <a:gd name="connsiteY47" fmla="*/ 377454 h 3592090"/>
                <a:gd name="connsiteX48" fmla="*/ 2767571 w 7315684"/>
                <a:gd name="connsiteY48" fmla="*/ 360676 h 3592090"/>
                <a:gd name="connsiteX49" fmla="*/ 2817905 w 7315684"/>
                <a:gd name="connsiteY49" fmla="*/ 343898 h 3592090"/>
                <a:gd name="connsiteX50" fmla="*/ 2868239 w 7315684"/>
                <a:gd name="connsiteY50" fmla="*/ 301953 h 3592090"/>
                <a:gd name="connsiteX51" fmla="*/ 2893406 w 7315684"/>
                <a:gd name="connsiteY51" fmla="*/ 276786 h 3592090"/>
                <a:gd name="connsiteX52" fmla="*/ 2918572 w 7315684"/>
                <a:gd name="connsiteY52" fmla="*/ 260008 h 3592090"/>
                <a:gd name="connsiteX53" fmla="*/ 2968906 w 7315684"/>
                <a:gd name="connsiteY53" fmla="*/ 218063 h 3592090"/>
                <a:gd name="connsiteX54" fmla="*/ 3044407 w 7315684"/>
                <a:gd name="connsiteY54" fmla="*/ 192896 h 3592090"/>
                <a:gd name="connsiteX55" fmla="*/ 3119908 w 7315684"/>
                <a:gd name="connsiteY55" fmla="*/ 167729 h 3592090"/>
                <a:gd name="connsiteX56" fmla="*/ 3145075 w 7315684"/>
                <a:gd name="connsiteY56" fmla="*/ 159340 h 3592090"/>
                <a:gd name="connsiteX57" fmla="*/ 3170242 w 7315684"/>
                <a:gd name="connsiteY57" fmla="*/ 150951 h 3592090"/>
                <a:gd name="connsiteX58" fmla="*/ 3270910 w 7315684"/>
                <a:gd name="connsiteY58" fmla="*/ 159340 h 3592090"/>
                <a:gd name="connsiteX59" fmla="*/ 3296077 w 7315684"/>
                <a:gd name="connsiteY59" fmla="*/ 167729 h 3592090"/>
                <a:gd name="connsiteX60" fmla="*/ 3329633 w 7315684"/>
                <a:gd name="connsiteY60" fmla="*/ 218063 h 3592090"/>
                <a:gd name="connsiteX61" fmla="*/ 3346411 w 7315684"/>
                <a:gd name="connsiteY61" fmla="*/ 243230 h 3592090"/>
                <a:gd name="connsiteX62" fmla="*/ 3371578 w 7315684"/>
                <a:gd name="connsiteY62" fmla="*/ 260008 h 3592090"/>
                <a:gd name="connsiteX63" fmla="*/ 3438690 w 7315684"/>
                <a:gd name="connsiteY63" fmla="*/ 318731 h 3592090"/>
                <a:gd name="connsiteX64" fmla="*/ 3463857 w 7315684"/>
                <a:gd name="connsiteY64" fmla="*/ 343898 h 3592090"/>
                <a:gd name="connsiteX65" fmla="*/ 3514191 w 7315684"/>
                <a:gd name="connsiteY65" fmla="*/ 377454 h 3592090"/>
                <a:gd name="connsiteX66" fmla="*/ 3640026 w 7315684"/>
                <a:gd name="connsiteY66" fmla="*/ 360676 h 3592090"/>
                <a:gd name="connsiteX67" fmla="*/ 3690360 w 7315684"/>
                <a:gd name="connsiteY67" fmla="*/ 327120 h 3592090"/>
                <a:gd name="connsiteX68" fmla="*/ 3715527 w 7315684"/>
                <a:gd name="connsiteY68" fmla="*/ 310342 h 3592090"/>
                <a:gd name="connsiteX69" fmla="*/ 3757472 w 7315684"/>
                <a:gd name="connsiteY69" fmla="*/ 268397 h 3592090"/>
                <a:gd name="connsiteX70" fmla="*/ 3799417 w 7315684"/>
                <a:gd name="connsiteY70" fmla="*/ 226452 h 3592090"/>
                <a:gd name="connsiteX71" fmla="*/ 3841361 w 7315684"/>
                <a:gd name="connsiteY71" fmla="*/ 192896 h 3592090"/>
                <a:gd name="connsiteX72" fmla="*/ 3866528 w 7315684"/>
                <a:gd name="connsiteY72" fmla="*/ 176118 h 3592090"/>
                <a:gd name="connsiteX73" fmla="*/ 3916862 w 7315684"/>
                <a:gd name="connsiteY73" fmla="*/ 159340 h 3592090"/>
                <a:gd name="connsiteX74" fmla="*/ 3992363 w 7315684"/>
                <a:gd name="connsiteY74" fmla="*/ 167729 h 3592090"/>
                <a:gd name="connsiteX75" fmla="*/ 4034308 w 7315684"/>
                <a:gd name="connsiteY75" fmla="*/ 218063 h 3592090"/>
                <a:gd name="connsiteX76" fmla="*/ 4059475 w 7315684"/>
                <a:gd name="connsiteY76" fmla="*/ 243230 h 3592090"/>
                <a:gd name="connsiteX77" fmla="*/ 4093031 w 7315684"/>
                <a:gd name="connsiteY77" fmla="*/ 293564 h 3592090"/>
                <a:gd name="connsiteX78" fmla="*/ 4118198 w 7315684"/>
                <a:gd name="connsiteY78" fmla="*/ 310342 h 3592090"/>
                <a:gd name="connsiteX79" fmla="*/ 4168532 w 7315684"/>
                <a:gd name="connsiteY79" fmla="*/ 360676 h 3592090"/>
                <a:gd name="connsiteX80" fmla="*/ 4193699 w 7315684"/>
                <a:gd name="connsiteY80" fmla="*/ 369065 h 3592090"/>
                <a:gd name="connsiteX81" fmla="*/ 4244033 w 7315684"/>
                <a:gd name="connsiteY81" fmla="*/ 402621 h 3592090"/>
                <a:gd name="connsiteX82" fmla="*/ 4353090 w 7315684"/>
                <a:gd name="connsiteY82" fmla="*/ 394232 h 3592090"/>
                <a:gd name="connsiteX83" fmla="*/ 4403424 w 7315684"/>
                <a:gd name="connsiteY83" fmla="*/ 343898 h 3592090"/>
                <a:gd name="connsiteX84" fmla="*/ 4453758 w 7315684"/>
                <a:gd name="connsiteY84" fmla="*/ 301953 h 3592090"/>
                <a:gd name="connsiteX85" fmla="*/ 4470536 w 7315684"/>
                <a:gd name="connsiteY85" fmla="*/ 276786 h 3592090"/>
                <a:gd name="connsiteX86" fmla="*/ 4520870 w 7315684"/>
                <a:gd name="connsiteY86" fmla="*/ 234841 h 3592090"/>
                <a:gd name="connsiteX87" fmla="*/ 4537648 w 7315684"/>
                <a:gd name="connsiteY87" fmla="*/ 209674 h 3592090"/>
                <a:gd name="connsiteX88" fmla="*/ 4562815 w 7315684"/>
                <a:gd name="connsiteY88" fmla="*/ 201285 h 3592090"/>
                <a:gd name="connsiteX89" fmla="*/ 4613149 w 7315684"/>
                <a:gd name="connsiteY89" fmla="*/ 167729 h 3592090"/>
                <a:gd name="connsiteX90" fmla="*/ 4638316 w 7315684"/>
                <a:gd name="connsiteY90" fmla="*/ 150951 h 3592090"/>
                <a:gd name="connsiteX91" fmla="*/ 4688650 w 7315684"/>
                <a:gd name="connsiteY91" fmla="*/ 134173 h 3592090"/>
                <a:gd name="connsiteX92" fmla="*/ 4755761 w 7315684"/>
                <a:gd name="connsiteY92" fmla="*/ 142562 h 3592090"/>
                <a:gd name="connsiteX93" fmla="*/ 4797706 w 7315684"/>
                <a:gd name="connsiteY93" fmla="*/ 184507 h 3592090"/>
                <a:gd name="connsiteX94" fmla="*/ 4822873 w 7315684"/>
                <a:gd name="connsiteY94" fmla="*/ 201285 h 3592090"/>
                <a:gd name="connsiteX95" fmla="*/ 4848040 w 7315684"/>
                <a:gd name="connsiteY95" fmla="*/ 226452 h 3592090"/>
                <a:gd name="connsiteX96" fmla="*/ 4881596 w 7315684"/>
                <a:gd name="connsiteY96" fmla="*/ 276786 h 3592090"/>
                <a:gd name="connsiteX97" fmla="*/ 4923541 w 7315684"/>
                <a:gd name="connsiteY97" fmla="*/ 318731 h 3592090"/>
                <a:gd name="connsiteX98" fmla="*/ 4940319 w 7315684"/>
                <a:gd name="connsiteY98" fmla="*/ 343898 h 3592090"/>
                <a:gd name="connsiteX99" fmla="*/ 4965486 w 7315684"/>
                <a:gd name="connsiteY99" fmla="*/ 352287 h 3592090"/>
                <a:gd name="connsiteX100" fmla="*/ 4999042 w 7315684"/>
                <a:gd name="connsiteY100" fmla="*/ 369065 h 3592090"/>
                <a:gd name="connsiteX101" fmla="*/ 5099710 w 7315684"/>
                <a:gd name="connsiteY101" fmla="*/ 352287 h 3592090"/>
                <a:gd name="connsiteX102" fmla="*/ 5124877 w 7315684"/>
                <a:gd name="connsiteY102" fmla="*/ 335509 h 3592090"/>
                <a:gd name="connsiteX103" fmla="*/ 5141655 w 7315684"/>
                <a:gd name="connsiteY103" fmla="*/ 310342 h 3592090"/>
                <a:gd name="connsiteX104" fmla="*/ 5191989 w 7315684"/>
                <a:gd name="connsiteY104" fmla="*/ 276786 h 3592090"/>
                <a:gd name="connsiteX105" fmla="*/ 5233934 w 7315684"/>
                <a:gd name="connsiteY105" fmla="*/ 234841 h 3592090"/>
                <a:gd name="connsiteX106" fmla="*/ 5250712 w 7315684"/>
                <a:gd name="connsiteY106" fmla="*/ 209674 h 3592090"/>
                <a:gd name="connsiteX107" fmla="*/ 5275879 w 7315684"/>
                <a:gd name="connsiteY107" fmla="*/ 201285 h 3592090"/>
                <a:gd name="connsiteX108" fmla="*/ 5368158 w 7315684"/>
                <a:gd name="connsiteY108" fmla="*/ 159340 h 3592090"/>
                <a:gd name="connsiteX109" fmla="*/ 5485604 w 7315684"/>
                <a:gd name="connsiteY109" fmla="*/ 176118 h 3592090"/>
                <a:gd name="connsiteX110" fmla="*/ 5510771 w 7315684"/>
                <a:gd name="connsiteY110" fmla="*/ 192896 h 3592090"/>
                <a:gd name="connsiteX111" fmla="*/ 5544327 w 7315684"/>
                <a:gd name="connsiteY111" fmla="*/ 218063 h 3592090"/>
                <a:gd name="connsiteX112" fmla="*/ 5603050 w 7315684"/>
                <a:gd name="connsiteY112" fmla="*/ 285175 h 3592090"/>
                <a:gd name="connsiteX113" fmla="*/ 5636606 w 7315684"/>
                <a:gd name="connsiteY113" fmla="*/ 335509 h 3592090"/>
                <a:gd name="connsiteX114" fmla="*/ 5712106 w 7315684"/>
                <a:gd name="connsiteY114" fmla="*/ 385843 h 3592090"/>
                <a:gd name="connsiteX115" fmla="*/ 5737273 w 7315684"/>
                <a:gd name="connsiteY115" fmla="*/ 402621 h 3592090"/>
                <a:gd name="connsiteX116" fmla="*/ 5821163 w 7315684"/>
                <a:gd name="connsiteY116" fmla="*/ 427788 h 3592090"/>
                <a:gd name="connsiteX117" fmla="*/ 5896664 w 7315684"/>
                <a:gd name="connsiteY117" fmla="*/ 419399 h 3592090"/>
                <a:gd name="connsiteX118" fmla="*/ 5921831 w 7315684"/>
                <a:gd name="connsiteY118" fmla="*/ 411010 h 3592090"/>
                <a:gd name="connsiteX119" fmla="*/ 5946998 w 7315684"/>
                <a:gd name="connsiteY119" fmla="*/ 385843 h 3592090"/>
                <a:gd name="connsiteX120" fmla="*/ 5972165 w 7315684"/>
                <a:gd name="connsiteY120" fmla="*/ 369065 h 3592090"/>
                <a:gd name="connsiteX121" fmla="*/ 6014110 w 7315684"/>
                <a:gd name="connsiteY121" fmla="*/ 318731 h 3592090"/>
                <a:gd name="connsiteX122" fmla="*/ 6039277 w 7315684"/>
                <a:gd name="connsiteY122" fmla="*/ 301953 h 3592090"/>
                <a:gd name="connsiteX123" fmla="*/ 6064444 w 7315684"/>
                <a:gd name="connsiteY123" fmla="*/ 276786 h 3592090"/>
                <a:gd name="connsiteX124" fmla="*/ 6114778 w 7315684"/>
                <a:gd name="connsiteY124" fmla="*/ 243230 h 3592090"/>
                <a:gd name="connsiteX125" fmla="*/ 6156723 w 7315684"/>
                <a:gd name="connsiteY125" fmla="*/ 201285 h 3592090"/>
                <a:gd name="connsiteX126" fmla="*/ 6181890 w 7315684"/>
                <a:gd name="connsiteY126" fmla="*/ 176118 h 3592090"/>
                <a:gd name="connsiteX127" fmla="*/ 6232224 w 7315684"/>
                <a:gd name="connsiteY127" fmla="*/ 159340 h 3592090"/>
                <a:gd name="connsiteX128" fmla="*/ 6341281 w 7315684"/>
                <a:gd name="connsiteY128" fmla="*/ 167729 h 3592090"/>
                <a:gd name="connsiteX129" fmla="*/ 6366448 w 7315684"/>
                <a:gd name="connsiteY129" fmla="*/ 184507 h 3592090"/>
                <a:gd name="connsiteX130" fmla="*/ 6391615 w 7315684"/>
                <a:gd name="connsiteY130" fmla="*/ 192896 h 3592090"/>
                <a:gd name="connsiteX131" fmla="*/ 6416782 w 7315684"/>
                <a:gd name="connsiteY131" fmla="*/ 218063 h 3592090"/>
                <a:gd name="connsiteX132" fmla="*/ 6433560 w 7315684"/>
                <a:gd name="connsiteY132" fmla="*/ 243230 h 3592090"/>
                <a:gd name="connsiteX133" fmla="*/ 6467116 w 7315684"/>
                <a:gd name="connsiteY133" fmla="*/ 268397 h 3592090"/>
                <a:gd name="connsiteX134" fmla="*/ 6483894 w 7315684"/>
                <a:gd name="connsiteY134" fmla="*/ 293564 h 3592090"/>
                <a:gd name="connsiteX135" fmla="*/ 6534228 w 7315684"/>
                <a:gd name="connsiteY135" fmla="*/ 343898 h 3592090"/>
                <a:gd name="connsiteX136" fmla="*/ 6559395 w 7315684"/>
                <a:gd name="connsiteY136" fmla="*/ 369065 h 3592090"/>
                <a:gd name="connsiteX137" fmla="*/ 6592950 w 7315684"/>
                <a:gd name="connsiteY137" fmla="*/ 385843 h 3592090"/>
                <a:gd name="connsiteX138" fmla="*/ 6618117 w 7315684"/>
                <a:gd name="connsiteY138" fmla="*/ 402621 h 3592090"/>
                <a:gd name="connsiteX139" fmla="*/ 6685229 w 7315684"/>
                <a:gd name="connsiteY139" fmla="*/ 419399 h 3592090"/>
                <a:gd name="connsiteX140" fmla="*/ 6794286 w 7315684"/>
                <a:gd name="connsiteY140" fmla="*/ 411010 h 3592090"/>
                <a:gd name="connsiteX141" fmla="*/ 6844620 w 7315684"/>
                <a:gd name="connsiteY141" fmla="*/ 369065 h 3592090"/>
                <a:gd name="connsiteX142" fmla="*/ 6903343 w 7315684"/>
                <a:gd name="connsiteY142" fmla="*/ 301953 h 3592090"/>
                <a:gd name="connsiteX143" fmla="*/ 6928510 w 7315684"/>
                <a:gd name="connsiteY143" fmla="*/ 276786 h 3592090"/>
                <a:gd name="connsiteX144" fmla="*/ 6945288 w 7315684"/>
                <a:gd name="connsiteY144" fmla="*/ 251619 h 3592090"/>
                <a:gd name="connsiteX145" fmla="*/ 6995622 w 7315684"/>
                <a:gd name="connsiteY145" fmla="*/ 218063 h 3592090"/>
                <a:gd name="connsiteX146" fmla="*/ 7020789 w 7315684"/>
                <a:gd name="connsiteY146" fmla="*/ 201285 h 3592090"/>
                <a:gd name="connsiteX147" fmla="*/ 7071123 w 7315684"/>
                <a:gd name="connsiteY147" fmla="*/ 184507 h 3592090"/>
                <a:gd name="connsiteX148" fmla="*/ 7163402 w 7315684"/>
                <a:gd name="connsiteY148" fmla="*/ 192896 h 3592090"/>
                <a:gd name="connsiteX149" fmla="*/ 7196958 w 7315684"/>
                <a:gd name="connsiteY149" fmla="*/ 234841 h 3592090"/>
                <a:gd name="connsiteX150" fmla="*/ 7222125 w 7315684"/>
                <a:gd name="connsiteY150" fmla="*/ 251619 h 3592090"/>
                <a:gd name="connsiteX151" fmla="*/ 7247292 w 7315684"/>
                <a:gd name="connsiteY151" fmla="*/ 301953 h 3592090"/>
                <a:gd name="connsiteX152" fmla="*/ 7272459 w 7315684"/>
                <a:gd name="connsiteY152" fmla="*/ 352287 h 3592090"/>
                <a:gd name="connsiteX153" fmla="*/ 7297626 w 7315684"/>
                <a:gd name="connsiteY153" fmla="*/ 360676 h 3592090"/>
                <a:gd name="connsiteX154" fmla="*/ 7315684 w 7315684"/>
                <a:gd name="connsiteY154" fmla="*/ 3590769 h 3592090"/>
                <a:gd name="connsiteX0" fmla="*/ 7329151 w 7329151"/>
                <a:gd name="connsiteY0" fmla="*/ 3592855 h 3592882"/>
                <a:gd name="connsiteX1" fmla="*/ 17 w 7329151"/>
                <a:gd name="connsiteY1" fmla="*/ 3592048 h 3592882"/>
                <a:gd name="connsiteX2" fmla="*/ 166943 w 7329151"/>
                <a:gd name="connsiteY2" fmla="*/ 243230 h 3592882"/>
                <a:gd name="connsiteX3" fmla="*/ 192110 w 7329151"/>
                <a:gd name="connsiteY3" fmla="*/ 260008 h 3592882"/>
                <a:gd name="connsiteX4" fmla="*/ 242444 w 7329151"/>
                <a:gd name="connsiteY4" fmla="*/ 276786 h 3592882"/>
                <a:gd name="connsiteX5" fmla="*/ 418613 w 7329151"/>
                <a:gd name="connsiteY5" fmla="*/ 260008 h 3592882"/>
                <a:gd name="connsiteX6" fmla="*/ 443780 w 7329151"/>
                <a:gd name="connsiteY6" fmla="*/ 251619 h 3592882"/>
                <a:gd name="connsiteX7" fmla="*/ 468947 w 7329151"/>
                <a:gd name="connsiteY7" fmla="*/ 234841 h 3592882"/>
                <a:gd name="connsiteX8" fmla="*/ 494114 w 7329151"/>
                <a:gd name="connsiteY8" fmla="*/ 226452 h 3592882"/>
                <a:gd name="connsiteX9" fmla="*/ 519281 w 7329151"/>
                <a:gd name="connsiteY9" fmla="*/ 209674 h 3592882"/>
                <a:gd name="connsiteX10" fmla="*/ 594782 w 7329151"/>
                <a:gd name="connsiteY10" fmla="*/ 176118 h 3592882"/>
                <a:gd name="connsiteX11" fmla="*/ 729006 w 7329151"/>
                <a:gd name="connsiteY11" fmla="*/ 184507 h 3592882"/>
                <a:gd name="connsiteX12" fmla="*/ 829674 w 7329151"/>
                <a:gd name="connsiteY12" fmla="*/ 234841 h 3592882"/>
                <a:gd name="connsiteX13" fmla="*/ 880008 w 7329151"/>
                <a:gd name="connsiteY13" fmla="*/ 268397 h 3592882"/>
                <a:gd name="connsiteX14" fmla="*/ 930342 w 7329151"/>
                <a:gd name="connsiteY14" fmla="*/ 310342 h 3592882"/>
                <a:gd name="connsiteX15" fmla="*/ 980676 w 7329151"/>
                <a:gd name="connsiteY15" fmla="*/ 327120 h 3592882"/>
                <a:gd name="connsiteX16" fmla="*/ 1005843 w 7329151"/>
                <a:gd name="connsiteY16" fmla="*/ 335509 h 3592882"/>
                <a:gd name="connsiteX17" fmla="*/ 1123288 w 7329151"/>
                <a:gd name="connsiteY17" fmla="*/ 327120 h 3592882"/>
                <a:gd name="connsiteX18" fmla="*/ 1148455 w 7329151"/>
                <a:gd name="connsiteY18" fmla="*/ 310342 h 3592882"/>
                <a:gd name="connsiteX19" fmla="*/ 1198789 w 7329151"/>
                <a:gd name="connsiteY19" fmla="*/ 293564 h 3592882"/>
                <a:gd name="connsiteX20" fmla="*/ 1299457 w 7329151"/>
                <a:gd name="connsiteY20" fmla="*/ 226452 h 3592882"/>
                <a:gd name="connsiteX21" fmla="*/ 1349791 w 7329151"/>
                <a:gd name="connsiteY21" fmla="*/ 192896 h 3592882"/>
                <a:gd name="connsiteX22" fmla="*/ 1374958 w 7329151"/>
                <a:gd name="connsiteY22" fmla="*/ 176118 h 3592882"/>
                <a:gd name="connsiteX23" fmla="*/ 1425292 w 7329151"/>
                <a:gd name="connsiteY23" fmla="*/ 159340 h 3592882"/>
                <a:gd name="connsiteX24" fmla="*/ 1509182 w 7329151"/>
                <a:gd name="connsiteY24" fmla="*/ 167729 h 3592882"/>
                <a:gd name="connsiteX25" fmla="*/ 1534349 w 7329151"/>
                <a:gd name="connsiteY25" fmla="*/ 184507 h 3592882"/>
                <a:gd name="connsiteX26" fmla="*/ 1584683 w 7329151"/>
                <a:gd name="connsiteY26" fmla="*/ 234841 h 3592882"/>
                <a:gd name="connsiteX27" fmla="*/ 1609850 w 7329151"/>
                <a:gd name="connsiteY27" fmla="*/ 243230 h 3592882"/>
                <a:gd name="connsiteX28" fmla="*/ 1660184 w 7329151"/>
                <a:gd name="connsiteY28" fmla="*/ 276786 h 3592882"/>
                <a:gd name="connsiteX29" fmla="*/ 1685351 w 7329151"/>
                <a:gd name="connsiteY29" fmla="*/ 293564 h 3592882"/>
                <a:gd name="connsiteX30" fmla="*/ 1710518 w 7329151"/>
                <a:gd name="connsiteY30" fmla="*/ 310342 h 3592882"/>
                <a:gd name="connsiteX31" fmla="*/ 1760852 w 7329151"/>
                <a:gd name="connsiteY31" fmla="*/ 335509 h 3592882"/>
                <a:gd name="connsiteX32" fmla="*/ 1853131 w 7329151"/>
                <a:gd name="connsiteY32" fmla="*/ 360676 h 3592882"/>
                <a:gd name="connsiteX33" fmla="*/ 1920243 w 7329151"/>
                <a:gd name="connsiteY33" fmla="*/ 352287 h 3592882"/>
                <a:gd name="connsiteX34" fmla="*/ 1953799 w 7329151"/>
                <a:gd name="connsiteY34" fmla="*/ 335509 h 3592882"/>
                <a:gd name="connsiteX35" fmla="*/ 1978966 w 7329151"/>
                <a:gd name="connsiteY35" fmla="*/ 327120 h 3592882"/>
                <a:gd name="connsiteX36" fmla="*/ 2054466 w 7329151"/>
                <a:gd name="connsiteY36" fmla="*/ 276786 h 3592882"/>
                <a:gd name="connsiteX37" fmla="*/ 2079633 w 7329151"/>
                <a:gd name="connsiteY37" fmla="*/ 260008 h 3592882"/>
                <a:gd name="connsiteX38" fmla="*/ 2129967 w 7329151"/>
                <a:gd name="connsiteY38" fmla="*/ 226452 h 3592882"/>
                <a:gd name="connsiteX39" fmla="*/ 2205468 w 7329151"/>
                <a:gd name="connsiteY39" fmla="*/ 184507 h 3592882"/>
                <a:gd name="connsiteX40" fmla="*/ 2230635 w 7329151"/>
                <a:gd name="connsiteY40" fmla="*/ 176118 h 3592882"/>
                <a:gd name="connsiteX41" fmla="*/ 2390026 w 7329151"/>
                <a:gd name="connsiteY41" fmla="*/ 184507 h 3592882"/>
                <a:gd name="connsiteX42" fmla="*/ 2406804 w 7329151"/>
                <a:gd name="connsiteY42" fmla="*/ 209674 h 3592882"/>
                <a:gd name="connsiteX43" fmla="*/ 2457138 w 7329151"/>
                <a:gd name="connsiteY43" fmla="*/ 243230 h 3592882"/>
                <a:gd name="connsiteX44" fmla="*/ 2499083 w 7329151"/>
                <a:gd name="connsiteY44" fmla="*/ 285175 h 3592882"/>
                <a:gd name="connsiteX45" fmla="*/ 2566195 w 7329151"/>
                <a:gd name="connsiteY45" fmla="*/ 343898 h 3592882"/>
                <a:gd name="connsiteX46" fmla="*/ 2641696 w 7329151"/>
                <a:gd name="connsiteY46" fmla="*/ 369065 h 3592882"/>
                <a:gd name="connsiteX47" fmla="*/ 2666863 w 7329151"/>
                <a:gd name="connsiteY47" fmla="*/ 377454 h 3592882"/>
                <a:gd name="connsiteX48" fmla="*/ 2767531 w 7329151"/>
                <a:gd name="connsiteY48" fmla="*/ 360676 h 3592882"/>
                <a:gd name="connsiteX49" fmla="*/ 2817865 w 7329151"/>
                <a:gd name="connsiteY49" fmla="*/ 343898 h 3592882"/>
                <a:gd name="connsiteX50" fmla="*/ 2868199 w 7329151"/>
                <a:gd name="connsiteY50" fmla="*/ 301953 h 3592882"/>
                <a:gd name="connsiteX51" fmla="*/ 2893366 w 7329151"/>
                <a:gd name="connsiteY51" fmla="*/ 276786 h 3592882"/>
                <a:gd name="connsiteX52" fmla="*/ 2918532 w 7329151"/>
                <a:gd name="connsiteY52" fmla="*/ 260008 h 3592882"/>
                <a:gd name="connsiteX53" fmla="*/ 2968866 w 7329151"/>
                <a:gd name="connsiteY53" fmla="*/ 218063 h 3592882"/>
                <a:gd name="connsiteX54" fmla="*/ 3044367 w 7329151"/>
                <a:gd name="connsiteY54" fmla="*/ 192896 h 3592882"/>
                <a:gd name="connsiteX55" fmla="*/ 3119868 w 7329151"/>
                <a:gd name="connsiteY55" fmla="*/ 167729 h 3592882"/>
                <a:gd name="connsiteX56" fmla="*/ 3145035 w 7329151"/>
                <a:gd name="connsiteY56" fmla="*/ 159340 h 3592882"/>
                <a:gd name="connsiteX57" fmla="*/ 3170202 w 7329151"/>
                <a:gd name="connsiteY57" fmla="*/ 150951 h 3592882"/>
                <a:gd name="connsiteX58" fmla="*/ 3270870 w 7329151"/>
                <a:gd name="connsiteY58" fmla="*/ 159340 h 3592882"/>
                <a:gd name="connsiteX59" fmla="*/ 3296037 w 7329151"/>
                <a:gd name="connsiteY59" fmla="*/ 167729 h 3592882"/>
                <a:gd name="connsiteX60" fmla="*/ 3329593 w 7329151"/>
                <a:gd name="connsiteY60" fmla="*/ 218063 h 3592882"/>
                <a:gd name="connsiteX61" fmla="*/ 3346371 w 7329151"/>
                <a:gd name="connsiteY61" fmla="*/ 243230 h 3592882"/>
                <a:gd name="connsiteX62" fmla="*/ 3371538 w 7329151"/>
                <a:gd name="connsiteY62" fmla="*/ 260008 h 3592882"/>
                <a:gd name="connsiteX63" fmla="*/ 3438650 w 7329151"/>
                <a:gd name="connsiteY63" fmla="*/ 318731 h 3592882"/>
                <a:gd name="connsiteX64" fmla="*/ 3463817 w 7329151"/>
                <a:gd name="connsiteY64" fmla="*/ 343898 h 3592882"/>
                <a:gd name="connsiteX65" fmla="*/ 3514151 w 7329151"/>
                <a:gd name="connsiteY65" fmla="*/ 377454 h 3592882"/>
                <a:gd name="connsiteX66" fmla="*/ 3639986 w 7329151"/>
                <a:gd name="connsiteY66" fmla="*/ 360676 h 3592882"/>
                <a:gd name="connsiteX67" fmla="*/ 3690320 w 7329151"/>
                <a:gd name="connsiteY67" fmla="*/ 327120 h 3592882"/>
                <a:gd name="connsiteX68" fmla="*/ 3715487 w 7329151"/>
                <a:gd name="connsiteY68" fmla="*/ 310342 h 3592882"/>
                <a:gd name="connsiteX69" fmla="*/ 3757432 w 7329151"/>
                <a:gd name="connsiteY69" fmla="*/ 268397 h 3592882"/>
                <a:gd name="connsiteX70" fmla="*/ 3799377 w 7329151"/>
                <a:gd name="connsiteY70" fmla="*/ 226452 h 3592882"/>
                <a:gd name="connsiteX71" fmla="*/ 3841321 w 7329151"/>
                <a:gd name="connsiteY71" fmla="*/ 192896 h 3592882"/>
                <a:gd name="connsiteX72" fmla="*/ 3866488 w 7329151"/>
                <a:gd name="connsiteY72" fmla="*/ 176118 h 3592882"/>
                <a:gd name="connsiteX73" fmla="*/ 3916822 w 7329151"/>
                <a:gd name="connsiteY73" fmla="*/ 159340 h 3592882"/>
                <a:gd name="connsiteX74" fmla="*/ 3992323 w 7329151"/>
                <a:gd name="connsiteY74" fmla="*/ 167729 h 3592882"/>
                <a:gd name="connsiteX75" fmla="*/ 4034268 w 7329151"/>
                <a:gd name="connsiteY75" fmla="*/ 218063 h 3592882"/>
                <a:gd name="connsiteX76" fmla="*/ 4059435 w 7329151"/>
                <a:gd name="connsiteY76" fmla="*/ 243230 h 3592882"/>
                <a:gd name="connsiteX77" fmla="*/ 4092991 w 7329151"/>
                <a:gd name="connsiteY77" fmla="*/ 293564 h 3592882"/>
                <a:gd name="connsiteX78" fmla="*/ 4118158 w 7329151"/>
                <a:gd name="connsiteY78" fmla="*/ 310342 h 3592882"/>
                <a:gd name="connsiteX79" fmla="*/ 4168492 w 7329151"/>
                <a:gd name="connsiteY79" fmla="*/ 360676 h 3592882"/>
                <a:gd name="connsiteX80" fmla="*/ 4193659 w 7329151"/>
                <a:gd name="connsiteY80" fmla="*/ 369065 h 3592882"/>
                <a:gd name="connsiteX81" fmla="*/ 4243993 w 7329151"/>
                <a:gd name="connsiteY81" fmla="*/ 402621 h 3592882"/>
                <a:gd name="connsiteX82" fmla="*/ 4353050 w 7329151"/>
                <a:gd name="connsiteY82" fmla="*/ 394232 h 3592882"/>
                <a:gd name="connsiteX83" fmla="*/ 4403384 w 7329151"/>
                <a:gd name="connsiteY83" fmla="*/ 343898 h 3592882"/>
                <a:gd name="connsiteX84" fmla="*/ 4453718 w 7329151"/>
                <a:gd name="connsiteY84" fmla="*/ 301953 h 3592882"/>
                <a:gd name="connsiteX85" fmla="*/ 4470496 w 7329151"/>
                <a:gd name="connsiteY85" fmla="*/ 276786 h 3592882"/>
                <a:gd name="connsiteX86" fmla="*/ 4520830 w 7329151"/>
                <a:gd name="connsiteY86" fmla="*/ 234841 h 3592882"/>
                <a:gd name="connsiteX87" fmla="*/ 4537608 w 7329151"/>
                <a:gd name="connsiteY87" fmla="*/ 209674 h 3592882"/>
                <a:gd name="connsiteX88" fmla="*/ 4562775 w 7329151"/>
                <a:gd name="connsiteY88" fmla="*/ 201285 h 3592882"/>
                <a:gd name="connsiteX89" fmla="*/ 4613109 w 7329151"/>
                <a:gd name="connsiteY89" fmla="*/ 167729 h 3592882"/>
                <a:gd name="connsiteX90" fmla="*/ 4638276 w 7329151"/>
                <a:gd name="connsiteY90" fmla="*/ 150951 h 3592882"/>
                <a:gd name="connsiteX91" fmla="*/ 4688610 w 7329151"/>
                <a:gd name="connsiteY91" fmla="*/ 134173 h 3592882"/>
                <a:gd name="connsiteX92" fmla="*/ 4755721 w 7329151"/>
                <a:gd name="connsiteY92" fmla="*/ 142562 h 3592882"/>
                <a:gd name="connsiteX93" fmla="*/ 4797666 w 7329151"/>
                <a:gd name="connsiteY93" fmla="*/ 184507 h 3592882"/>
                <a:gd name="connsiteX94" fmla="*/ 4822833 w 7329151"/>
                <a:gd name="connsiteY94" fmla="*/ 201285 h 3592882"/>
                <a:gd name="connsiteX95" fmla="*/ 4848000 w 7329151"/>
                <a:gd name="connsiteY95" fmla="*/ 226452 h 3592882"/>
                <a:gd name="connsiteX96" fmla="*/ 4881556 w 7329151"/>
                <a:gd name="connsiteY96" fmla="*/ 276786 h 3592882"/>
                <a:gd name="connsiteX97" fmla="*/ 4923501 w 7329151"/>
                <a:gd name="connsiteY97" fmla="*/ 318731 h 3592882"/>
                <a:gd name="connsiteX98" fmla="*/ 4940279 w 7329151"/>
                <a:gd name="connsiteY98" fmla="*/ 343898 h 3592882"/>
                <a:gd name="connsiteX99" fmla="*/ 4965446 w 7329151"/>
                <a:gd name="connsiteY99" fmla="*/ 352287 h 3592882"/>
                <a:gd name="connsiteX100" fmla="*/ 4999002 w 7329151"/>
                <a:gd name="connsiteY100" fmla="*/ 369065 h 3592882"/>
                <a:gd name="connsiteX101" fmla="*/ 5099670 w 7329151"/>
                <a:gd name="connsiteY101" fmla="*/ 352287 h 3592882"/>
                <a:gd name="connsiteX102" fmla="*/ 5124837 w 7329151"/>
                <a:gd name="connsiteY102" fmla="*/ 335509 h 3592882"/>
                <a:gd name="connsiteX103" fmla="*/ 5141615 w 7329151"/>
                <a:gd name="connsiteY103" fmla="*/ 310342 h 3592882"/>
                <a:gd name="connsiteX104" fmla="*/ 5191949 w 7329151"/>
                <a:gd name="connsiteY104" fmla="*/ 276786 h 3592882"/>
                <a:gd name="connsiteX105" fmla="*/ 5233894 w 7329151"/>
                <a:gd name="connsiteY105" fmla="*/ 234841 h 3592882"/>
                <a:gd name="connsiteX106" fmla="*/ 5250672 w 7329151"/>
                <a:gd name="connsiteY106" fmla="*/ 209674 h 3592882"/>
                <a:gd name="connsiteX107" fmla="*/ 5275839 w 7329151"/>
                <a:gd name="connsiteY107" fmla="*/ 201285 h 3592882"/>
                <a:gd name="connsiteX108" fmla="*/ 5368118 w 7329151"/>
                <a:gd name="connsiteY108" fmla="*/ 159340 h 3592882"/>
                <a:gd name="connsiteX109" fmla="*/ 5485564 w 7329151"/>
                <a:gd name="connsiteY109" fmla="*/ 176118 h 3592882"/>
                <a:gd name="connsiteX110" fmla="*/ 5510731 w 7329151"/>
                <a:gd name="connsiteY110" fmla="*/ 192896 h 3592882"/>
                <a:gd name="connsiteX111" fmla="*/ 5544287 w 7329151"/>
                <a:gd name="connsiteY111" fmla="*/ 218063 h 3592882"/>
                <a:gd name="connsiteX112" fmla="*/ 5603010 w 7329151"/>
                <a:gd name="connsiteY112" fmla="*/ 285175 h 3592882"/>
                <a:gd name="connsiteX113" fmla="*/ 5636566 w 7329151"/>
                <a:gd name="connsiteY113" fmla="*/ 335509 h 3592882"/>
                <a:gd name="connsiteX114" fmla="*/ 5712066 w 7329151"/>
                <a:gd name="connsiteY114" fmla="*/ 385843 h 3592882"/>
                <a:gd name="connsiteX115" fmla="*/ 5737233 w 7329151"/>
                <a:gd name="connsiteY115" fmla="*/ 402621 h 3592882"/>
                <a:gd name="connsiteX116" fmla="*/ 5821123 w 7329151"/>
                <a:gd name="connsiteY116" fmla="*/ 427788 h 3592882"/>
                <a:gd name="connsiteX117" fmla="*/ 5896624 w 7329151"/>
                <a:gd name="connsiteY117" fmla="*/ 419399 h 3592882"/>
                <a:gd name="connsiteX118" fmla="*/ 5921791 w 7329151"/>
                <a:gd name="connsiteY118" fmla="*/ 411010 h 3592882"/>
                <a:gd name="connsiteX119" fmla="*/ 5946958 w 7329151"/>
                <a:gd name="connsiteY119" fmla="*/ 385843 h 3592882"/>
                <a:gd name="connsiteX120" fmla="*/ 5972125 w 7329151"/>
                <a:gd name="connsiteY120" fmla="*/ 369065 h 3592882"/>
                <a:gd name="connsiteX121" fmla="*/ 6014070 w 7329151"/>
                <a:gd name="connsiteY121" fmla="*/ 318731 h 3592882"/>
                <a:gd name="connsiteX122" fmla="*/ 6039237 w 7329151"/>
                <a:gd name="connsiteY122" fmla="*/ 301953 h 3592882"/>
                <a:gd name="connsiteX123" fmla="*/ 6064404 w 7329151"/>
                <a:gd name="connsiteY123" fmla="*/ 276786 h 3592882"/>
                <a:gd name="connsiteX124" fmla="*/ 6114738 w 7329151"/>
                <a:gd name="connsiteY124" fmla="*/ 243230 h 3592882"/>
                <a:gd name="connsiteX125" fmla="*/ 6156683 w 7329151"/>
                <a:gd name="connsiteY125" fmla="*/ 201285 h 3592882"/>
                <a:gd name="connsiteX126" fmla="*/ 6181850 w 7329151"/>
                <a:gd name="connsiteY126" fmla="*/ 176118 h 3592882"/>
                <a:gd name="connsiteX127" fmla="*/ 6232184 w 7329151"/>
                <a:gd name="connsiteY127" fmla="*/ 159340 h 3592882"/>
                <a:gd name="connsiteX128" fmla="*/ 6341241 w 7329151"/>
                <a:gd name="connsiteY128" fmla="*/ 167729 h 3592882"/>
                <a:gd name="connsiteX129" fmla="*/ 6366408 w 7329151"/>
                <a:gd name="connsiteY129" fmla="*/ 184507 h 3592882"/>
                <a:gd name="connsiteX130" fmla="*/ 6391575 w 7329151"/>
                <a:gd name="connsiteY130" fmla="*/ 192896 h 3592882"/>
                <a:gd name="connsiteX131" fmla="*/ 6416742 w 7329151"/>
                <a:gd name="connsiteY131" fmla="*/ 218063 h 3592882"/>
                <a:gd name="connsiteX132" fmla="*/ 6433520 w 7329151"/>
                <a:gd name="connsiteY132" fmla="*/ 243230 h 3592882"/>
                <a:gd name="connsiteX133" fmla="*/ 6467076 w 7329151"/>
                <a:gd name="connsiteY133" fmla="*/ 268397 h 3592882"/>
                <a:gd name="connsiteX134" fmla="*/ 6483854 w 7329151"/>
                <a:gd name="connsiteY134" fmla="*/ 293564 h 3592882"/>
                <a:gd name="connsiteX135" fmla="*/ 6534188 w 7329151"/>
                <a:gd name="connsiteY135" fmla="*/ 343898 h 3592882"/>
                <a:gd name="connsiteX136" fmla="*/ 6559355 w 7329151"/>
                <a:gd name="connsiteY136" fmla="*/ 369065 h 3592882"/>
                <a:gd name="connsiteX137" fmla="*/ 6592910 w 7329151"/>
                <a:gd name="connsiteY137" fmla="*/ 385843 h 3592882"/>
                <a:gd name="connsiteX138" fmla="*/ 6618077 w 7329151"/>
                <a:gd name="connsiteY138" fmla="*/ 402621 h 3592882"/>
                <a:gd name="connsiteX139" fmla="*/ 6685189 w 7329151"/>
                <a:gd name="connsiteY139" fmla="*/ 419399 h 3592882"/>
                <a:gd name="connsiteX140" fmla="*/ 6794246 w 7329151"/>
                <a:gd name="connsiteY140" fmla="*/ 411010 h 3592882"/>
                <a:gd name="connsiteX141" fmla="*/ 6844580 w 7329151"/>
                <a:gd name="connsiteY141" fmla="*/ 369065 h 3592882"/>
                <a:gd name="connsiteX142" fmla="*/ 6903303 w 7329151"/>
                <a:gd name="connsiteY142" fmla="*/ 301953 h 3592882"/>
                <a:gd name="connsiteX143" fmla="*/ 6928470 w 7329151"/>
                <a:gd name="connsiteY143" fmla="*/ 276786 h 3592882"/>
                <a:gd name="connsiteX144" fmla="*/ 6945248 w 7329151"/>
                <a:gd name="connsiteY144" fmla="*/ 251619 h 3592882"/>
                <a:gd name="connsiteX145" fmla="*/ 6995582 w 7329151"/>
                <a:gd name="connsiteY145" fmla="*/ 218063 h 3592882"/>
                <a:gd name="connsiteX146" fmla="*/ 7020749 w 7329151"/>
                <a:gd name="connsiteY146" fmla="*/ 201285 h 3592882"/>
                <a:gd name="connsiteX147" fmla="*/ 7071083 w 7329151"/>
                <a:gd name="connsiteY147" fmla="*/ 184507 h 3592882"/>
                <a:gd name="connsiteX148" fmla="*/ 7163362 w 7329151"/>
                <a:gd name="connsiteY148" fmla="*/ 192896 h 3592882"/>
                <a:gd name="connsiteX149" fmla="*/ 7196918 w 7329151"/>
                <a:gd name="connsiteY149" fmla="*/ 234841 h 3592882"/>
                <a:gd name="connsiteX150" fmla="*/ 7222085 w 7329151"/>
                <a:gd name="connsiteY150" fmla="*/ 251619 h 3592882"/>
                <a:gd name="connsiteX151" fmla="*/ 7247252 w 7329151"/>
                <a:gd name="connsiteY151" fmla="*/ 301953 h 3592882"/>
                <a:gd name="connsiteX152" fmla="*/ 7272419 w 7329151"/>
                <a:gd name="connsiteY152" fmla="*/ 352287 h 3592882"/>
                <a:gd name="connsiteX153" fmla="*/ 7297586 w 7329151"/>
                <a:gd name="connsiteY153" fmla="*/ 360676 h 3592882"/>
                <a:gd name="connsiteX154" fmla="*/ 7315644 w 7329151"/>
                <a:gd name="connsiteY154" fmla="*/ 3590769 h 3592882"/>
                <a:gd name="connsiteX0" fmla="*/ 7329151 w 7329151"/>
                <a:gd name="connsiteY0" fmla="*/ 3592855 h 3592882"/>
                <a:gd name="connsiteX1" fmla="*/ 17 w 7329151"/>
                <a:gd name="connsiteY1" fmla="*/ 3592048 h 3592882"/>
                <a:gd name="connsiteX2" fmla="*/ 166943 w 7329151"/>
                <a:gd name="connsiteY2" fmla="*/ 243230 h 3592882"/>
                <a:gd name="connsiteX3" fmla="*/ 192110 w 7329151"/>
                <a:gd name="connsiteY3" fmla="*/ 260008 h 3592882"/>
                <a:gd name="connsiteX4" fmla="*/ 242444 w 7329151"/>
                <a:gd name="connsiteY4" fmla="*/ 276786 h 3592882"/>
                <a:gd name="connsiteX5" fmla="*/ 418613 w 7329151"/>
                <a:gd name="connsiteY5" fmla="*/ 260008 h 3592882"/>
                <a:gd name="connsiteX6" fmla="*/ 443780 w 7329151"/>
                <a:gd name="connsiteY6" fmla="*/ 251619 h 3592882"/>
                <a:gd name="connsiteX7" fmla="*/ 468947 w 7329151"/>
                <a:gd name="connsiteY7" fmla="*/ 234841 h 3592882"/>
                <a:gd name="connsiteX8" fmla="*/ 494114 w 7329151"/>
                <a:gd name="connsiteY8" fmla="*/ 226452 h 3592882"/>
                <a:gd name="connsiteX9" fmla="*/ 519281 w 7329151"/>
                <a:gd name="connsiteY9" fmla="*/ 209674 h 3592882"/>
                <a:gd name="connsiteX10" fmla="*/ 594782 w 7329151"/>
                <a:gd name="connsiteY10" fmla="*/ 176118 h 3592882"/>
                <a:gd name="connsiteX11" fmla="*/ 729006 w 7329151"/>
                <a:gd name="connsiteY11" fmla="*/ 184507 h 3592882"/>
                <a:gd name="connsiteX12" fmla="*/ 829674 w 7329151"/>
                <a:gd name="connsiteY12" fmla="*/ 234841 h 3592882"/>
                <a:gd name="connsiteX13" fmla="*/ 880008 w 7329151"/>
                <a:gd name="connsiteY13" fmla="*/ 268397 h 3592882"/>
                <a:gd name="connsiteX14" fmla="*/ 930342 w 7329151"/>
                <a:gd name="connsiteY14" fmla="*/ 310342 h 3592882"/>
                <a:gd name="connsiteX15" fmla="*/ 980676 w 7329151"/>
                <a:gd name="connsiteY15" fmla="*/ 327120 h 3592882"/>
                <a:gd name="connsiteX16" fmla="*/ 1005843 w 7329151"/>
                <a:gd name="connsiteY16" fmla="*/ 335509 h 3592882"/>
                <a:gd name="connsiteX17" fmla="*/ 1123288 w 7329151"/>
                <a:gd name="connsiteY17" fmla="*/ 327120 h 3592882"/>
                <a:gd name="connsiteX18" fmla="*/ 1148455 w 7329151"/>
                <a:gd name="connsiteY18" fmla="*/ 310342 h 3592882"/>
                <a:gd name="connsiteX19" fmla="*/ 1198789 w 7329151"/>
                <a:gd name="connsiteY19" fmla="*/ 293564 h 3592882"/>
                <a:gd name="connsiteX20" fmla="*/ 1299457 w 7329151"/>
                <a:gd name="connsiteY20" fmla="*/ 226452 h 3592882"/>
                <a:gd name="connsiteX21" fmla="*/ 1349791 w 7329151"/>
                <a:gd name="connsiteY21" fmla="*/ 192896 h 3592882"/>
                <a:gd name="connsiteX22" fmla="*/ 1374958 w 7329151"/>
                <a:gd name="connsiteY22" fmla="*/ 176118 h 3592882"/>
                <a:gd name="connsiteX23" fmla="*/ 1425292 w 7329151"/>
                <a:gd name="connsiteY23" fmla="*/ 159340 h 3592882"/>
                <a:gd name="connsiteX24" fmla="*/ 1509182 w 7329151"/>
                <a:gd name="connsiteY24" fmla="*/ 167729 h 3592882"/>
                <a:gd name="connsiteX25" fmla="*/ 1534349 w 7329151"/>
                <a:gd name="connsiteY25" fmla="*/ 184507 h 3592882"/>
                <a:gd name="connsiteX26" fmla="*/ 1584683 w 7329151"/>
                <a:gd name="connsiteY26" fmla="*/ 234841 h 3592882"/>
                <a:gd name="connsiteX27" fmla="*/ 1609850 w 7329151"/>
                <a:gd name="connsiteY27" fmla="*/ 243230 h 3592882"/>
                <a:gd name="connsiteX28" fmla="*/ 1660184 w 7329151"/>
                <a:gd name="connsiteY28" fmla="*/ 276786 h 3592882"/>
                <a:gd name="connsiteX29" fmla="*/ 1685351 w 7329151"/>
                <a:gd name="connsiteY29" fmla="*/ 293564 h 3592882"/>
                <a:gd name="connsiteX30" fmla="*/ 1710518 w 7329151"/>
                <a:gd name="connsiteY30" fmla="*/ 310342 h 3592882"/>
                <a:gd name="connsiteX31" fmla="*/ 1760852 w 7329151"/>
                <a:gd name="connsiteY31" fmla="*/ 335509 h 3592882"/>
                <a:gd name="connsiteX32" fmla="*/ 1853131 w 7329151"/>
                <a:gd name="connsiteY32" fmla="*/ 360676 h 3592882"/>
                <a:gd name="connsiteX33" fmla="*/ 1920243 w 7329151"/>
                <a:gd name="connsiteY33" fmla="*/ 352287 h 3592882"/>
                <a:gd name="connsiteX34" fmla="*/ 1953799 w 7329151"/>
                <a:gd name="connsiteY34" fmla="*/ 335509 h 3592882"/>
                <a:gd name="connsiteX35" fmla="*/ 1978966 w 7329151"/>
                <a:gd name="connsiteY35" fmla="*/ 327120 h 3592882"/>
                <a:gd name="connsiteX36" fmla="*/ 2054466 w 7329151"/>
                <a:gd name="connsiteY36" fmla="*/ 276786 h 3592882"/>
                <a:gd name="connsiteX37" fmla="*/ 2079633 w 7329151"/>
                <a:gd name="connsiteY37" fmla="*/ 260008 h 3592882"/>
                <a:gd name="connsiteX38" fmla="*/ 2129967 w 7329151"/>
                <a:gd name="connsiteY38" fmla="*/ 226452 h 3592882"/>
                <a:gd name="connsiteX39" fmla="*/ 2205468 w 7329151"/>
                <a:gd name="connsiteY39" fmla="*/ 184507 h 3592882"/>
                <a:gd name="connsiteX40" fmla="*/ 2230635 w 7329151"/>
                <a:gd name="connsiteY40" fmla="*/ 176118 h 3592882"/>
                <a:gd name="connsiteX41" fmla="*/ 2390026 w 7329151"/>
                <a:gd name="connsiteY41" fmla="*/ 184507 h 3592882"/>
                <a:gd name="connsiteX42" fmla="*/ 2406804 w 7329151"/>
                <a:gd name="connsiteY42" fmla="*/ 209674 h 3592882"/>
                <a:gd name="connsiteX43" fmla="*/ 2457138 w 7329151"/>
                <a:gd name="connsiteY43" fmla="*/ 243230 h 3592882"/>
                <a:gd name="connsiteX44" fmla="*/ 2499083 w 7329151"/>
                <a:gd name="connsiteY44" fmla="*/ 285175 h 3592882"/>
                <a:gd name="connsiteX45" fmla="*/ 2566195 w 7329151"/>
                <a:gd name="connsiteY45" fmla="*/ 343898 h 3592882"/>
                <a:gd name="connsiteX46" fmla="*/ 2641696 w 7329151"/>
                <a:gd name="connsiteY46" fmla="*/ 369065 h 3592882"/>
                <a:gd name="connsiteX47" fmla="*/ 2666863 w 7329151"/>
                <a:gd name="connsiteY47" fmla="*/ 377454 h 3592882"/>
                <a:gd name="connsiteX48" fmla="*/ 2767531 w 7329151"/>
                <a:gd name="connsiteY48" fmla="*/ 360676 h 3592882"/>
                <a:gd name="connsiteX49" fmla="*/ 2817865 w 7329151"/>
                <a:gd name="connsiteY49" fmla="*/ 343898 h 3592882"/>
                <a:gd name="connsiteX50" fmla="*/ 2868199 w 7329151"/>
                <a:gd name="connsiteY50" fmla="*/ 301953 h 3592882"/>
                <a:gd name="connsiteX51" fmla="*/ 2893366 w 7329151"/>
                <a:gd name="connsiteY51" fmla="*/ 276786 h 3592882"/>
                <a:gd name="connsiteX52" fmla="*/ 2918532 w 7329151"/>
                <a:gd name="connsiteY52" fmla="*/ 260008 h 3592882"/>
                <a:gd name="connsiteX53" fmla="*/ 2968866 w 7329151"/>
                <a:gd name="connsiteY53" fmla="*/ 218063 h 3592882"/>
                <a:gd name="connsiteX54" fmla="*/ 3044367 w 7329151"/>
                <a:gd name="connsiteY54" fmla="*/ 192896 h 3592882"/>
                <a:gd name="connsiteX55" fmla="*/ 3119868 w 7329151"/>
                <a:gd name="connsiteY55" fmla="*/ 167729 h 3592882"/>
                <a:gd name="connsiteX56" fmla="*/ 3145035 w 7329151"/>
                <a:gd name="connsiteY56" fmla="*/ 159340 h 3592882"/>
                <a:gd name="connsiteX57" fmla="*/ 3170202 w 7329151"/>
                <a:gd name="connsiteY57" fmla="*/ 150951 h 3592882"/>
                <a:gd name="connsiteX58" fmla="*/ 3270870 w 7329151"/>
                <a:gd name="connsiteY58" fmla="*/ 159340 h 3592882"/>
                <a:gd name="connsiteX59" fmla="*/ 3296037 w 7329151"/>
                <a:gd name="connsiteY59" fmla="*/ 167729 h 3592882"/>
                <a:gd name="connsiteX60" fmla="*/ 3329593 w 7329151"/>
                <a:gd name="connsiteY60" fmla="*/ 218063 h 3592882"/>
                <a:gd name="connsiteX61" fmla="*/ 3346371 w 7329151"/>
                <a:gd name="connsiteY61" fmla="*/ 243230 h 3592882"/>
                <a:gd name="connsiteX62" fmla="*/ 3371538 w 7329151"/>
                <a:gd name="connsiteY62" fmla="*/ 260008 h 3592882"/>
                <a:gd name="connsiteX63" fmla="*/ 3438650 w 7329151"/>
                <a:gd name="connsiteY63" fmla="*/ 318731 h 3592882"/>
                <a:gd name="connsiteX64" fmla="*/ 3463817 w 7329151"/>
                <a:gd name="connsiteY64" fmla="*/ 343898 h 3592882"/>
                <a:gd name="connsiteX65" fmla="*/ 3514151 w 7329151"/>
                <a:gd name="connsiteY65" fmla="*/ 377454 h 3592882"/>
                <a:gd name="connsiteX66" fmla="*/ 3639986 w 7329151"/>
                <a:gd name="connsiteY66" fmla="*/ 360676 h 3592882"/>
                <a:gd name="connsiteX67" fmla="*/ 3690320 w 7329151"/>
                <a:gd name="connsiteY67" fmla="*/ 327120 h 3592882"/>
                <a:gd name="connsiteX68" fmla="*/ 3715487 w 7329151"/>
                <a:gd name="connsiteY68" fmla="*/ 310342 h 3592882"/>
                <a:gd name="connsiteX69" fmla="*/ 3757432 w 7329151"/>
                <a:gd name="connsiteY69" fmla="*/ 268397 h 3592882"/>
                <a:gd name="connsiteX70" fmla="*/ 3799377 w 7329151"/>
                <a:gd name="connsiteY70" fmla="*/ 226452 h 3592882"/>
                <a:gd name="connsiteX71" fmla="*/ 3841321 w 7329151"/>
                <a:gd name="connsiteY71" fmla="*/ 192896 h 3592882"/>
                <a:gd name="connsiteX72" fmla="*/ 3866488 w 7329151"/>
                <a:gd name="connsiteY72" fmla="*/ 176118 h 3592882"/>
                <a:gd name="connsiteX73" fmla="*/ 3916822 w 7329151"/>
                <a:gd name="connsiteY73" fmla="*/ 159340 h 3592882"/>
                <a:gd name="connsiteX74" fmla="*/ 3992323 w 7329151"/>
                <a:gd name="connsiteY74" fmla="*/ 167729 h 3592882"/>
                <a:gd name="connsiteX75" fmla="*/ 4034268 w 7329151"/>
                <a:gd name="connsiteY75" fmla="*/ 218063 h 3592882"/>
                <a:gd name="connsiteX76" fmla="*/ 4059435 w 7329151"/>
                <a:gd name="connsiteY76" fmla="*/ 243230 h 3592882"/>
                <a:gd name="connsiteX77" fmla="*/ 4092991 w 7329151"/>
                <a:gd name="connsiteY77" fmla="*/ 293564 h 3592882"/>
                <a:gd name="connsiteX78" fmla="*/ 4118158 w 7329151"/>
                <a:gd name="connsiteY78" fmla="*/ 310342 h 3592882"/>
                <a:gd name="connsiteX79" fmla="*/ 4168492 w 7329151"/>
                <a:gd name="connsiteY79" fmla="*/ 360676 h 3592882"/>
                <a:gd name="connsiteX80" fmla="*/ 4193659 w 7329151"/>
                <a:gd name="connsiteY80" fmla="*/ 369065 h 3592882"/>
                <a:gd name="connsiteX81" fmla="*/ 4243993 w 7329151"/>
                <a:gd name="connsiteY81" fmla="*/ 402621 h 3592882"/>
                <a:gd name="connsiteX82" fmla="*/ 4353050 w 7329151"/>
                <a:gd name="connsiteY82" fmla="*/ 394232 h 3592882"/>
                <a:gd name="connsiteX83" fmla="*/ 4403384 w 7329151"/>
                <a:gd name="connsiteY83" fmla="*/ 343898 h 3592882"/>
                <a:gd name="connsiteX84" fmla="*/ 4453718 w 7329151"/>
                <a:gd name="connsiteY84" fmla="*/ 301953 h 3592882"/>
                <a:gd name="connsiteX85" fmla="*/ 4470496 w 7329151"/>
                <a:gd name="connsiteY85" fmla="*/ 276786 h 3592882"/>
                <a:gd name="connsiteX86" fmla="*/ 4520830 w 7329151"/>
                <a:gd name="connsiteY86" fmla="*/ 234841 h 3592882"/>
                <a:gd name="connsiteX87" fmla="*/ 4537608 w 7329151"/>
                <a:gd name="connsiteY87" fmla="*/ 209674 h 3592882"/>
                <a:gd name="connsiteX88" fmla="*/ 4562775 w 7329151"/>
                <a:gd name="connsiteY88" fmla="*/ 201285 h 3592882"/>
                <a:gd name="connsiteX89" fmla="*/ 4613109 w 7329151"/>
                <a:gd name="connsiteY89" fmla="*/ 167729 h 3592882"/>
                <a:gd name="connsiteX90" fmla="*/ 4638276 w 7329151"/>
                <a:gd name="connsiteY90" fmla="*/ 150951 h 3592882"/>
                <a:gd name="connsiteX91" fmla="*/ 4688610 w 7329151"/>
                <a:gd name="connsiteY91" fmla="*/ 134173 h 3592882"/>
                <a:gd name="connsiteX92" fmla="*/ 4755721 w 7329151"/>
                <a:gd name="connsiteY92" fmla="*/ 142562 h 3592882"/>
                <a:gd name="connsiteX93" fmla="*/ 4797666 w 7329151"/>
                <a:gd name="connsiteY93" fmla="*/ 184507 h 3592882"/>
                <a:gd name="connsiteX94" fmla="*/ 4822833 w 7329151"/>
                <a:gd name="connsiteY94" fmla="*/ 201285 h 3592882"/>
                <a:gd name="connsiteX95" fmla="*/ 4848000 w 7329151"/>
                <a:gd name="connsiteY95" fmla="*/ 226452 h 3592882"/>
                <a:gd name="connsiteX96" fmla="*/ 4881556 w 7329151"/>
                <a:gd name="connsiteY96" fmla="*/ 276786 h 3592882"/>
                <a:gd name="connsiteX97" fmla="*/ 4923501 w 7329151"/>
                <a:gd name="connsiteY97" fmla="*/ 318731 h 3592882"/>
                <a:gd name="connsiteX98" fmla="*/ 4940279 w 7329151"/>
                <a:gd name="connsiteY98" fmla="*/ 343898 h 3592882"/>
                <a:gd name="connsiteX99" fmla="*/ 4965446 w 7329151"/>
                <a:gd name="connsiteY99" fmla="*/ 352287 h 3592882"/>
                <a:gd name="connsiteX100" fmla="*/ 4999002 w 7329151"/>
                <a:gd name="connsiteY100" fmla="*/ 369065 h 3592882"/>
                <a:gd name="connsiteX101" fmla="*/ 5099670 w 7329151"/>
                <a:gd name="connsiteY101" fmla="*/ 352287 h 3592882"/>
                <a:gd name="connsiteX102" fmla="*/ 5124837 w 7329151"/>
                <a:gd name="connsiteY102" fmla="*/ 335509 h 3592882"/>
                <a:gd name="connsiteX103" fmla="*/ 5141615 w 7329151"/>
                <a:gd name="connsiteY103" fmla="*/ 310342 h 3592882"/>
                <a:gd name="connsiteX104" fmla="*/ 5191949 w 7329151"/>
                <a:gd name="connsiteY104" fmla="*/ 276786 h 3592882"/>
                <a:gd name="connsiteX105" fmla="*/ 5233894 w 7329151"/>
                <a:gd name="connsiteY105" fmla="*/ 234841 h 3592882"/>
                <a:gd name="connsiteX106" fmla="*/ 5250672 w 7329151"/>
                <a:gd name="connsiteY106" fmla="*/ 209674 h 3592882"/>
                <a:gd name="connsiteX107" fmla="*/ 5275839 w 7329151"/>
                <a:gd name="connsiteY107" fmla="*/ 201285 h 3592882"/>
                <a:gd name="connsiteX108" fmla="*/ 5368118 w 7329151"/>
                <a:gd name="connsiteY108" fmla="*/ 159340 h 3592882"/>
                <a:gd name="connsiteX109" fmla="*/ 5485564 w 7329151"/>
                <a:gd name="connsiteY109" fmla="*/ 176118 h 3592882"/>
                <a:gd name="connsiteX110" fmla="*/ 5510731 w 7329151"/>
                <a:gd name="connsiteY110" fmla="*/ 192896 h 3592882"/>
                <a:gd name="connsiteX111" fmla="*/ 5544287 w 7329151"/>
                <a:gd name="connsiteY111" fmla="*/ 218063 h 3592882"/>
                <a:gd name="connsiteX112" fmla="*/ 5603010 w 7329151"/>
                <a:gd name="connsiteY112" fmla="*/ 285175 h 3592882"/>
                <a:gd name="connsiteX113" fmla="*/ 5636566 w 7329151"/>
                <a:gd name="connsiteY113" fmla="*/ 335509 h 3592882"/>
                <a:gd name="connsiteX114" fmla="*/ 5712066 w 7329151"/>
                <a:gd name="connsiteY114" fmla="*/ 385843 h 3592882"/>
                <a:gd name="connsiteX115" fmla="*/ 5737233 w 7329151"/>
                <a:gd name="connsiteY115" fmla="*/ 402621 h 3592882"/>
                <a:gd name="connsiteX116" fmla="*/ 5821123 w 7329151"/>
                <a:gd name="connsiteY116" fmla="*/ 427788 h 3592882"/>
                <a:gd name="connsiteX117" fmla="*/ 5896624 w 7329151"/>
                <a:gd name="connsiteY117" fmla="*/ 419399 h 3592882"/>
                <a:gd name="connsiteX118" fmla="*/ 5921791 w 7329151"/>
                <a:gd name="connsiteY118" fmla="*/ 411010 h 3592882"/>
                <a:gd name="connsiteX119" fmla="*/ 5946958 w 7329151"/>
                <a:gd name="connsiteY119" fmla="*/ 385843 h 3592882"/>
                <a:gd name="connsiteX120" fmla="*/ 5972125 w 7329151"/>
                <a:gd name="connsiteY120" fmla="*/ 369065 h 3592882"/>
                <a:gd name="connsiteX121" fmla="*/ 6014070 w 7329151"/>
                <a:gd name="connsiteY121" fmla="*/ 318731 h 3592882"/>
                <a:gd name="connsiteX122" fmla="*/ 6039237 w 7329151"/>
                <a:gd name="connsiteY122" fmla="*/ 301953 h 3592882"/>
                <a:gd name="connsiteX123" fmla="*/ 6064404 w 7329151"/>
                <a:gd name="connsiteY123" fmla="*/ 276786 h 3592882"/>
                <a:gd name="connsiteX124" fmla="*/ 6114738 w 7329151"/>
                <a:gd name="connsiteY124" fmla="*/ 243230 h 3592882"/>
                <a:gd name="connsiteX125" fmla="*/ 6156683 w 7329151"/>
                <a:gd name="connsiteY125" fmla="*/ 201285 h 3592882"/>
                <a:gd name="connsiteX126" fmla="*/ 6181850 w 7329151"/>
                <a:gd name="connsiteY126" fmla="*/ 176118 h 3592882"/>
                <a:gd name="connsiteX127" fmla="*/ 6232184 w 7329151"/>
                <a:gd name="connsiteY127" fmla="*/ 159340 h 3592882"/>
                <a:gd name="connsiteX128" fmla="*/ 6341241 w 7329151"/>
                <a:gd name="connsiteY128" fmla="*/ 167729 h 3592882"/>
                <a:gd name="connsiteX129" fmla="*/ 6366408 w 7329151"/>
                <a:gd name="connsiteY129" fmla="*/ 184507 h 3592882"/>
                <a:gd name="connsiteX130" fmla="*/ 6391575 w 7329151"/>
                <a:gd name="connsiteY130" fmla="*/ 192896 h 3592882"/>
                <a:gd name="connsiteX131" fmla="*/ 6416742 w 7329151"/>
                <a:gd name="connsiteY131" fmla="*/ 218063 h 3592882"/>
                <a:gd name="connsiteX132" fmla="*/ 6433520 w 7329151"/>
                <a:gd name="connsiteY132" fmla="*/ 243230 h 3592882"/>
                <a:gd name="connsiteX133" fmla="*/ 6467076 w 7329151"/>
                <a:gd name="connsiteY133" fmla="*/ 268397 h 3592882"/>
                <a:gd name="connsiteX134" fmla="*/ 6483854 w 7329151"/>
                <a:gd name="connsiteY134" fmla="*/ 293564 h 3592882"/>
                <a:gd name="connsiteX135" fmla="*/ 6534188 w 7329151"/>
                <a:gd name="connsiteY135" fmla="*/ 343898 h 3592882"/>
                <a:gd name="connsiteX136" fmla="*/ 6559355 w 7329151"/>
                <a:gd name="connsiteY136" fmla="*/ 369065 h 3592882"/>
                <a:gd name="connsiteX137" fmla="*/ 6592910 w 7329151"/>
                <a:gd name="connsiteY137" fmla="*/ 385843 h 3592882"/>
                <a:gd name="connsiteX138" fmla="*/ 6618077 w 7329151"/>
                <a:gd name="connsiteY138" fmla="*/ 402621 h 3592882"/>
                <a:gd name="connsiteX139" fmla="*/ 6685189 w 7329151"/>
                <a:gd name="connsiteY139" fmla="*/ 419399 h 3592882"/>
                <a:gd name="connsiteX140" fmla="*/ 6794246 w 7329151"/>
                <a:gd name="connsiteY140" fmla="*/ 411010 h 3592882"/>
                <a:gd name="connsiteX141" fmla="*/ 6844580 w 7329151"/>
                <a:gd name="connsiteY141" fmla="*/ 369065 h 3592882"/>
                <a:gd name="connsiteX142" fmla="*/ 6903303 w 7329151"/>
                <a:gd name="connsiteY142" fmla="*/ 301953 h 3592882"/>
                <a:gd name="connsiteX143" fmla="*/ 6928470 w 7329151"/>
                <a:gd name="connsiteY143" fmla="*/ 276786 h 3592882"/>
                <a:gd name="connsiteX144" fmla="*/ 6945248 w 7329151"/>
                <a:gd name="connsiteY144" fmla="*/ 251619 h 3592882"/>
                <a:gd name="connsiteX145" fmla="*/ 6995582 w 7329151"/>
                <a:gd name="connsiteY145" fmla="*/ 218063 h 3592882"/>
                <a:gd name="connsiteX146" fmla="*/ 7020749 w 7329151"/>
                <a:gd name="connsiteY146" fmla="*/ 201285 h 3592882"/>
                <a:gd name="connsiteX147" fmla="*/ 7071083 w 7329151"/>
                <a:gd name="connsiteY147" fmla="*/ 184507 h 3592882"/>
                <a:gd name="connsiteX148" fmla="*/ 7163362 w 7329151"/>
                <a:gd name="connsiteY148" fmla="*/ 192896 h 3592882"/>
                <a:gd name="connsiteX149" fmla="*/ 7196918 w 7329151"/>
                <a:gd name="connsiteY149" fmla="*/ 234841 h 3592882"/>
                <a:gd name="connsiteX150" fmla="*/ 7222085 w 7329151"/>
                <a:gd name="connsiteY150" fmla="*/ 251619 h 3592882"/>
                <a:gd name="connsiteX151" fmla="*/ 7247252 w 7329151"/>
                <a:gd name="connsiteY151" fmla="*/ 301953 h 3592882"/>
                <a:gd name="connsiteX152" fmla="*/ 7272419 w 7329151"/>
                <a:gd name="connsiteY152" fmla="*/ 352287 h 3592882"/>
                <a:gd name="connsiteX153" fmla="*/ 7297586 w 7329151"/>
                <a:gd name="connsiteY153" fmla="*/ 360676 h 3592882"/>
                <a:gd name="connsiteX154" fmla="*/ 7315644 w 7329151"/>
                <a:gd name="connsiteY154" fmla="*/ 3590769 h 3592882"/>
                <a:gd name="connsiteX155" fmla="*/ 7329151 w 7329151"/>
                <a:gd name="connsiteY155" fmla="*/ 3592855 h 3592882"/>
                <a:gd name="connsiteX0" fmla="*/ 7174168 w 7174168"/>
                <a:gd name="connsiteY0" fmla="*/ 3592474 h 3592494"/>
                <a:gd name="connsiteX1" fmla="*/ 17 w 7174168"/>
                <a:gd name="connsiteY1" fmla="*/ 3586501 h 3592494"/>
                <a:gd name="connsiteX2" fmla="*/ 11960 w 7174168"/>
                <a:gd name="connsiteY2" fmla="*/ 242849 h 3592494"/>
                <a:gd name="connsiteX3" fmla="*/ 37127 w 7174168"/>
                <a:gd name="connsiteY3" fmla="*/ 259627 h 3592494"/>
                <a:gd name="connsiteX4" fmla="*/ 87461 w 7174168"/>
                <a:gd name="connsiteY4" fmla="*/ 276405 h 3592494"/>
                <a:gd name="connsiteX5" fmla="*/ 263630 w 7174168"/>
                <a:gd name="connsiteY5" fmla="*/ 259627 h 3592494"/>
                <a:gd name="connsiteX6" fmla="*/ 288797 w 7174168"/>
                <a:gd name="connsiteY6" fmla="*/ 251238 h 3592494"/>
                <a:gd name="connsiteX7" fmla="*/ 313964 w 7174168"/>
                <a:gd name="connsiteY7" fmla="*/ 234460 h 3592494"/>
                <a:gd name="connsiteX8" fmla="*/ 339131 w 7174168"/>
                <a:gd name="connsiteY8" fmla="*/ 226071 h 3592494"/>
                <a:gd name="connsiteX9" fmla="*/ 364298 w 7174168"/>
                <a:gd name="connsiteY9" fmla="*/ 209293 h 3592494"/>
                <a:gd name="connsiteX10" fmla="*/ 439799 w 7174168"/>
                <a:gd name="connsiteY10" fmla="*/ 175737 h 3592494"/>
                <a:gd name="connsiteX11" fmla="*/ 574023 w 7174168"/>
                <a:gd name="connsiteY11" fmla="*/ 184126 h 3592494"/>
                <a:gd name="connsiteX12" fmla="*/ 674691 w 7174168"/>
                <a:gd name="connsiteY12" fmla="*/ 234460 h 3592494"/>
                <a:gd name="connsiteX13" fmla="*/ 725025 w 7174168"/>
                <a:gd name="connsiteY13" fmla="*/ 268016 h 3592494"/>
                <a:gd name="connsiteX14" fmla="*/ 775359 w 7174168"/>
                <a:gd name="connsiteY14" fmla="*/ 309961 h 3592494"/>
                <a:gd name="connsiteX15" fmla="*/ 825693 w 7174168"/>
                <a:gd name="connsiteY15" fmla="*/ 326739 h 3592494"/>
                <a:gd name="connsiteX16" fmla="*/ 850860 w 7174168"/>
                <a:gd name="connsiteY16" fmla="*/ 335128 h 3592494"/>
                <a:gd name="connsiteX17" fmla="*/ 968305 w 7174168"/>
                <a:gd name="connsiteY17" fmla="*/ 326739 h 3592494"/>
                <a:gd name="connsiteX18" fmla="*/ 993472 w 7174168"/>
                <a:gd name="connsiteY18" fmla="*/ 309961 h 3592494"/>
                <a:gd name="connsiteX19" fmla="*/ 1043806 w 7174168"/>
                <a:gd name="connsiteY19" fmla="*/ 293183 h 3592494"/>
                <a:gd name="connsiteX20" fmla="*/ 1144474 w 7174168"/>
                <a:gd name="connsiteY20" fmla="*/ 226071 h 3592494"/>
                <a:gd name="connsiteX21" fmla="*/ 1194808 w 7174168"/>
                <a:gd name="connsiteY21" fmla="*/ 192515 h 3592494"/>
                <a:gd name="connsiteX22" fmla="*/ 1219975 w 7174168"/>
                <a:gd name="connsiteY22" fmla="*/ 175737 h 3592494"/>
                <a:gd name="connsiteX23" fmla="*/ 1270309 w 7174168"/>
                <a:gd name="connsiteY23" fmla="*/ 158959 h 3592494"/>
                <a:gd name="connsiteX24" fmla="*/ 1354199 w 7174168"/>
                <a:gd name="connsiteY24" fmla="*/ 167348 h 3592494"/>
                <a:gd name="connsiteX25" fmla="*/ 1379366 w 7174168"/>
                <a:gd name="connsiteY25" fmla="*/ 184126 h 3592494"/>
                <a:gd name="connsiteX26" fmla="*/ 1429700 w 7174168"/>
                <a:gd name="connsiteY26" fmla="*/ 234460 h 3592494"/>
                <a:gd name="connsiteX27" fmla="*/ 1454867 w 7174168"/>
                <a:gd name="connsiteY27" fmla="*/ 242849 h 3592494"/>
                <a:gd name="connsiteX28" fmla="*/ 1505201 w 7174168"/>
                <a:gd name="connsiteY28" fmla="*/ 276405 h 3592494"/>
                <a:gd name="connsiteX29" fmla="*/ 1530368 w 7174168"/>
                <a:gd name="connsiteY29" fmla="*/ 293183 h 3592494"/>
                <a:gd name="connsiteX30" fmla="*/ 1555535 w 7174168"/>
                <a:gd name="connsiteY30" fmla="*/ 309961 h 3592494"/>
                <a:gd name="connsiteX31" fmla="*/ 1605869 w 7174168"/>
                <a:gd name="connsiteY31" fmla="*/ 335128 h 3592494"/>
                <a:gd name="connsiteX32" fmla="*/ 1698148 w 7174168"/>
                <a:gd name="connsiteY32" fmla="*/ 360295 h 3592494"/>
                <a:gd name="connsiteX33" fmla="*/ 1765260 w 7174168"/>
                <a:gd name="connsiteY33" fmla="*/ 351906 h 3592494"/>
                <a:gd name="connsiteX34" fmla="*/ 1798816 w 7174168"/>
                <a:gd name="connsiteY34" fmla="*/ 335128 h 3592494"/>
                <a:gd name="connsiteX35" fmla="*/ 1823983 w 7174168"/>
                <a:gd name="connsiteY35" fmla="*/ 326739 h 3592494"/>
                <a:gd name="connsiteX36" fmla="*/ 1899483 w 7174168"/>
                <a:gd name="connsiteY36" fmla="*/ 276405 h 3592494"/>
                <a:gd name="connsiteX37" fmla="*/ 1924650 w 7174168"/>
                <a:gd name="connsiteY37" fmla="*/ 259627 h 3592494"/>
                <a:gd name="connsiteX38" fmla="*/ 1974984 w 7174168"/>
                <a:gd name="connsiteY38" fmla="*/ 226071 h 3592494"/>
                <a:gd name="connsiteX39" fmla="*/ 2050485 w 7174168"/>
                <a:gd name="connsiteY39" fmla="*/ 184126 h 3592494"/>
                <a:gd name="connsiteX40" fmla="*/ 2075652 w 7174168"/>
                <a:gd name="connsiteY40" fmla="*/ 175737 h 3592494"/>
                <a:gd name="connsiteX41" fmla="*/ 2235043 w 7174168"/>
                <a:gd name="connsiteY41" fmla="*/ 184126 h 3592494"/>
                <a:gd name="connsiteX42" fmla="*/ 2251821 w 7174168"/>
                <a:gd name="connsiteY42" fmla="*/ 209293 h 3592494"/>
                <a:gd name="connsiteX43" fmla="*/ 2302155 w 7174168"/>
                <a:gd name="connsiteY43" fmla="*/ 242849 h 3592494"/>
                <a:gd name="connsiteX44" fmla="*/ 2344100 w 7174168"/>
                <a:gd name="connsiteY44" fmla="*/ 284794 h 3592494"/>
                <a:gd name="connsiteX45" fmla="*/ 2411212 w 7174168"/>
                <a:gd name="connsiteY45" fmla="*/ 343517 h 3592494"/>
                <a:gd name="connsiteX46" fmla="*/ 2486713 w 7174168"/>
                <a:gd name="connsiteY46" fmla="*/ 368684 h 3592494"/>
                <a:gd name="connsiteX47" fmla="*/ 2511880 w 7174168"/>
                <a:gd name="connsiteY47" fmla="*/ 377073 h 3592494"/>
                <a:gd name="connsiteX48" fmla="*/ 2612548 w 7174168"/>
                <a:gd name="connsiteY48" fmla="*/ 360295 h 3592494"/>
                <a:gd name="connsiteX49" fmla="*/ 2662882 w 7174168"/>
                <a:gd name="connsiteY49" fmla="*/ 343517 h 3592494"/>
                <a:gd name="connsiteX50" fmla="*/ 2713216 w 7174168"/>
                <a:gd name="connsiteY50" fmla="*/ 301572 h 3592494"/>
                <a:gd name="connsiteX51" fmla="*/ 2738383 w 7174168"/>
                <a:gd name="connsiteY51" fmla="*/ 276405 h 3592494"/>
                <a:gd name="connsiteX52" fmla="*/ 2763549 w 7174168"/>
                <a:gd name="connsiteY52" fmla="*/ 259627 h 3592494"/>
                <a:gd name="connsiteX53" fmla="*/ 2813883 w 7174168"/>
                <a:gd name="connsiteY53" fmla="*/ 217682 h 3592494"/>
                <a:gd name="connsiteX54" fmla="*/ 2889384 w 7174168"/>
                <a:gd name="connsiteY54" fmla="*/ 192515 h 3592494"/>
                <a:gd name="connsiteX55" fmla="*/ 2964885 w 7174168"/>
                <a:gd name="connsiteY55" fmla="*/ 167348 h 3592494"/>
                <a:gd name="connsiteX56" fmla="*/ 2990052 w 7174168"/>
                <a:gd name="connsiteY56" fmla="*/ 158959 h 3592494"/>
                <a:gd name="connsiteX57" fmla="*/ 3015219 w 7174168"/>
                <a:gd name="connsiteY57" fmla="*/ 150570 h 3592494"/>
                <a:gd name="connsiteX58" fmla="*/ 3115887 w 7174168"/>
                <a:gd name="connsiteY58" fmla="*/ 158959 h 3592494"/>
                <a:gd name="connsiteX59" fmla="*/ 3141054 w 7174168"/>
                <a:gd name="connsiteY59" fmla="*/ 167348 h 3592494"/>
                <a:gd name="connsiteX60" fmla="*/ 3174610 w 7174168"/>
                <a:gd name="connsiteY60" fmla="*/ 217682 h 3592494"/>
                <a:gd name="connsiteX61" fmla="*/ 3191388 w 7174168"/>
                <a:gd name="connsiteY61" fmla="*/ 242849 h 3592494"/>
                <a:gd name="connsiteX62" fmla="*/ 3216555 w 7174168"/>
                <a:gd name="connsiteY62" fmla="*/ 259627 h 3592494"/>
                <a:gd name="connsiteX63" fmla="*/ 3283667 w 7174168"/>
                <a:gd name="connsiteY63" fmla="*/ 318350 h 3592494"/>
                <a:gd name="connsiteX64" fmla="*/ 3308834 w 7174168"/>
                <a:gd name="connsiteY64" fmla="*/ 343517 h 3592494"/>
                <a:gd name="connsiteX65" fmla="*/ 3359168 w 7174168"/>
                <a:gd name="connsiteY65" fmla="*/ 377073 h 3592494"/>
                <a:gd name="connsiteX66" fmla="*/ 3485003 w 7174168"/>
                <a:gd name="connsiteY66" fmla="*/ 360295 h 3592494"/>
                <a:gd name="connsiteX67" fmla="*/ 3535337 w 7174168"/>
                <a:gd name="connsiteY67" fmla="*/ 326739 h 3592494"/>
                <a:gd name="connsiteX68" fmla="*/ 3560504 w 7174168"/>
                <a:gd name="connsiteY68" fmla="*/ 309961 h 3592494"/>
                <a:gd name="connsiteX69" fmla="*/ 3602449 w 7174168"/>
                <a:gd name="connsiteY69" fmla="*/ 268016 h 3592494"/>
                <a:gd name="connsiteX70" fmla="*/ 3644394 w 7174168"/>
                <a:gd name="connsiteY70" fmla="*/ 226071 h 3592494"/>
                <a:gd name="connsiteX71" fmla="*/ 3686338 w 7174168"/>
                <a:gd name="connsiteY71" fmla="*/ 192515 h 3592494"/>
                <a:gd name="connsiteX72" fmla="*/ 3711505 w 7174168"/>
                <a:gd name="connsiteY72" fmla="*/ 175737 h 3592494"/>
                <a:gd name="connsiteX73" fmla="*/ 3761839 w 7174168"/>
                <a:gd name="connsiteY73" fmla="*/ 158959 h 3592494"/>
                <a:gd name="connsiteX74" fmla="*/ 3837340 w 7174168"/>
                <a:gd name="connsiteY74" fmla="*/ 167348 h 3592494"/>
                <a:gd name="connsiteX75" fmla="*/ 3879285 w 7174168"/>
                <a:gd name="connsiteY75" fmla="*/ 217682 h 3592494"/>
                <a:gd name="connsiteX76" fmla="*/ 3904452 w 7174168"/>
                <a:gd name="connsiteY76" fmla="*/ 242849 h 3592494"/>
                <a:gd name="connsiteX77" fmla="*/ 3938008 w 7174168"/>
                <a:gd name="connsiteY77" fmla="*/ 293183 h 3592494"/>
                <a:gd name="connsiteX78" fmla="*/ 3963175 w 7174168"/>
                <a:gd name="connsiteY78" fmla="*/ 309961 h 3592494"/>
                <a:gd name="connsiteX79" fmla="*/ 4013509 w 7174168"/>
                <a:gd name="connsiteY79" fmla="*/ 360295 h 3592494"/>
                <a:gd name="connsiteX80" fmla="*/ 4038676 w 7174168"/>
                <a:gd name="connsiteY80" fmla="*/ 368684 h 3592494"/>
                <a:gd name="connsiteX81" fmla="*/ 4089010 w 7174168"/>
                <a:gd name="connsiteY81" fmla="*/ 402240 h 3592494"/>
                <a:gd name="connsiteX82" fmla="*/ 4198067 w 7174168"/>
                <a:gd name="connsiteY82" fmla="*/ 393851 h 3592494"/>
                <a:gd name="connsiteX83" fmla="*/ 4248401 w 7174168"/>
                <a:gd name="connsiteY83" fmla="*/ 343517 h 3592494"/>
                <a:gd name="connsiteX84" fmla="*/ 4298735 w 7174168"/>
                <a:gd name="connsiteY84" fmla="*/ 301572 h 3592494"/>
                <a:gd name="connsiteX85" fmla="*/ 4315513 w 7174168"/>
                <a:gd name="connsiteY85" fmla="*/ 276405 h 3592494"/>
                <a:gd name="connsiteX86" fmla="*/ 4365847 w 7174168"/>
                <a:gd name="connsiteY86" fmla="*/ 234460 h 3592494"/>
                <a:gd name="connsiteX87" fmla="*/ 4382625 w 7174168"/>
                <a:gd name="connsiteY87" fmla="*/ 209293 h 3592494"/>
                <a:gd name="connsiteX88" fmla="*/ 4407792 w 7174168"/>
                <a:gd name="connsiteY88" fmla="*/ 200904 h 3592494"/>
                <a:gd name="connsiteX89" fmla="*/ 4458126 w 7174168"/>
                <a:gd name="connsiteY89" fmla="*/ 167348 h 3592494"/>
                <a:gd name="connsiteX90" fmla="*/ 4483293 w 7174168"/>
                <a:gd name="connsiteY90" fmla="*/ 150570 h 3592494"/>
                <a:gd name="connsiteX91" fmla="*/ 4533627 w 7174168"/>
                <a:gd name="connsiteY91" fmla="*/ 133792 h 3592494"/>
                <a:gd name="connsiteX92" fmla="*/ 4600738 w 7174168"/>
                <a:gd name="connsiteY92" fmla="*/ 142181 h 3592494"/>
                <a:gd name="connsiteX93" fmla="*/ 4642683 w 7174168"/>
                <a:gd name="connsiteY93" fmla="*/ 184126 h 3592494"/>
                <a:gd name="connsiteX94" fmla="*/ 4667850 w 7174168"/>
                <a:gd name="connsiteY94" fmla="*/ 200904 h 3592494"/>
                <a:gd name="connsiteX95" fmla="*/ 4693017 w 7174168"/>
                <a:gd name="connsiteY95" fmla="*/ 226071 h 3592494"/>
                <a:gd name="connsiteX96" fmla="*/ 4726573 w 7174168"/>
                <a:gd name="connsiteY96" fmla="*/ 276405 h 3592494"/>
                <a:gd name="connsiteX97" fmla="*/ 4768518 w 7174168"/>
                <a:gd name="connsiteY97" fmla="*/ 318350 h 3592494"/>
                <a:gd name="connsiteX98" fmla="*/ 4785296 w 7174168"/>
                <a:gd name="connsiteY98" fmla="*/ 343517 h 3592494"/>
                <a:gd name="connsiteX99" fmla="*/ 4810463 w 7174168"/>
                <a:gd name="connsiteY99" fmla="*/ 351906 h 3592494"/>
                <a:gd name="connsiteX100" fmla="*/ 4844019 w 7174168"/>
                <a:gd name="connsiteY100" fmla="*/ 368684 h 3592494"/>
                <a:gd name="connsiteX101" fmla="*/ 4944687 w 7174168"/>
                <a:gd name="connsiteY101" fmla="*/ 351906 h 3592494"/>
                <a:gd name="connsiteX102" fmla="*/ 4969854 w 7174168"/>
                <a:gd name="connsiteY102" fmla="*/ 335128 h 3592494"/>
                <a:gd name="connsiteX103" fmla="*/ 4986632 w 7174168"/>
                <a:gd name="connsiteY103" fmla="*/ 309961 h 3592494"/>
                <a:gd name="connsiteX104" fmla="*/ 5036966 w 7174168"/>
                <a:gd name="connsiteY104" fmla="*/ 276405 h 3592494"/>
                <a:gd name="connsiteX105" fmla="*/ 5078911 w 7174168"/>
                <a:gd name="connsiteY105" fmla="*/ 234460 h 3592494"/>
                <a:gd name="connsiteX106" fmla="*/ 5095689 w 7174168"/>
                <a:gd name="connsiteY106" fmla="*/ 209293 h 3592494"/>
                <a:gd name="connsiteX107" fmla="*/ 5120856 w 7174168"/>
                <a:gd name="connsiteY107" fmla="*/ 200904 h 3592494"/>
                <a:gd name="connsiteX108" fmla="*/ 5213135 w 7174168"/>
                <a:gd name="connsiteY108" fmla="*/ 158959 h 3592494"/>
                <a:gd name="connsiteX109" fmla="*/ 5330581 w 7174168"/>
                <a:gd name="connsiteY109" fmla="*/ 175737 h 3592494"/>
                <a:gd name="connsiteX110" fmla="*/ 5355748 w 7174168"/>
                <a:gd name="connsiteY110" fmla="*/ 192515 h 3592494"/>
                <a:gd name="connsiteX111" fmla="*/ 5389304 w 7174168"/>
                <a:gd name="connsiteY111" fmla="*/ 217682 h 3592494"/>
                <a:gd name="connsiteX112" fmla="*/ 5448027 w 7174168"/>
                <a:gd name="connsiteY112" fmla="*/ 284794 h 3592494"/>
                <a:gd name="connsiteX113" fmla="*/ 5481583 w 7174168"/>
                <a:gd name="connsiteY113" fmla="*/ 335128 h 3592494"/>
                <a:gd name="connsiteX114" fmla="*/ 5557083 w 7174168"/>
                <a:gd name="connsiteY114" fmla="*/ 385462 h 3592494"/>
                <a:gd name="connsiteX115" fmla="*/ 5582250 w 7174168"/>
                <a:gd name="connsiteY115" fmla="*/ 402240 h 3592494"/>
                <a:gd name="connsiteX116" fmla="*/ 5666140 w 7174168"/>
                <a:gd name="connsiteY116" fmla="*/ 427407 h 3592494"/>
                <a:gd name="connsiteX117" fmla="*/ 5741641 w 7174168"/>
                <a:gd name="connsiteY117" fmla="*/ 419018 h 3592494"/>
                <a:gd name="connsiteX118" fmla="*/ 5766808 w 7174168"/>
                <a:gd name="connsiteY118" fmla="*/ 410629 h 3592494"/>
                <a:gd name="connsiteX119" fmla="*/ 5791975 w 7174168"/>
                <a:gd name="connsiteY119" fmla="*/ 385462 h 3592494"/>
                <a:gd name="connsiteX120" fmla="*/ 5817142 w 7174168"/>
                <a:gd name="connsiteY120" fmla="*/ 368684 h 3592494"/>
                <a:gd name="connsiteX121" fmla="*/ 5859087 w 7174168"/>
                <a:gd name="connsiteY121" fmla="*/ 318350 h 3592494"/>
                <a:gd name="connsiteX122" fmla="*/ 5884254 w 7174168"/>
                <a:gd name="connsiteY122" fmla="*/ 301572 h 3592494"/>
                <a:gd name="connsiteX123" fmla="*/ 5909421 w 7174168"/>
                <a:gd name="connsiteY123" fmla="*/ 276405 h 3592494"/>
                <a:gd name="connsiteX124" fmla="*/ 5959755 w 7174168"/>
                <a:gd name="connsiteY124" fmla="*/ 242849 h 3592494"/>
                <a:gd name="connsiteX125" fmla="*/ 6001700 w 7174168"/>
                <a:gd name="connsiteY125" fmla="*/ 200904 h 3592494"/>
                <a:gd name="connsiteX126" fmla="*/ 6026867 w 7174168"/>
                <a:gd name="connsiteY126" fmla="*/ 175737 h 3592494"/>
                <a:gd name="connsiteX127" fmla="*/ 6077201 w 7174168"/>
                <a:gd name="connsiteY127" fmla="*/ 158959 h 3592494"/>
                <a:gd name="connsiteX128" fmla="*/ 6186258 w 7174168"/>
                <a:gd name="connsiteY128" fmla="*/ 167348 h 3592494"/>
                <a:gd name="connsiteX129" fmla="*/ 6211425 w 7174168"/>
                <a:gd name="connsiteY129" fmla="*/ 184126 h 3592494"/>
                <a:gd name="connsiteX130" fmla="*/ 6236592 w 7174168"/>
                <a:gd name="connsiteY130" fmla="*/ 192515 h 3592494"/>
                <a:gd name="connsiteX131" fmla="*/ 6261759 w 7174168"/>
                <a:gd name="connsiteY131" fmla="*/ 217682 h 3592494"/>
                <a:gd name="connsiteX132" fmla="*/ 6278537 w 7174168"/>
                <a:gd name="connsiteY132" fmla="*/ 242849 h 3592494"/>
                <a:gd name="connsiteX133" fmla="*/ 6312093 w 7174168"/>
                <a:gd name="connsiteY133" fmla="*/ 268016 h 3592494"/>
                <a:gd name="connsiteX134" fmla="*/ 6328871 w 7174168"/>
                <a:gd name="connsiteY134" fmla="*/ 293183 h 3592494"/>
                <a:gd name="connsiteX135" fmla="*/ 6379205 w 7174168"/>
                <a:gd name="connsiteY135" fmla="*/ 343517 h 3592494"/>
                <a:gd name="connsiteX136" fmla="*/ 6404372 w 7174168"/>
                <a:gd name="connsiteY136" fmla="*/ 368684 h 3592494"/>
                <a:gd name="connsiteX137" fmla="*/ 6437927 w 7174168"/>
                <a:gd name="connsiteY137" fmla="*/ 385462 h 3592494"/>
                <a:gd name="connsiteX138" fmla="*/ 6463094 w 7174168"/>
                <a:gd name="connsiteY138" fmla="*/ 402240 h 3592494"/>
                <a:gd name="connsiteX139" fmla="*/ 6530206 w 7174168"/>
                <a:gd name="connsiteY139" fmla="*/ 419018 h 3592494"/>
                <a:gd name="connsiteX140" fmla="*/ 6639263 w 7174168"/>
                <a:gd name="connsiteY140" fmla="*/ 410629 h 3592494"/>
                <a:gd name="connsiteX141" fmla="*/ 6689597 w 7174168"/>
                <a:gd name="connsiteY141" fmla="*/ 368684 h 3592494"/>
                <a:gd name="connsiteX142" fmla="*/ 6748320 w 7174168"/>
                <a:gd name="connsiteY142" fmla="*/ 301572 h 3592494"/>
                <a:gd name="connsiteX143" fmla="*/ 6773487 w 7174168"/>
                <a:gd name="connsiteY143" fmla="*/ 276405 h 3592494"/>
                <a:gd name="connsiteX144" fmla="*/ 6790265 w 7174168"/>
                <a:gd name="connsiteY144" fmla="*/ 251238 h 3592494"/>
                <a:gd name="connsiteX145" fmla="*/ 6840599 w 7174168"/>
                <a:gd name="connsiteY145" fmla="*/ 217682 h 3592494"/>
                <a:gd name="connsiteX146" fmla="*/ 6865766 w 7174168"/>
                <a:gd name="connsiteY146" fmla="*/ 200904 h 3592494"/>
                <a:gd name="connsiteX147" fmla="*/ 6916100 w 7174168"/>
                <a:gd name="connsiteY147" fmla="*/ 184126 h 3592494"/>
                <a:gd name="connsiteX148" fmla="*/ 7008379 w 7174168"/>
                <a:gd name="connsiteY148" fmla="*/ 192515 h 3592494"/>
                <a:gd name="connsiteX149" fmla="*/ 7041935 w 7174168"/>
                <a:gd name="connsiteY149" fmla="*/ 234460 h 3592494"/>
                <a:gd name="connsiteX150" fmla="*/ 7067102 w 7174168"/>
                <a:gd name="connsiteY150" fmla="*/ 251238 h 3592494"/>
                <a:gd name="connsiteX151" fmla="*/ 7092269 w 7174168"/>
                <a:gd name="connsiteY151" fmla="*/ 301572 h 3592494"/>
                <a:gd name="connsiteX152" fmla="*/ 7117436 w 7174168"/>
                <a:gd name="connsiteY152" fmla="*/ 351906 h 3592494"/>
                <a:gd name="connsiteX153" fmla="*/ 7142603 w 7174168"/>
                <a:gd name="connsiteY153" fmla="*/ 360295 h 3592494"/>
                <a:gd name="connsiteX154" fmla="*/ 7160661 w 7174168"/>
                <a:gd name="connsiteY154" fmla="*/ 3590388 h 3592494"/>
                <a:gd name="connsiteX155" fmla="*/ 7174168 w 7174168"/>
                <a:gd name="connsiteY155" fmla="*/ 3592474 h 3592494"/>
                <a:gd name="connsiteX0" fmla="*/ 7174168 w 7174168"/>
                <a:gd name="connsiteY0" fmla="*/ 3593120 h 3593140"/>
                <a:gd name="connsiteX1" fmla="*/ 17 w 7174168"/>
                <a:gd name="connsiteY1" fmla="*/ 3587147 h 3593140"/>
                <a:gd name="connsiteX2" fmla="*/ 11960 w 7174168"/>
                <a:gd name="connsiteY2" fmla="*/ 243495 h 3593140"/>
                <a:gd name="connsiteX3" fmla="*/ 37127 w 7174168"/>
                <a:gd name="connsiteY3" fmla="*/ 260273 h 3593140"/>
                <a:gd name="connsiteX4" fmla="*/ 150043 w 7174168"/>
                <a:gd name="connsiteY4" fmla="*/ 280528 h 3593140"/>
                <a:gd name="connsiteX5" fmla="*/ 263630 w 7174168"/>
                <a:gd name="connsiteY5" fmla="*/ 260273 h 3593140"/>
                <a:gd name="connsiteX6" fmla="*/ 288797 w 7174168"/>
                <a:gd name="connsiteY6" fmla="*/ 251884 h 3593140"/>
                <a:gd name="connsiteX7" fmla="*/ 313964 w 7174168"/>
                <a:gd name="connsiteY7" fmla="*/ 235106 h 3593140"/>
                <a:gd name="connsiteX8" fmla="*/ 339131 w 7174168"/>
                <a:gd name="connsiteY8" fmla="*/ 226717 h 3593140"/>
                <a:gd name="connsiteX9" fmla="*/ 364298 w 7174168"/>
                <a:gd name="connsiteY9" fmla="*/ 209939 h 3593140"/>
                <a:gd name="connsiteX10" fmla="*/ 439799 w 7174168"/>
                <a:gd name="connsiteY10" fmla="*/ 176383 h 3593140"/>
                <a:gd name="connsiteX11" fmla="*/ 574023 w 7174168"/>
                <a:gd name="connsiteY11" fmla="*/ 184772 h 3593140"/>
                <a:gd name="connsiteX12" fmla="*/ 674691 w 7174168"/>
                <a:gd name="connsiteY12" fmla="*/ 235106 h 3593140"/>
                <a:gd name="connsiteX13" fmla="*/ 725025 w 7174168"/>
                <a:gd name="connsiteY13" fmla="*/ 268662 h 3593140"/>
                <a:gd name="connsiteX14" fmla="*/ 775359 w 7174168"/>
                <a:gd name="connsiteY14" fmla="*/ 310607 h 3593140"/>
                <a:gd name="connsiteX15" fmla="*/ 825693 w 7174168"/>
                <a:gd name="connsiteY15" fmla="*/ 327385 h 3593140"/>
                <a:gd name="connsiteX16" fmla="*/ 850860 w 7174168"/>
                <a:gd name="connsiteY16" fmla="*/ 335774 h 3593140"/>
                <a:gd name="connsiteX17" fmla="*/ 968305 w 7174168"/>
                <a:gd name="connsiteY17" fmla="*/ 327385 h 3593140"/>
                <a:gd name="connsiteX18" fmla="*/ 993472 w 7174168"/>
                <a:gd name="connsiteY18" fmla="*/ 310607 h 3593140"/>
                <a:gd name="connsiteX19" fmla="*/ 1043806 w 7174168"/>
                <a:gd name="connsiteY19" fmla="*/ 293829 h 3593140"/>
                <a:gd name="connsiteX20" fmla="*/ 1144474 w 7174168"/>
                <a:gd name="connsiteY20" fmla="*/ 226717 h 3593140"/>
                <a:gd name="connsiteX21" fmla="*/ 1194808 w 7174168"/>
                <a:gd name="connsiteY21" fmla="*/ 193161 h 3593140"/>
                <a:gd name="connsiteX22" fmla="*/ 1219975 w 7174168"/>
                <a:gd name="connsiteY22" fmla="*/ 176383 h 3593140"/>
                <a:gd name="connsiteX23" fmla="*/ 1270309 w 7174168"/>
                <a:gd name="connsiteY23" fmla="*/ 159605 h 3593140"/>
                <a:gd name="connsiteX24" fmla="*/ 1354199 w 7174168"/>
                <a:gd name="connsiteY24" fmla="*/ 167994 h 3593140"/>
                <a:gd name="connsiteX25" fmla="*/ 1379366 w 7174168"/>
                <a:gd name="connsiteY25" fmla="*/ 184772 h 3593140"/>
                <a:gd name="connsiteX26" fmla="*/ 1429700 w 7174168"/>
                <a:gd name="connsiteY26" fmla="*/ 235106 h 3593140"/>
                <a:gd name="connsiteX27" fmla="*/ 1454867 w 7174168"/>
                <a:gd name="connsiteY27" fmla="*/ 243495 h 3593140"/>
                <a:gd name="connsiteX28" fmla="*/ 1505201 w 7174168"/>
                <a:gd name="connsiteY28" fmla="*/ 277051 h 3593140"/>
                <a:gd name="connsiteX29" fmla="*/ 1530368 w 7174168"/>
                <a:gd name="connsiteY29" fmla="*/ 293829 h 3593140"/>
                <a:gd name="connsiteX30" fmla="*/ 1555535 w 7174168"/>
                <a:gd name="connsiteY30" fmla="*/ 310607 h 3593140"/>
                <a:gd name="connsiteX31" fmla="*/ 1605869 w 7174168"/>
                <a:gd name="connsiteY31" fmla="*/ 335774 h 3593140"/>
                <a:gd name="connsiteX32" fmla="*/ 1698148 w 7174168"/>
                <a:gd name="connsiteY32" fmla="*/ 360941 h 3593140"/>
                <a:gd name="connsiteX33" fmla="*/ 1765260 w 7174168"/>
                <a:gd name="connsiteY33" fmla="*/ 352552 h 3593140"/>
                <a:gd name="connsiteX34" fmla="*/ 1798816 w 7174168"/>
                <a:gd name="connsiteY34" fmla="*/ 335774 h 3593140"/>
                <a:gd name="connsiteX35" fmla="*/ 1823983 w 7174168"/>
                <a:gd name="connsiteY35" fmla="*/ 327385 h 3593140"/>
                <a:gd name="connsiteX36" fmla="*/ 1899483 w 7174168"/>
                <a:gd name="connsiteY36" fmla="*/ 277051 h 3593140"/>
                <a:gd name="connsiteX37" fmla="*/ 1924650 w 7174168"/>
                <a:gd name="connsiteY37" fmla="*/ 260273 h 3593140"/>
                <a:gd name="connsiteX38" fmla="*/ 1974984 w 7174168"/>
                <a:gd name="connsiteY38" fmla="*/ 226717 h 3593140"/>
                <a:gd name="connsiteX39" fmla="*/ 2050485 w 7174168"/>
                <a:gd name="connsiteY39" fmla="*/ 184772 h 3593140"/>
                <a:gd name="connsiteX40" fmla="*/ 2075652 w 7174168"/>
                <a:gd name="connsiteY40" fmla="*/ 176383 h 3593140"/>
                <a:gd name="connsiteX41" fmla="*/ 2235043 w 7174168"/>
                <a:gd name="connsiteY41" fmla="*/ 184772 h 3593140"/>
                <a:gd name="connsiteX42" fmla="*/ 2251821 w 7174168"/>
                <a:gd name="connsiteY42" fmla="*/ 209939 h 3593140"/>
                <a:gd name="connsiteX43" fmla="*/ 2302155 w 7174168"/>
                <a:gd name="connsiteY43" fmla="*/ 243495 h 3593140"/>
                <a:gd name="connsiteX44" fmla="*/ 2344100 w 7174168"/>
                <a:gd name="connsiteY44" fmla="*/ 285440 h 3593140"/>
                <a:gd name="connsiteX45" fmla="*/ 2411212 w 7174168"/>
                <a:gd name="connsiteY45" fmla="*/ 344163 h 3593140"/>
                <a:gd name="connsiteX46" fmla="*/ 2486713 w 7174168"/>
                <a:gd name="connsiteY46" fmla="*/ 369330 h 3593140"/>
                <a:gd name="connsiteX47" fmla="*/ 2511880 w 7174168"/>
                <a:gd name="connsiteY47" fmla="*/ 377719 h 3593140"/>
                <a:gd name="connsiteX48" fmla="*/ 2612548 w 7174168"/>
                <a:gd name="connsiteY48" fmla="*/ 360941 h 3593140"/>
                <a:gd name="connsiteX49" fmla="*/ 2662882 w 7174168"/>
                <a:gd name="connsiteY49" fmla="*/ 344163 h 3593140"/>
                <a:gd name="connsiteX50" fmla="*/ 2713216 w 7174168"/>
                <a:gd name="connsiteY50" fmla="*/ 302218 h 3593140"/>
                <a:gd name="connsiteX51" fmla="*/ 2738383 w 7174168"/>
                <a:gd name="connsiteY51" fmla="*/ 277051 h 3593140"/>
                <a:gd name="connsiteX52" fmla="*/ 2763549 w 7174168"/>
                <a:gd name="connsiteY52" fmla="*/ 260273 h 3593140"/>
                <a:gd name="connsiteX53" fmla="*/ 2813883 w 7174168"/>
                <a:gd name="connsiteY53" fmla="*/ 218328 h 3593140"/>
                <a:gd name="connsiteX54" fmla="*/ 2889384 w 7174168"/>
                <a:gd name="connsiteY54" fmla="*/ 193161 h 3593140"/>
                <a:gd name="connsiteX55" fmla="*/ 2964885 w 7174168"/>
                <a:gd name="connsiteY55" fmla="*/ 167994 h 3593140"/>
                <a:gd name="connsiteX56" fmla="*/ 2990052 w 7174168"/>
                <a:gd name="connsiteY56" fmla="*/ 159605 h 3593140"/>
                <a:gd name="connsiteX57" fmla="*/ 3015219 w 7174168"/>
                <a:gd name="connsiteY57" fmla="*/ 151216 h 3593140"/>
                <a:gd name="connsiteX58" fmla="*/ 3115887 w 7174168"/>
                <a:gd name="connsiteY58" fmla="*/ 159605 h 3593140"/>
                <a:gd name="connsiteX59" fmla="*/ 3141054 w 7174168"/>
                <a:gd name="connsiteY59" fmla="*/ 167994 h 3593140"/>
                <a:gd name="connsiteX60" fmla="*/ 3174610 w 7174168"/>
                <a:gd name="connsiteY60" fmla="*/ 218328 h 3593140"/>
                <a:gd name="connsiteX61" fmla="*/ 3191388 w 7174168"/>
                <a:gd name="connsiteY61" fmla="*/ 243495 h 3593140"/>
                <a:gd name="connsiteX62" fmla="*/ 3216555 w 7174168"/>
                <a:gd name="connsiteY62" fmla="*/ 260273 h 3593140"/>
                <a:gd name="connsiteX63" fmla="*/ 3283667 w 7174168"/>
                <a:gd name="connsiteY63" fmla="*/ 318996 h 3593140"/>
                <a:gd name="connsiteX64" fmla="*/ 3308834 w 7174168"/>
                <a:gd name="connsiteY64" fmla="*/ 344163 h 3593140"/>
                <a:gd name="connsiteX65" fmla="*/ 3359168 w 7174168"/>
                <a:gd name="connsiteY65" fmla="*/ 377719 h 3593140"/>
                <a:gd name="connsiteX66" fmla="*/ 3485003 w 7174168"/>
                <a:gd name="connsiteY66" fmla="*/ 360941 h 3593140"/>
                <a:gd name="connsiteX67" fmla="*/ 3535337 w 7174168"/>
                <a:gd name="connsiteY67" fmla="*/ 327385 h 3593140"/>
                <a:gd name="connsiteX68" fmla="*/ 3560504 w 7174168"/>
                <a:gd name="connsiteY68" fmla="*/ 310607 h 3593140"/>
                <a:gd name="connsiteX69" fmla="*/ 3602449 w 7174168"/>
                <a:gd name="connsiteY69" fmla="*/ 268662 h 3593140"/>
                <a:gd name="connsiteX70" fmla="*/ 3644394 w 7174168"/>
                <a:gd name="connsiteY70" fmla="*/ 226717 h 3593140"/>
                <a:gd name="connsiteX71" fmla="*/ 3686338 w 7174168"/>
                <a:gd name="connsiteY71" fmla="*/ 193161 h 3593140"/>
                <a:gd name="connsiteX72" fmla="*/ 3711505 w 7174168"/>
                <a:gd name="connsiteY72" fmla="*/ 176383 h 3593140"/>
                <a:gd name="connsiteX73" fmla="*/ 3761839 w 7174168"/>
                <a:gd name="connsiteY73" fmla="*/ 159605 h 3593140"/>
                <a:gd name="connsiteX74" fmla="*/ 3837340 w 7174168"/>
                <a:gd name="connsiteY74" fmla="*/ 167994 h 3593140"/>
                <a:gd name="connsiteX75" fmla="*/ 3879285 w 7174168"/>
                <a:gd name="connsiteY75" fmla="*/ 218328 h 3593140"/>
                <a:gd name="connsiteX76" fmla="*/ 3904452 w 7174168"/>
                <a:gd name="connsiteY76" fmla="*/ 243495 h 3593140"/>
                <a:gd name="connsiteX77" fmla="*/ 3938008 w 7174168"/>
                <a:gd name="connsiteY77" fmla="*/ 293829 h 3593140"/>
                <a:gd name="connsiteX78" fmla="*/ 3963175 w 7174168"/>
                <a:gd name="connsiteY78" fmla="*/ 310607 h 3593140"/>
                <a:gd name="connsiteX79" fmla="*/ 4013509 w 7174168"/>
                <a:gd name="connsiteY79" fmla="*/ 360941 h 3593140"/>
                <a:gd name="connsiteX80" fmla="*/ 4038676 w 7174168"/>
                <a:gd name="connsiteY80" fmla="*/ 369330 h 3593140"/>
                <a:gd name="connsiteX81" fmla="*/ 4089010 w 7174168"/>
                <a:gd name="connsiteY81" fmla="*/ 402886 h 3593140"/>
                <a:gd name="connsiteX82" fmla="*/ 4198067 w 7174168"/>
                <a:gd name="connsiteY82" fmla="*/ 394497 h 3593140"/>
                <a:gd name="connsiteX83" fmla="*/ 4248401 w 7174168"/>
                <a:gd name="connsiteY83" fmla="*/ 344163 h 3593140"/>
                <a:gd name="connsiteX84" fmla="*/ 4298735 w 7174168"/>
                <a:gd name="connsiteY84" fmla="*/ 302218 h 3593140"/>
                <a:gd name="connsiteX85" fmla="*/ 4315513 w 7174168"/>
                <a:gd name="connsiteY85" fmla="*/ 277051 h 3593140"/>
                <a:gd name="connsiteX86" fmla="*/ 4365847 w 7174168"/>
                <a:gd name="connsiteY86" fmla="*/ 235106 h 3593140"/>
                <a:gd name="connsiteX87" fmla="*/ 4382625 w 7174168"/>
                <a:gd name="connsiteY87" fmla="*/ 209939 h 3593140"/>
                <a:gd name="connsiteX88" fmla="*/ 4407792 w 7174168"/>
                <a:gd name="connsiteY88" fmla="*/ 201550 h 3593140"/>
                <a:gd name="connsiteX89" fmla="*/ 4458126 w 7174168"/>
                <a:gd name="connsiteY89" fmla="*/ 167994 h 3593140"/>
                <a:gd name="connsiteX90" fmla="*/ 4483293 w 7174168"/>
                <a:gd name="connsiteY90" fmla="*/ 151216 h 3593140"/>
                <a:gd name="connsiteX91" fmla="*/ 4533627 w 7174168"/>
                <a:gd name="connsiteY91" fmla="*/ 134438 h 3593140"/>
                <a:gd name="connsiteX92" fmla="*/ 4600738 w 7174168"/>
                <a:gd name="connsiteY92" fmla="*/ 142827 h 3593140"/>
                <a:gd name="connsiteX93" fmla="*/ 4642683 w 7174168"/>
                <a:gd name="connsiteY93" fmla="*/ 184772 h 3593140"/>
                <a:gd name="connsiteX94" fmla="*/ 4667850 w 7174168"/>
                <a:gd name="connsiteY94" fmla="*/ 201550 h 3593140"/>
                <a:gd name="connsiteX95" fmla="*/ 4693017 w 7174168"/>
                <a:gd name="connsiteY95" fmla="*/ 226717 h 3593140"/>
                <a:gd name="connsiteX96" fmla="*/ 4726573 w 7174168"/>
                <a:gd name="connsiteY96" fmla="*/ 277051 h 3593140"/>
                <a:gd name="connsiteX97" fmla="*/ 4768518 w 7174168"/>
                <a:gd name="connsiteY97" fmla="*/ 318996 h 3593140"/>
                <a:gd name="connsiteX98" fmla="*/ 4785296 w 7174168"/>
                <a:gd name="connsiteY98" fmla="*/ 344163 h 3593140"/>
                <a:gd name="connsiteX99" fmla="*/ 4810463 w 7174168"/>
                <a:gd name="connsiteY99" fmla="*/ 352552 h 3593140"/>
                <a:gd name="connsiteX100" fmla="*/ 4844019 w 7174168"/>
                <a:gd name="connsiteY100" fmla="*/ 369330 h 3593140"/>
                <a:gd name="connsiteX101" fmla="*/ 4944687 w 7174168"/>
                <a:gd name="connsiteY101" fmla="*/ 352552 h 3593140"/>
                <a:gd name="connsiteX102" fmla="*/ 4969854 w 7174168"/>
                <a:gd name="connsiteY102" fmla="*/ 335774 h 3593140"/>
                <a:gd name="connsiteX103" fmla="*/ 4986632 w 7174168"/>
                <a:gd name="connsiteY103" fmla="*/ 310607 h 3593140"/>
                <a:gd name="connsiteX104" fmla="*/ 5036966 w 7174168"/>
                <a:gd name="connsiteY104" fmla="*/ 277051 h 3593140"/>
                <a:gd name="connsiteX105" fmla="*/ 5078911 w 7174168"/>
                <a:gd name="connsiteY105" fmla="*/ 235106 h 3593140"/>
                <a:gd name="connsiteX106" fmla="*/ 5095689 w 7174168"/>
                <a:gd name="connsiteY106" fmla="*/ 209939 h 3593140"/>
                <a:gd name="connsiteX107" fmla="*/ 5120856 w 7174168"/>
                <a:gd name="connsiteY107" fmla="*/ 201550 h 3593140"/>
                <a:gd name="connsiteX108" fmla="*/ 5213135 w 7174168"/>
                <a:gd name="connsiteY108" fmla="*/ 159605 h 3593140"/>
                <a:gd name="connsiteX109" fmla="*/ 5330581 w 7174168"/>
                <a:gd name="connsiteY109" fmla="*/ 176383 h 3593140"/>
                <a:gd name="connsiteX110" fmla="*/ 5355748 w 7174168"/>
                <a:gd name="connsiteY110" fmla="*/ 193161 h 3593140"/>
                <a:gd name="connsiteX111" fmla="*/ 5389304 w 7174168"/>
                <a:gd name="connsiteY111" fmla="*/ 218328 h 3593140"/>
                <a:gd name="connsiteX112" fmla="*/ 5448027 w 7174168"/>
                <a:gd name="connsiteY112" fmla="*/ 285440 h 3593140"/>
                <a:gd name="connsiteX113" fmla="*/ 5481583 w 7174168"/>
                <a:gd name="connsiteY113" fmla="*/ 335774 h 3593140"/>
                <a:gd name="connsiteX114" fmla="*/ 5557083 w 7174168"/>
                <a:gd name="connsiteY114" fmla="*/ 386108 h 3593140"/>
                <a:gd name="connsiteX115" fmla="*/ 5582250 w 7174168"/>
                <a:gd name="connsiteY115" fmla="*/ 402886 h 3593140"/>
                <a:gd name="connsiteX116" fmla="*/ 5666140 w 7174168"/>
                <a:gd name="connsiteY116" fmla="*/ 428053 h 3593140"/>
                <a:gd name="connsiteX117" fmla="*/ 5741641 w 7174168"/>
                <a:gd name="connsiteY117" fmla="*/ 419664 h 3593140"/>
                <a:gd name="connsiteX118" fmla="*/ 5766808 w 7174168"/>
                <a:gd name="connsiteY118" fmla="*/ 411275 h 3593140"/>
                <a:gd name="connsiteX119" fmla="*/ 5791975 w 7174168"/>
                <a:gd name="connsiteY119" fmla="*/ 386108 h 3593140"/>
                <a:gd name="connsiteX120" fmla="*/ 5817142 w 7174168"/>
                <a:gd name="connsiteY120" fmla="*/ 369330 h 3593140"/>
                <a:gd name="connsiteX121" fmla="*/ 5859087 w 7174168"/>
                <a:gd name="connsiteY121" fmla="*/ 318996 h 3593140"/>
                <a:gd name="connsiteX122" fmla="*/ 5884254 w 7174168"/>
                <a:gd name="connsiteY122" fmla="*/ 302218 h 3593140"/>
                <a:gd name="connsiteX123" fmla="*/ 5909421 w 7174168"/>
                <a:gd name="connsiteY123" fmla="*/ 277051 h 3593140"/>
                <a:gd name="connsiteX124" fmla="*/ 5959755 w 7174168"/>
                <a:gd name="connsiteY124" fmla="*/ 243495 h 3593140"/>
                <a:gd name="connsiteX125" fmla="*/ 6001700 w 7174168"/>
                <a:gd name="connsiteY125" fmla="*/ 201550 h 3593140"/>
                <a:gd name="connsiteX126" fmla="*/ 6026867 w 7174168"/>
                <a:gd name="connsiteY126" fmla="*/ 176383 h 3593140"/>
                <a:gd name="connsiteX127" fmla="*/ 6077201 w 7174168"/>
                <a:gd name="connsiteY127" fmla="*/ 159605 h 3593140"/>
                <a:gd name="connsiteX128" fmla="*/ 6186258 w 7174168"/>
                <a:gd name="connsiteY128" fmla="*/ 167994 h 3593140"/>
                <a:gd name="connsiteX129" fmla="*/ 6211425 w 7174168"/>
                <a:gd name="connsiteY129" fmla="*/ 184772 h 3593140"/>
                <a:gd name="connsiteX130" fmla="*/ 6236592 w 7174168"/>
                <a:gd name="connsiteY130" fmla="*/ 193161 h 3593140"/>
                <a:gd name="connsiteX131" fmla="*/ 6261759 w 7174168"/>
                <a:gd name="connsiteY131" fmla="*/ 218328 h 3593140"/>
                <a:gd name="connsiteX132" fmla="*/ 6278537 w 7174168"/>
                <a:gd name="connsiteY132" fmla="*/ 243495 h 3593140"/>
                <a:gd name="connsiteX133" fmla="*/ 6312093 w 7174168"/>
                <a:gd name="connsiteY133" fmla="*/ 268662 h 3593140"/>
                <a:gd name="connsiteX134" fmla="*/ 6328871 w 7174168"/>
                <a:gd name="connsiteY134" fmla="*/ 293829 h 3593140"/>
                <a:gd name="connsiteX135" fmla="*/ 6379205 w 7174168"/>
                <a:gd name="connsiteY135" fmla="*/ 344163 h 3593140"/>
                <a:gd name="connsiteX136" fmla="*/ 6404372 w 7174168"/>
                <a:gd name="connsiteY136" fmla="*/ 369330 h 3593140"/>
                <a:gd name="connsiteX137" fmla="*/ 6437927 w 7174168"/>
                <a:gd name="connsiteY137" fmla="*/ 386108 h 3593140"/>
                <a:gd name="connsiteX138" fmla="*/ 6463094 w 7174168"/>
                <a:gd name="connsiteY138" fmla="*/ 402886 h 3593140"/>
                <a:gd name="connsiteX139" fmla="*/ 6530206 w 7174168"/>
                <a:gd name="connsiteY139" fmla="*/ 419664 h 3593140"/>
                <a:gd name="connsiteX140" fmla="*/ 6639263 w 7174168"/>
                <a:gd name="connsiteY140" fmla="*/ 411275 h 3593140"/>
                <a:gd name="connsiteX141" fmla="*/ 6689597 w 7174168"/>
                <a:gd name="connsiteY141" fmla="*/ 369330 h 3593140"/>
                <a:gd name="connsiteX142" fmla="*/ 6748320 w 7174168"/>
                <a:gd name="connsiteY142" fmla="*/ 302218 h 3593140"/>
                <a:gd name="connsiteX143" fmla="*/ 6773487 w 7174168"/>
                <a:gd name="connsiteY143" fmla="*/ 277051 h 3593140"/>
                <a:gd name="connsiteX144" fmla="*/ 6790265 w 7174168"/>
                <a:gd name="connsiteY144" fmla="*/ 251884 h 3593140"/>
                <a:gd name="connsiteX145" fmla="*/ 6840599 w 7174168"/>
                <a:gd name="connsiteY145" fmla="*/ 218328 h 3593140"/>
                <a:gd name="connsiteX146" fmla="*/ 6865766 w 7174168"/>
                <a:gd name="connsiteY146" fmla="*/ 201550 h 3593140"/>
                <a:gd name="connsiteX147" fmla="*/ 6916100 w 7174168"/>
                <a:gd name="connsiteY147" fmla="*/ 184772 h 3593140"/>
                <a:gd name="connsiteX148" fmla="*/ 7008379 w 7174168"/>
                <a:gd name="connsiteY148" fmla="*/ 193161 h 3593140"/>
                <a:gd name="connsiteX149" fmla="*/ 7041935 w 7174168"/>
                <a:gd name="connsiteY149" fmla="*/ 235106 h 3593140"/>
                <a:gd name="connsiteX150" fmla="*/ 7067102 w 7174168"/>
                <a:gd name="connsiteY150" fmla="*/ 251884 h 3593140"/>
                <a:gd name="connsiteX151" fmla="*/ 7092269 w 7174168"/>
                <a:gd name="connsiteY151" fmla="*/ 302218 h 3593140"/>
                <a:gd name="connsiteX152" fmla="*/ 7117436 w 7174168"/>
                <a:gd name="connsiteY152" fmla="*/ 352552 h 3593140"/>
                <a:gd name="connsiteX153" fmla="*/ 7142603 w 7174168"/>
                <a:gd name="connsiteY153" fmla="*/ 360941 h 3593140"/>
                <a:gd name="connsiteX154" fmla="*/ 7160661 w 7174168"/>
                <a:gd name="connsiteY154" fmla="*/ 3591034 h 3593140"/>
                <a:gd name="connsiteX155" fmla="*/ 7174168 w 7174168"/>
                <a:gd name="connsiteY155" fmla="*/ 3593120 h 3593140"/>
                <a:gd name="connsiteX0" fmla="*/ 7174168 w 7174168"/>
                <a:gd name="connsiteY0" fmla="*/ 3594260 h 3594280"/>
                <a:gd name="connsiteX1" fmla="*/ 17 w 7174168"/>
                <a:gd name="connsiteY1" fmla="*/ 3588287 h 3594280"/>
                <a:gd name="connsiteX2" fmla="*/ 11960 w 7174168"/>
                <a:gd name="connsiteY2" fmla="*/ 244635 h 3594280"/>
                <a:gd name="connsiteX3" fmla="*/ 75372 w 7174168"/>
                <a:gd name="connsiteY3" fmla="*/ 257937 h 3594280"/>
                <a:gd name="connsiteX4" fmla="*/ 150043 w 7174168"/>
                <a:gd name="connsiteY4" fmla="*/ 281668 h 3594280"/>
                <a:gd name="connsiteX5" fmla="*/ 263630 w 7174168"/>
                <a:gd name="connsiteY5" fmla="*/ 261413 h 3594280"/>
                <a:gd name="connsiteX6" fmla="*/ 288797 w 7174168"/>
                <a:gd name="connsiteY6" fmla="*/ 253024 h 3594280"/>
                <a:gd name="connsiteX7" fmla="*/ 313964 w 7174168"/>
                <a:gd name="connsiteY7" fmla="*/ 236246 h 3594280"/>
                <a:gd name="connsiteX8" fmla="*/ 339131 w 7174168"/>
                <a:gd name="connsiteY8" fmla="*/ 227857 h 3594280"/>
                <a:gd name="connsiteX9" fmla="*/ 364298 w 7174168"/>
                <a:gd name="connsiteY9" fmla="*/ 211079 h 3594280"/>
                <a:gd name="connsiteX10" fmla="*/ 439799 w 7174168"/>
                <a:gd name="connsiteY10" fmla="*/ 177523 h 3594280"/>
                <a:gd name="connsiteX11" fmla="*/ 574023 w 7174168"/>
                <a:gd name="connsiteY11" fmla="*/ 185912 h 3594280"/>
                <a:gd name="connsiteX12" fmla="*/ 674691 w 7174168"/>
                <a:gd name="connsiteY12" fmla="*/ 236246 h 3594280"/>
                <a:gd name="connsiteX13" fmla="*/ 725025 w 7174168"/>
                <a:gd name="connsiteY13" fmla="*/ 269802 h 3594280"/>
                <a:gd name="connsiteX14" fmla="*/ 775359 w 7174168"/>
                <a:gd name="connsiteY14" fmla="*/ 311747 h 3594280"/>
                <a:gd name="connsiteX15" fmla="*/ 825693 w 7174168"/>
                <a:gd name="connsiteY15" fmla="*/ 328525 h 3594280"/>
                <a:gd name="connsiteX16" fmla="*/ 850860 w 7174168"/>
                <a:gd name="connsiteY16" fmla="*/ 336914 h 3594280"/>
                <a:gd name="connsiteX17" fmla="*/ 968305 w 7174168"/>
                <a:gd name="connsiteY17" fmla="*/ 328525 h 3594280"/>
                <a:gd name="connsiteX18" fmla="*/ 993472 w 7174168"/>
                <a:gd name="connsiteY18" fmla="*/ 311747 h 3594280"/>
                <a:gd name="connsiteX19" fmla="*/ 1043806 w 7174168"/>
                <a:gd name="connsiteY19" fmla="*/ 294969 h 3594280"/>
                <a:gd name="connsiteX20" fmla="*/ 1144474 w 7174168"/>
                <a:gd name="connsiteY20" fmla="*/ 227857 h 3594280"/>
                <a:gd name="connsiteX21" fmla="*/ 1194808 w 7174168"/>
                <a:gd name="connsiteY21" fmla="*/ 194301 h 3594280"/>
                <a:gd name="connsiteX22" fmla="*/ 1219975 w 7174168"/>
                <a:gd name="connsiteY22" fmla="*/ 177523 h 3594280"/>
                <a:gd name="connsiteX23" fmla="*/ 1270309 w 7174168"/>
                <a:gd name="connsiteY23" fmla="*/ 160745 h 3594280"/>
                <a:gd name="connsiteX24" fmla="*/ 1354199 w 7174168"/>
                <a:gd name="connsiteY24" fmla="*/ 169134 h 3594280"/>
                <a:gd name="connsiteX25" fmla="*/ 1379366 w 7174168"/>
                <a:gd name="connsiteY25" fmla="*/ 185912 h 3594280"/>
                <a:gd name="connsiteX26" fmla="*/ 1429700 w 7174168"/>
                <a:gd name="connsiteY26" fmla="*/ 236246 h 3594280"/>
                <a:gd name="connsiteX27" fmla="*/ 1454867 w 7174168"/>
                <a:gd name="connsiteY27" fmla="*/ 244635 h 3594280"/>
                <a:gd name="connsiteX28" fmla="*/ 1505201 w 7174168"/>
                <a:gd name="connsiteY28" fmla="*/ 278191 h 3594280"/>
                <a:gd name="connsiteX29" fmla="*/ 1530368 w 7174168"/>
                <a:gd name="connsiteY29" fmla="*/ 294969 h 3594280"/>
                <a:gd name="connsiteX30" fmla="*/ 1555535 w 7174168"/>
                <a:gd name="connsiteY30" fmla="*/ 311747 h 3594280"/>
                <a:gd name="connsiteX31" fmla="*/ 1605869 w 7174168"/>
                <a:gd name="connsiteY31" fmla="*/ 336914 h 3594280"/>
                <a:gd name="connsiteX32" fmla="*/ 1698148 w 7174168"/>
                <a:gd name="connsiteY32" fmla="*/ 362081 h 3594280"/>
                <a:gd name="connsiteX33" fmla="*/ 1765260 w 7174168"/>
                <a:gd name="connsiteY33" fmla="*/ 353692 h 3594280"/>
                <a:gd name="connsiteX34" fmla="*/ 1798816 w 7174168"/>
                <a:gd name="connsiteY34" fmla="*/ 336914 h 3594280"/>
                <a:gd name="connsiteX35" fmla="*/ 1823983 w 7174168"/>
                <a:gd name="connsiteY35" fmla="*/ 328525 h 3594280"/>
                <a:gd name="connsiteX36" fmla="*/ 1899483 w 7174168"/>
                <a:gd name="connsiteY36" fmla="*/ 278191 h 3594280"/>
                <a:gd name="connsiteX37" fmla="*/ 1924650 w 7174168"/>
                <a:gd name="connsiteY37" fmla="*/ 261413 h 3594280"/>
                <a:gd name="connsiteX38" fmla="*/ 1974984 w 7174168"/>
                <a:gd name="connsiteY38" fmla="*/ 227857 h 3594280"/>
                <a:gd name="connsiteX39" fmla="*/ 2050485 w 7174168"/>
                <a:gd name="connsiteY39" fmla="*/ 185912 h 3594280"/>
                <a:gd name="connsiteX40" fmla="*/ 2075652 w 7174168"/>
                <a:gd name="connsiteY40" fmla="*/ 177523 h 3594280"/>
                <a:gd name="connsiteX41" fmla="*/ 2235043 w 7174168"/>
                <a:gd name="connsiteY41" fmla="*/ 185912 h 3594280"/>
                <a:gd name="connsiteX42" fmla="*/ 2251821 w 7174168"/>
                <a:gd name="connsiteY42" fmla="*/ 211079 h 3594280"/>
                <a:gd name="connsiteX43" fmla="*/ 2302155 w 7174168"/>
                <a:gd name="connsiteY43" fmla="*/ 244635 h 3594280"/>
                <a:gd name="connsiteX44" fmla="*/ 2344100 w 7174168"/>
                <a:gd name="connsiteY44" fmla="*/ 286580 h 3594280"/>
                <a:gd name="connsiteX45" fmla="*/ 2411212 w 7174168"/>
                <a:gd name="connsiteY45" fmla="*/ 345303 h 3594280"/>
                <a:gd name="connsiteX46" fmla="*/ 2486713 w 7174168"/>
                <a:gd name="connsiteY46" fmla="*/ 370470 h 3594280"/>
                <a:gd name="connsiteX47" fmla="*/ 2511880 w 7174168"/>
                <a:gd name="connsiteY47" fmla="*/ 378859 h 3594280"/>
                <a:gd name="connsiteX48" fmla="*/ 2612548 w 7174168"/>
                <a:gd name="connsiteY48" fmla="*/ 362081 h 3594280"/>
                <a:gd name="connsiteX49" fmla="*/ 2662882 w 7174168"/>
                <a:gd name="connsiteY49" fmla="*/ 345303 h 3594280"/>
                <a:gd name="connsiteX50" fmla="*/ 2713216 w 7174168"/>
                <a:gd name="connsiteY50" fmla="*/ 303358 h 3594280"/>
                <a:gd name="connsiteX51" fmla="*/ 2738383 w 7174168"/>
                <a:gd name="connsiteY51" fmla="*/ 278191 h 3594280"/>
                <a:gd name="connsiteX52" fmla="*/ 2763549 w 7174168"/>
                <a:gd name="connsiteY52" fmla="*/ 261413 h 3594280"/>
                <a:gd name="connsiteX53" fmla="*/ 2813883 w 7174168"/>
                <a:gd name="connsiteY53" fmla="*/ 219468 h 3594280"/>
                <a:gd name="connsiteX54" fmla="*/ 2889384 w 7174168"/>
                <a:gd name="connsiteY54" fmla="*/ 194301 h 3594280"/>
                <a:gd name="connsiteX55" fmla="*/ 2964885 w 7174168"/>
                <a:gd name="connsiteY55" fmla="*/ 169134 h 3594280"/>
                <a:gd name="connsiteX56" fmla="*/ 2990052 w 7174168"/>
                <a:gd name="connsiteY56" fmla="*/ 160745 h 3594280"/>
                <a:gd name="connsiteX57" fmla="*/ 3015219 w 7174168"/>
                <a:gd name="connsiteY57" fmla="*/ 152356 h 3594280"/>
                <a:gd name="connsiteX58" fmla="*/ 3115887 w 7174168"/>
                <a:gd name="connsiteY58" fmla="*/ 160745 h 3594280"/>
                <a:gd name="connsiteX59" fmla="*/ 3141054 w 7174168"/>
                <a:gd name="connsiteY59" fmla="*/ 169134 h 3594280"/>
                <a:gd name="connsiteX60" fmla="*/ 3174610 w 7174168"/>
                <a:gd name="connsiteY60" fmla="*/ 219468 h 3594280"/>
                <a:gd name="connsiteX61" fmla="*/ 3191388 w 7174168"/>
                <a:gd name="connsiteY61" fmla="*/ 244635 h 3594280"/>
                <a:gd name="connsiteX62" fmla="*/ 3216555 w 7174168"/>
                <a:gd name="connsiteY62" fmla="*/ 261413 h 3594280"/>
                <a:gd name="connsiteX63" fmla="*/ 3283667 w 7174168"/>
                <a:gd name="connsiteY63" fmla="*/ 320136 h 3594280"/>
                <a:gd name="connsiteX64" fmla="*/ 3308834 w 7174168"/>
                <a:gd name="connsiteY64" fmla="*/ 345303 h 3594280"/>
                <a:gd name="connsiteX65" fmla="*/ 3359168 w 7174168"/>
                <a:gd name="connsiteY65" fmla="*/ 378859 h 3594280"/>
                <a:gd name="connsiteX66" fmla="*/ 3485003 w 7174168"/>
                <a:gd name="connsiteY66" fmla="*/ 362081 h 3594280"/>
                <a:gd name="connsiteX67" fmla="*/ 3535337 w 7174168"/>
                <a:gd name="connsiteY67" fmla="*/ 328525 h 3594280"/>
                <a:gd name="connsiteX68" fmla="*/ 3560504 w 7174168"/>
                <a:gd name="connsiteY68" fmla="*/ 311747 h 3594280"/>
                <a:gd name="connsiteX69" fmla="*/ 3602449 w 7174168"/>
                <a:gd name="connsiteY69" fmla="*/ 269802 h 3594280"/>
                <a:gd name="connsiteX70" fmla="*/ 3644394 w 7174168"/>
                <a:gd name="connsiteY70" fmla="*/ 227857 h 3594280"/>
                <a:gd name="connsiteX71" fmla="*/ 3686338 w 7174168"/>
                <a:gd name="connsiteY71" fmla="*/ 194301 h 3594280"/>
                <a:gd name="connsiteX72" fmla="*/ 3711505 w 7174168"/>
                <a:gd name="connsiteY72" fmla="*/ 177523 h 3594280"/>
                <a:gd name="connsiteX73" fmla="*/ 3761839 w 7174168"/>
                <a:gd name="connsiteY73" fmla="*/ 160745 h 3594280"/>
                <a:gd name="connsiteX74" fmla="*/ 3837340 w 7174168"/>
                <a:gd name="connsiteY74" fmla="*/ 169134 h 3594280"/>
                <a:gd name="connsiteX75" fmla="*/ 3879285 w 7174168"/>
                <a:gd name="connsiteY75" fmla="*/ 219468 h 3594280"/>
                <a:gd name="connsiteX76" fmla="*/ 3904452 w 7174168"/>
                <a:gd name="connsiteY76" fmla="*/ 244635 h 3594280"/>
                <a:gd name="connsiteX77" fmla="*/ 3938008 w 7174168"/>
                <a:gd name="connsiteY77" fmla="*/ 294969 h 3594280"/>
                <a:gd name="connsiteX78" fmla="*/ 3963175 w 7174168"/>
                <a:gd name="connsiteY78" fmla="*/ 311747 h 3594280"/>
                <a:gd name="connsiteX79" fmla="*/ 4013509 w 7174168"/>
                <a:gd name="connsiteY79" fmla="*/ 362081 h 3594280"/>
                <a:gd name="connsiteX80" fmla="*/ 4038676 w 7174168"/>
                <a:gd name="connsiteY80" fmla="*/ 370470 h 3594280"/>
                <a:gd name="connsiteX81" fmla="*/ 4089010 w 7174168"/>
                <a:gd name="connsiteY81" fmla="*/ 404026 h 3594280"/>
                <a:gd name="connsiteX82" fmla="*/ 4198067 w 7174168"/>
                <a:gd name="connsiteY82" fmla="*/ 395637 h 3594280"/>
                <a:gd name="connsiteX83" fmla="*/ 4248401 w 7174168"/>
                <a:gd name="connsiteY83" fmla="*/ 345303 h 3594280"/>
                <a:gd name="connsiteX84" fmla="*/ 4298735 w 7174168"/>
                <a:gd name="connsiteY84" fmla="*/ 303358 h 3594280"/>
                <a:gd name="connsiteX85" fmla="*/ 4315513 w 7174168"/>
                <a:gd name="connsiteY85" fmla="*/ 278191 h 3594280"/>
                <a:gd name="connsiteX86" fmla="*/ 4365847 w 7174168"/>
                <a:gd name="connsiteY86" fmla="*/ 236246 h 3594280"/>
                <a:gd name="connsiteX87" fmla="*/ 4382625 w 7174168"/>
                <a:gd name="connsiteY87" fmla="*/ 211079 h 3594280"/>
                <a:gd name="connsiteX88" fmla="*/ 4407792 w 7174168"/>
                <a:gd name="connsiteY88" fmla="*/ 202690 h 3594280"/>
                <a:gd name="connsiteX89" fmla="*/ 4458126 w 7174168"/>
                <a:gd name="connsiteY89" fmla="*/ 169134 h 3594280"/>
                <a:gd name="connsiteX90" fmla="*/ 4483293 w 7174168"/>
                <a:gd name="connsiteY90" fmla="*/ 152356 h 3594280"/>
                <a:gd name="connsiteX91" fmla="*/ 4533627 w 7174168"/>
                <a:gd name="connsiteY91" fmla="*/ 135578 h 3594280"/>
                <a:gd name="connsiteX92" fmla="*/ 4600738 w 7174168"/>
                <a:gd name="connsiteY92" fmla="*/ 143967 h 3594280"/>
                <a:gd name="connsiteX93" fmla="*/ 4642683 w 7174168"/>
                <a:gd name="connsiteY93" fmla="*/ 185912 h 3594280"/>
                <a:gd name="connsiteX94" fmla="*/ 4667850 w 7174168"/>
                <a:gd name="connsiteY94" fmla="*/ 202690 h 3594280"/>
                <a:gd name="connsiteX95" fmla="*/ 4693017 w 7174168"/>
                <a:gd name="connsiteY95" fmla="*/ 227857 h 3594280"/>
                <a:gd name="connsiteX96" fmla="*/ 4726573 w 7174168"/>
                <a:gd name="connsiteY96" fmla="*/ 278191 h 3594280"/>
                <a:gd name="connsiteX97" fmla="*/ 4768518 w 7174168"/>
                <a:gd name="connsiteY97" fmla="*/ 320136 h 3594280"/>
                <a:gd name="connsiteX98" fmla="*/ 4785296 w 7174168"/>
                <a:gd name="connsiteY98" fmla="*/ 345303 h 3594280"/>
                <a:gd name="connsiteX99" fmla="*/ 4810463 w 7174168"/>
                <a:gd name="connsiteY99" fmla="*/ 353692 h 3594280"/>
                <a:gd name="connsiteX100" fmla="*/ 4844019 w 7174168"/>
                <a:gd name="connsiteY100" fmla="*/ 370470 h 3594280"/>
                <a:gd name="connsiteX101" fmla="*/ 4944687 w 7174168"/>
                <a:gd name="connsiteY101" fmla="*/ 353692 h 3594280"/>
                <a:gd name="connsiteX102" fmla="*/ 4969854 w 7174168"/>
                <a:gd name="connsiteY102" fmla="*/ 336914 h 3594280"/>
                <a:gd name="connsiteX103" fmla="*/ 4986632 w 7174168"/>
                <a:gd name="connsiteY103" fmla="*/ 311747 h 3594280"/>
                <a:gd name="connsiteX104" fmla="*/ 5036966 w 7174168"/>
                <a:gd name="connsiteY104" fmla="*/ 278191 h 3594280"/>
                <a:gd name="connsiteX105" fmla="*/ 5078911 w 7174168"/>
                <a:gd name="connsiteY105" fmla="*/ 236246 h 3594280"/>
                <a:gd name="connsiteX106" fmla="*/ 5095689 w 7174168"/>
                <a:gd name="connsiteY106" fmla="*/ 211079 h 3594280"/>
                <a:gd name="connsiteX107" fmla="*/ 5120856 w 7174168"/>
                <a:gd name="connsiteY107" fmla="*/ 202690 h 3594280"/>
                <a:gd name="connsiteX108" fmla="*/ 5213135 w 7174168"/>
                <a:gd name="connsiteY108" fmla="*/ 160745 h 3594280"/>
                <a:gd name="connsiteX109" fmla="*/ 5330581 w 7174168"/>
                <a:gd name="connsiteY109" fmla="*/ 177523 h 3594280"/>
                <a:gd name="connsiteX110" fmla="*/ 5355748 w 7174168"/>
                <a:gd name="connsiteY110" fmla="*/ 194301 h 3594280"/>
                <a:gd name="connsiteX111" fmla="*/ 5389304 w 7174168"/>
                <a:gd name="connsiteY111" fmla="*/ 219468 h 3594280"/>
                <a:gd name="connsiteX112" fmla="*/ 5448027 w 7174168"/>
                <a:gd name="connsiteY112" fmla="*/ 286580 h 3594280"/>
                <a:gd name="connsiteX113" fmla="*/ 5481583 w 7174168"/>
                <a:gd name="connsiteY113" fmla="*/ 336914 h 3594280"/>
                <a:gd name="connsiteX114" fmla="*/ 5557083 w 7174168"/>
                <a:gd name="connsiteY114" fmla="*/ 387248 h 3594280"/>
                <a:gd name="connsiteX115" fmla="*/ 5582250 w 7174168"/>
                <a:gd name="connsiteY115" fmla="*/ 404026 h 3594280"/>
                <a:gd name="connsiteX116" fmla="*/ 5666140 w 7174168"/>
                <a:gd name="connsiteY116" fmla="*/ 429193 h 3594280"/>
                <a:gd name="connsiteX117" fmla="*/ 5741641 w 7174168"/>
                <a:gd name="connsiteY117" fmla="*/ 420804 h 3594280"/>
                <a:gd name="connsiteX118" fmla="*/ 5766808 w 7174168"/>
                <a:gd name="connsiteY118" fmla="*/ 412415 h 3594280"/>
                <a:gd name="connsiteX119" fmla="*/ 5791975 w 7174168"/>
                <a:gd name="connsiteY119" fmla="*/ 387248 h 3594280"/>
                <a:gd name="connsiteX120" fmla="*/ 5817142 w 7174168"/>
                <a:gd name="connsiteY120" fmla="*/ 370470 h 3594280"/>
                <a:gd name="connsiteX121" fmla="*/ 5859087 w 7174168"/>
                <a:gd name="connsiteY121" fmla="*/ 320136 h 3594280"/>
                <a:gd name="connsiteX122" fmla="*/ 5884254 w 7174168"/>
                <a:gd name="connsiteY122" fmla="*/ 303358 h 3594280"/>
                <a:gd name="connsiteX123" fmla="*/ 5909421 w 7174168"/>
                <a:gd name="connsiteY123" fmla="*/ 278191 h 3594280"/>
                <a:gd name="connsiteX124" fmla="*/ 5959755 w 7174168"/>
                <a:gd name="connsiteY124" fmla="*/ 244635 h 3594280"/>
                <a:gd name="connsiteX125" fmla="*/ 6001700 w 7174168"/>
                <a:gd name="connsiteY125" fmla="*/ 202690 h 3594280"/>
                <a:gd name="connsiteX126" fmla="*/ 6026867 w 7174168"/>
                <a:gd name="connsiteY126" fmla="*/ 177523 h 3594280"/>
                <a:gd name="connsiteX127" fmla="*/ 6077201 w 7174168"/>
                <a:gd name="connsiteY127" fmla="*/ 160745 h 3594280"/>
                <a:gd name="connsiteX128" fmla="*/ 6186258 w 7174168"/>
                <a:gd name="connsiteY128" fmla="*/ 169134 h 3594280"/>
                <a:gd name="connsiteX129" fmla="*/ 6211425 w 7174168"/>
                <a:gd name="connsiteY129" fmla="*/ 185912 h 3594280"/>
                <a:gd name="connsiteX130" fmla="*/ 6236592 w 7174168"/>
                <a:gd name="connsiteY130" fmla="*/ 194301 h 3594280"/>
                <a:gd name="connsiteX131" fmla="*/ 6261759 w 7174168"/>
                <a:gd name="connsiteY131" fmla="*/ 219468 h 3594280"/>
                <a:gd name="connsiteX132" fmla="*/ 6278537 w 7174168"/>
                <a:gd name="connsiteY132" fmla="*/ 244635 h 3594280"/>
                <a:gd name="connsiteX133" fmla="*/ 6312093 w 7174168"/>
                <a:gd name="connsiteY133" fmla="*/ 269802 h 3594280"/>
                <a:gd name="connsiteX134" fmla="*/ 6328871 w 7174168"/>
                <a:gd name="connsiteY134" fmla="*/ 294969 h 3594280"/>
                <a:gd name="connsiteX135" fmla="*/ 6379205 w 7174168"/>
                <a:gd name="connsiteY135" fmla="*/ 345303 h 3594280"/>
                <a:gd name="connsiteX136" fmla="*/ 6404372 w 7174168"/>
                <a:gd name="connsiteY136" fmla="*/ 370470 h 3594280"/>
                <a:gd name="connsiteX137" fmla="*/ 6437927 w 7174168"/>
                <a:gd name="connsiteY137" fmla="*/ 387248 h 3594280"/>
                <a:gd name="connsiteX138" fmla="*/ 6463094 w 7174168"/>
                <a:gd name="connsiteY138" fmla="*/ 404026 h 3594280"/>
                <a:gd name="connsiteX139" fmla="*/ 6530206 w 7174168"/>
                <a:gd name="connsiteY139" fmla="*/ 420804 h 3594280"/>
                <a:gd name="connsiteX140" fmla="*/ 6639263 w 7174168"/>
                <a:gd name="connsiteY140" fmla="*/ 412415 h 3594280"/>
                <a:gd name="connsiteX141" fmla="*/ 6689597 w 7174168"/>
                <a:gd name="connsiteY141" fmla="*/ 370470 h 3594280"/>
                <a:gd name="connsiteX142" fmla="*/ 6748320 w 7174168"/>
                <a:gd name="connsiteY142" fmla="*/ 303358 h 3594280"/>
                <a:gd name="connsiteX143" fmla="*/ 6773487 w 7174168"/>
                <a:gd name="connsiteY143" fmla="*/ 278191 h 3594280"/>
                <a:gd name="connsiteX144" fmla="*/ 6790265 w 7174168"/>
                <a:gd name="connsiteY144" fmla="*/ 253024 h 3594280"/>
                <a:gd name="connsiteX145" fmla="*/ 6840599 w 7174168"/>
                <a:gd name="connsiteY145" fmla="*/ 219468 h 3594280"/>
                <a:gd name="connsiteX146" fmla="*/ 6865766 w 7174168"/>
                <a:gd name="connsiteY146" fmla="*/ 202690 h 3594280"/>
                <a:gd name="connsiteX147" fmla="*/ 6916100 w 7174168"/>
                <a:gd name="connsiteY147" fmla="*/ 185912 h 3594280"/>
                <a:gd name="connsiteX148" fmla="*/ 7008379 w 7174168"/>
                <a:gd name="connsiteY148" fmla="*/ 194301 h 3594280"/>
                <a:gd name="connsiteX149" fmla="*/ 7041935 w 7174168"/>
                <a:gd name="connsiteY149" fmla="*/ 236246 h 3594280"/>
                <a:gd name="connsiteX150" fmla="*/ 7067102 w 7174168"/>
                <a:gd name="connsiteY150" fmla="*/ 253024 h 3594280"/>
                <a:gd name="connsiteX151" fmla="*/ 7092269 w 7174168"/>
                <a:gd name="connsiteY151" fmla="*/ 303358 h 3594280"/>
                <a:gd name="connsiteX152" fmla="*/ 7117436 w 7174168"/>
                <a:gd name="connsiteY152" fmla="*/ 353692 h 3594280"/>
                <a:gd name="connsiteX153" fmla="*/ 7142603 w 7174168"/>
                <a:gd name="connsiteY153" fmla="*/ 362081 h 3594280"/>
                <a:gd name="connsiteX154" fmla="*/ 7160661 w 7174168"/>
                <a:gd name="connsiteY154" fmla="*/ 3592174 h 3594280"/>
                <a:gd name="connsiteX155" fmla="*/ 7174168 w 7174168"/>
                <a:gd name="connsiteY155" fmla="*/ 3594260 h 3594280"/>
                <a:gd name="connsiteX0" fmla="*/ 7174168 w 7174168"/>
                <a:gd name="connsiteY0" fmla="*/ 3594260 h 3594280"/>
                <a:gd name="connsiteX1" fmla="*/ 17 w 7174168"/>
                <a:gd name="connsiteY1" fmla="*/ 3588287 h 3594280"/>
                <a:gd name="connsiteX2" fmla="*/ 11960 w 7174168"/>
                <a:gd name="connsiteY2" fmla="*/ 244635 h 3594280"/>
                <a:gd name="connsiteX3" fmla="*/ 75372 w 7174168"/>
                <a:gd name="connsiteY3" fmla="*/ 257937 h 3594280"/>
                <a:gd name="connsiteX4" fmla="*/ 150043 w 7174168"/>
                <a:gd name="connsiteY4" fmla="*/ 281668 h 3594280"/>
                <a:gd name="connsiteX5" fmla="*/ 263630 w 7174168"/>
                <a:gd name="connsiteY5" fmla="*/ 261413 h 3594280"/>
                <a:gd name="connsiteX6" fmla="*/ 288797 w 7174168"/>
                <a:gd name="connsiteY6" fmla="*/ 253024 h 3594280"/>
                <a:gd name="connsiteX7" fmla="*/ 313964 w 7174168"/>
                <a:gd name="connsiteY7" fmla="*/ 236246 h 3594280"/>
                <a:gd name="connsiteX8" fmla="*/ 339131 w 7174168"/>
                <a:gd name="connsiteY8" fmla="*/ 227857 h 3594280"/>
                <a:gd name="connsiteX9" fmla="*/ 364298 w 7174168"/>
                <a:gd name="connsiteY9" fmla="*/ 211079 h 3594280"/>
                <a:gd name="connsiteX10" fmla="*/ 439799 w 7174168"/>
                <a:gd name="connsiteY10" fmla="*/ 177523 h 3594280"/>
                <a:gd name="connsiteX11" fmla="*/ 574023 w 7174168"/>
                <a:gd name="connsiteY11" fmla="*/ 185912 h 3594280"/>
                <a:gd name="connsiteX12" fmla="*/ 674691 w 7174168"/>
                <a:gd name="connsiteY12" fmla="*/ 236246 h 3594280"/>
                <a:gd name="connsiteX13" fmla="*/ 725025 w 7174168"/>
                <a:gd name="connsiteY13" fmla="*/ 269802 h 3594280"/>
                <a:gd name="connsiteX14" fmla="*/ 775359 w 7174168"/>
                <a:gd name="connsiteY14" fmla="*/ 311747 h 3594280"/>
                <a:gd name="connsiteX15" fmla="*/ 825693 w 7174168"/>
                <a:gd name="connsiteY15" fmla="*/ 328525 h 3594280"/>
                <a:gd name="connsiteX16" fmla="*/ 850860 w 7174168"/>
                <a:gd name="connsiteY16" fmla="*/ 336914 h 3594280"/>
                <a:gd name="connsiteX17" fmla="*/ 968305 w 7174168"/>
                <a:gd name="connsiteY17" fmla="*/ 328525 h 3594280"/>
                <a:gd name="connsiteX18" fmla="*/ 993472 w 7174168"/>
                <a:gd name="connsiteY18" fmla="*/ 311747 h 3594280"/>
                <a:gd name="connsiteX19" fmla="*/ 1043806 w 7174168"/>
                <a:gd name="connsiteY19" fmla="*/ 294969 h 3594280"/>
                <a:gd name="connsiteX20" fmla="*/ 1144474 w 7174168"/>
                <a:gd name="connsiteY20" fmla="*/ 227857 h 3594280"/>
                <a:gd name="connsiteX21" fmla="*/ 1194808 w 7174168"/>
                <a:gd name="connsiteY21" fmla="*/ 194301 h 3594280"/>
                <a:gd name="connsiteX22" fmla="*/ 1219975 w 7174168"/>
                <a:gd name="connsiteY22" fmla="*/ 177523 h 3594280"/>
                <a:gd name="connsiteX23" fmla="*/ 1270309 w 7174168"/>
                <a:gd name="connsiteY23" fmla="*/ 160745 h 3594280"/>
                <a:gd name="connsiteX24" fmla="*/ 1354199 w 7174168"/>
                <a:gd name="connsiteY24" fmla="*/ 169134 h 3594280"/>
                <a:gd name="connsiteX25" fmla="*/ 1379366 w 7174168"/>
                <a:gd name="connsiteY25" fmla="*/ 185912 h 3594280"/>
                <a:gd name="connsiteX26" fmla="*/ 1429700 w 7174168"/>
                <a:gd name="connsiteY26" fmla="*/ 236246 h 3594280"/>
                <a:gd name="connsiteX27" fmla="*/ 1454867 w 7174168"/>
                <a:gd name="connsiteY27" fmla="*/ 244635 h 3594280"/>
                <a:gd name="connsiteX28" fmla="*/ 1505201 w 7174168"/>
                <a:gd name="connsiteY28" fmla="*/ 278191 h 3594280"/>
                <a:gd name="connsiteX29" fmla="*/ 1530368 w 7174168"/>
                <a:gd name="connsiteY29" fmla="*/ 294969 h 3594280"/>
                <a:gd name="connsiteX30" fmla="*/ 1555535 w 7174168"/>
                <a:gd name="connsiteY30" fmla="*/ 311747 h 3594280"/>
                <a:gd name="connsiteX31" fmla="*/ 1605869 w 7174168"/>
                <a:gd name="connsiteY31" fmla="*/ 336914 h 3594280"/>
                <a:gd name="connsiteX32" fmla="*/ 1698148 w 7174168"/>
                <a:gd name="connsiteY32" fmla="*/ 362081 h 3594280"/>
                <a:gd name="connsiteX33" fmla="*/ 1765260 w 7174168"/>
                <a:gd name="connsiteY33" fmla="*/ 353692 h 3594280"/>
                <a:gd name="connsiteX34" fmla="*/ 1798816 w 7174168"/>
                <a:gd name="connsiteY34" fmla="*/ 336914 h 3594280"/>
                <a:gd name="connsiteX35" fmla="*/ 1823983 w 7174168"/>
                <a:gd name="connsiteY35" fmla="*/ 328525 h 3594280"/>
                <a:gd name="connsiteX36" fmla="*/ 1899483 w 7174168"/>
                <a:gd name="connsiteY36" fmla="*/ 278191 h 3594280"/>
                <a:gd name="connsiteX37" fmla="*/ 1924650 w 7174168"/>
                <a:gd name="connsiteY37" fmla="*/ 261413 h 3594280"/>
                <a:gd name="connsiteX38" fmla="*/ 1974984 w 7174168"/>
                <a:gd name="connsiteY38" fmla="*/ 227857 h 3594280"/>
                <a:gd name="connsiteX39" fmla="*/ 2050485 w 7174168"/>
                <a:gd name="connsiteY39" fmla="*/ 185912 h 3594280"/>
                <a:gd name="connsiteX40" fmla="*/ 2075652 w 7174168"/>
                <a:gd name="connsiteY40" fmla="*/ 177523 h 3594280"/>
                <a:gd name="connsiteX41" fmla="*/ 2235043 w 7174168"/>
                <a:gd name="connsiteY41" fmla="*/ 185912 h 3594280"/>
                <a:gd name="connsiteX42" fmla="*/ 2251821 w 7174168"/>
                <a:gd name="connsiteY42" fmla="*/ 211079 h 3594280"/>
                <a:gd name="connsiteX43" fmla="*/ 2302155 w 7174168"/>
                <a:gd name="connsiteY43" fmla="*/ 244635 h 3594280"/>
                <a:gd name="connsiteX44" fmla="*/ 2344100 w 7174168"/>
                <a:gd name="connsiteY44" fmla="*/ 286580 h 3594280"/>
                <a:gd name="connsiteX45" fmla="*/ 2411212 w 7174168"/>
                <a:gd name="connsiteY45" fmla="*/ 345303 h 3594280"/>
                <a:gd name="connsiteX46" fmla="*/ 2486713 w 7174168"/>
                <a:gd name="connsiteY46" fmla="*/ 370470 h 3594280"/>
                <a:gd name="connsiteX47" fmla="*/ 2511880 w 7174168"/>
                <a:gd name="connsiteY47" fmla="*/ 378859 h 3594280"/>
                <a:gd name="connsiteX48" fmla="*/ 2612548 w 7174168"/>
                <a:gd name="connsiteY48" fmla="*/ 362081 h 3594280"/>
                <a:gd name="connsiteX49" fmla="*/ 2662882 w 7174168"/>
                <a:gd name="connsiteY49" fmla="*/ 345303 h 3594280"/>
                <a:gd name="connsiteX50" fmla="*/ 2713216 w 7174168"/>
                <a:gd name="connsiteY50" fmla="*/ 303358 h 3594280"/>
                <a:gd name="connsiteX51" fmla="*/ 2738383 w 7174168"/>
                <a:gd name="connsiteY51" fmla="*/ 278191 h 3594280"/>
                <a:gd name="connsiteX52" fmla="*/ 2763549 w 7174168"/>
                <a:gd name="connsiteY52" fmla="*/ 261413 h 3594280"/>
                <a:gd name="connsiteX53" fmla="*/ 2813883 w 7174168"/>
                <a:gd name="connsiteY53" fmla="*/ 219468 h 3594280"/>
                <a:gd name="connsiteX54" fmla="*/ 2889384 w 7174168"/>
                <a:gd name="connsiteY54" fmla="*/ 194301 h 3594280"/>
                <a:gd name="connsiteX55" fmla="*/ 2964885 w 7174168"/>
                <a:gd name="connsiteY55" fmla="*/ 169134 h 3594280"/>
                <a:gd name="connsiteX56" fmla="*/ 2990052 w 7174168"/>
                <a:gd name="connsiteY56" fmla="*/ 160745 h 3594280"/>
                <a:gd name="connsiteX57" fmla="*/ 3015219 w 7174168"/>
                <a:gd name="connsiteY57" fmla="*/ 152356 h 3594280"/>
                <a:gd name="connsiteX58" fmla="*/ 3115887 w 7174168"/>
                <a:gd name="connsiteY58" fmla="*/ 160745 h 3594280"/>
                <a:gd name="connsiteX59" fmla="*/ 3141054 w 7174168"/>
                <a:gd name="connsiteY59" fmla="*/ 169134 h 3594280"/>
                <a:gd name="connsiteX60" fmla="*/ 3174610 w 7174168"/>
                <a:gd name="connsiteY60" fmla="*/ 219468 h 3594280"/>
                <a:gd name="connsiteX61" fmla="*/ 3191388 w 7174168"/>
                <a:gd name="connsiteY61" fmla="*/ 244635 h 3594280"/>
                <a:gd name="connsiteX62" fmla="*/ 3216555 w 7174168"/>
                <a:gd name="connsiteY62" fmla="*/ 261413 h 3594280"/>
                <a:gd name="connsiteX63" fmla="*/ 3283667 w 7174168"/>
                <a:gd name="connsiteY63" fmla="*/ 320136 h 3594280"/>
                <a:gd name="connsiteX64" fmla="*/ 3308834 w 7174168"/>
                <a:gd name="connsiteY64" fmla="*/ 345303 h 3594280"/>
                <a:gd name="connsiteX65" fmla="*/ 3359168 w 7174168"/>
                <a:gd name="connsiteY65" fmla="*/ 378859 h 3594280"/>
                <a:gd name="connsiteX66" fmla="*/ 3485003 w 7174168"/>
                <a:gd name="connsiteY66" fmla="*/ 362081 h 3594280"/>
                <a:gd name="connsiteX67" fmla="*/ 3535337 w 7174168"/>
                <a:gd name="connsiteY67" fmla="*/ 328525 h 3594280"/>
                <a:gd name="connsiteX68" fmla="*/ 3560504 w 7174168"/>
                <a:gd name="connsiteY68" fmla="*/ 311747 h 3594280"/>
                <a:gd name="connsiteX69" fmla="*/ 3602449 w 7174168"/>
                <a:gd name="connsiteY69" fmla="*/ 269802 h 3594280"/>
                <a:gd name="connsiteX70" fmla="*/ 3644394 w 7174168"/>
                <a:gd name="connsiteY70" fmla="*/ 227857 h 3594280"/>
                <a:gd name="connsiteX71" fmla="*/ 3686338 w 7174168"/>
                <a:gd name="connsiteY71" fmla="*/ 194301 h 3594280"/>
                <a:gd name="connsiteX72" fmla="*/ 3711505 w 7174168"/>
                <a:gd name="connsiteY72" fmla="*/ 177523 h 3594280"/>
                <a:gd name="connsiteX73" fmla="*/ 3761839 w 7174168"/>
                <a:gd name="connsiteY73" fmla="*/ 160745 h 3594280"/>
                <a:gd name="connsiteX74" fmla="*/ 3837340 w 7174168"/>
                <a:gd name="connsiteY74" fmla="*/ 169134 h 3594280"/>
                <a:gd name="connsiteX75" fmla="*/ 3879285 w 7174168"/>
                <a:gd name="connsiteY75" fmla="*/ 219468 h 3594280"/>
                <a:gd name="connsiteX76" fmla="*/ 3904452 w 7174168"/>
                <a:gd name="connsiteY76" fmla="*/ 244635 h 3594280"/>
                <a:gd name="connsiteX77" fmla="*/ 3938008 w 7174168"/>
                <a:gd name="connsiteY77" fmla="*/ 294969 h 3594280"/>
                <a:gd name="connsiteX78" fmla="*/ 3963175 w 7174168"/>
                <a:gd name="connsiteY78" fmla="*/ 311747 h 3594280"/>
                <a:gd name="connsiteX79" fmla="*/ 4013509 w 7174168"/>
                <a:gd name="connsiteY79" fmla="*/ 362081 h 3594280"/>
                <a:gd name="connsiteX80" fmla="*/ 4038676 w 7174168"/>
                <a:gd name="connsiteY80" fmla="*/ 370470 h 3594280"/>
                <a:gd name="connsiteX81" fmla="*/ 4089010 w 7174168"/>
                <a:gd name="connsiteY81" fmla="*/ 404026 h 3594280"/>
                <a:gd name="connsiteX82" fmla="*/ 4198067 w 7174168"/>
                <a:gd name="connsiteY82" fmla="*/ 395637 h 3594280"/>
                <a:gd name="connsiteX83" fmla="*/ 4248401 w 7174168"/>
                <a:gd name="connsiteY83" fmla="*/ 345303 h 3594280"/>
                <a:gd name="connsiteX84" fmla="*/ 4298735 w 7174168"/>
                <a:gd name="connsiteY84" fmla="*/ 303358 h 3594280"/>
                <a:gd name="connsiteX85" fmla="*/ 4315513 w 7174168"/>
                <a:gd name="connsiteY85" fmla="*/ 278191 h 3594280"/>
                <a:gd name="connsiteX86" fmla="*/ 4365847 w 7174168"/>
                <a:gd name="connsiteY86" fmla="*/ 236246 h 3594280"/>
                <a:gd name="connsiteX87" fmla="*/ 4382625 w 7174168"/>
                <a:gd name="connsiteY87" fmla="*/ 211079 h 3594280"/>
                <a:gd name="connsiteX88" fmla="*/ 4407792 w 7174168"/>
                <a:gd name="connsiteY88" fmla="*/ 202690 h 3594280"/>
                <a:gd name="connsiteX89" fmla="*/ 4458126 w 7174168"/>
                <a:gd name="connsiteY89" fmla="*/ 169134 h 3594280"/>
                <a:gd name="connsiteX90" fmla="*/ 4483293 w 7174168"/>
                <a:gd name="connsiteY90" fmla="*/ 152356 h 3594280"/>
                <a:gd name="connsiteX91" fmla="*/ 4533627 w 7174168"/>
                <a:gd name="connsiteY91" fmla="*/ 135578 h 3594280"/>
                <a:gd name="connsiteX92" fmla="*/ 4600738 w 7174168"/>
                <a:gd name="connsiteY92" fmla="*/ 143967 h 3594280"/>
                <a:gd name="connsiteX93" fmla="*/ 4642683 w 7174168"/>
                <a:gd name="connsiteY93" fmla="*/ 185912 h 3594280"/>
                <a:gd name="connsiteX94" fmla="*/ 4667850 w 7174168"/>
                <a:gd name="connsiteY94" fmla="*/ 202690 h 3594280"/>
                <a:gd name="connsiteX95" fmla="*/ 4693017 w 7174168"/>
                <a:gd name="connsiteY95" fmla="*/ 227857 h 3594280"/>
                <a:gd name="connsiteX96" fmla="*/ 4726573 w 7174168"/>
                <a:gd name="connsiteY96" fmla="*/ 278191 h 3594280"/>
                <a:gd name="connsiteX97" fmla="*/ 4768518 w 7174168"/>
                <a:gd name="connsiteY97" fmla="*/ 320136 h 3594280"/>
                <a:gd name="connsiteX98" fmla="*/ 4785296 w 7174168"/>
                <a:gd name="connsiteY98" fmla="*/ 345303 h 3594280"/>
                <a:gd name="connsiteX99" fmla="*/ 4810463 w 7174168"/>
                <a:gd name="connsiteY99" fmla="*/ 353692 h 3594280"/>
                <a:gd name="connsiteX100" fmla="*/ 4844019 w 7174168"/>
                <a:gd name="connsiteY100" fmla="*/ 370470 h 3594280"/>
                <a:gd name="connsiteX101" fmla="*/ 4944687 w 7174168"/>
                <a:gd name="connsiteY101" fmla="*/ 353692 h 3594280"/>
                <a:gd name="connsiteX102" fmla="*/ 4969854 w 7174168"/>
                <a:gd name="connsiteY102" fmla="*/ 336914 h 3594280"/>
                <a:gd name="connsiteX103" fmla="*/ 4986632 w 7174168"/>
                <a:gd name="connsiteY103" fmla="*/ 311747 h 3594280"/>
                <a:gd name="connsiteX104" fmla="*/ 5036966 w 7174168"/>
                <a:gd name="connsiteY104" fmla="*/ 278191 h 3594280"/>
                <a:gd name="connsiteX105" fmla="*/ 5078911 w 7174168"/>
                <a:gd name="connsiteY105" fmla="*/ 236246 h 3594280"/>
                <a:gd name="connsiteX106" fmla="*/ 5095689 w 7174168"/>
                <a:gd name="connsiteY106" fmla="*/ 211079 h 3594280"/>
                <a:gd name="connsiteX107" fmla="*/ 5120856 w 7174168"/>
                <a:gd name="connsiteY107" fmla="*/ 202690 h 3594280"/>
                <a:gd name="connsiteX108" fmla="*/ 5213135 w 7174168"/>
                <a:gd name="connsiteY108" fmla="*/ 160745 h 3594280"/>
                <a:gd name="connsiteX109" fmla="*/ 5330581 w 7174168"/>
                <a:gd name="connsiteY109" fmla="*/ 177523 h 3594280"/>
                <a:gd name="connsiteX110" fmla="*/ 5355748 w 7174168"/>
                <a:gd name="connsiteY110" fmla="*/ 194301 h 3594280"/>
                <a:gd name="connsiteX111" fmla="*/ 5389304 w 7174168"/>
                <a:gd name="connsiteY111" fmla="*/ 219468 h 3594280"/>
                <a:gd name="connsiteX112" fmla="*/ 5448027 w 7174168"/>
                <a:gd name="connsiteY112" fmla="*/ 286580 h 3594280"/>
                <a:gd name="connsiteX113" fmla="*/ 5481583 w 7174168"/>
                <a:gd name="connsiteY113" fmla="*/ 336914 h 3594280"/>
                <a:gd name="connsiteX114" fmla="*/ 5557083 w 7174168"/>
                <a:gd name="connsiteY114" fmla="*/ 387248 h 3594280"/>
                <a:gd name="connsiteX115" fmla="*/ 5582250 w 7174168"/>
                <a:gd name="connsiteY115" fmla="*/ 404026 h 3594280"/>
                <a:gd name="connsiteX116" fmla="*/ 5666140 w 7174168"/>
                <a:gd name="connsiteY116" fmla="*/ 429193 h 3594280"/>
                <a:gd name="connsiteX117" fmla="*/ 5741641 w 7174168"/>
                <a:gd name="connsiteY117" fmla="*/ 420804 h 3594280"/>
                <a:gd name="connsiteX118" fmla="*/ 5766808 w 7174168"/>
                <a:gd name="connsiteY118" fmla="*/ 412415 h 3594280"/>
                <a:gd name="connsiteX119" fmla="*/ 5791975 w 7174168"/>
                <a:gd name="connsiteY119" fmla="*/ 387248 h 3594280"/>
                <a:gd name="connsiteX120" fmla="*/ 5817142 w 7174168"/>
                <a:gd name="connsiteY120" fmla="*/ 370470 h 3594280"/>
                <a:gd name="connsiteX121" fmla="*/ 5859087 w 7174168"/>
                <a:gd name="connsiteY121" fmla="*/ 320136 h 3594280"/>
                <a:gd name="connsiteX122" fmla="*/ 5884254 w 7174168"/>
                <a:gd name="connsiteY122" fmla="*/ 303358 h 3594280"/>
                <a:gd name="connsiteX123" fmla="*/ 5909421 w 7174168"/>
                <a:gd name="connsiteY123" fmla="*/ 278191 h 3594280"/>
                <a:gd name="connsiteX124" fmla="*/ 5959755 w 7174168"/>
                <a:gd name="connsiteY124" fmla="*/ 244635 h 3594280"/>
                <a:gd name="connsiteX125" fmla="*/ 6001700 w 7174168"/>
                <a:gd name="connsiteY125" fmla="*/ 202690 h 3594280"/>
                <a:gd name="connsiteX126" fmla="*/ 6026867 w 7174168"/>
                <a:gd name="connsiteY126" fmla="*/ 177523 h 3594280"/>
                <a:gd name="connsiteX127" fmla="*/ 6077201 w 7174168"/>
                <a:gd name="connsiteY127" fmla="*/ 160745 h 3594280"/>
                <a:gd name="connsiteX128" fmla="*/ 6186258 w 7174168"/>
                <a:gd name="connsiteY128" fmla="*/ 169134 h 3594280"/>
                <a:gd name="connsiteX129" fmla="*/ 6211425 w 7174168"/>
                <a:gd name="connsiteY129" fmla="*/ 185912 h 3594280"/>
                <a:gd name="connsiteX130" fmla="*/ 6236592 w 7174168"/>
                <a:gd name="connsiteY130" fmla="*/ 194301 h 3594280"/>
                <a:gd name="connsiteX131" fmla="*/ 6261759 w 7174168"/>
                <a:gd name="connsiteY131" fmla="*/ 219468 h 3594280"/>
                <a:gd name="connsiteX132" fmla="*/ 6278537 w 7174168"/>
                <a:gd name="connsiteY132" fmla="*/ 244635 h 3594280"/>
                <a:gd name="connsiteX133" fmla="*/ 6312093 w 7174168"/>
                <a:gd name="connsiteY133" fmla="*/ 269802 h 3594280"/>
                <a:gd name="connsiteX134" fmla="*/ 6328871 w 7174168"/>
                <a:gd name="connsiteY134" fmla="*/ 294969 h 3594280"/>
                <a:gd name="connsiteX135" fmla="*/ 6379205 w 7174168"/>
                <a:gd name="connsiteY135" fmla="*/ 345303 h 3594280"/>
                <a:gd name="connsiteX136" fmla="*/ 6404372 w 7174168"/>
                <a:gd name="connsiteY136" fmla="*/ 370470 h 3594280"/>
                <a:gd name="connsiteX137" fmla="*/ 6437927 w 7174168"/>
                <a:gd name="connsiteY137" fmla="*/ 387248 h 3594280"/>
                <a:gd name="connsiteX138" fmla="*/ 6463094 w 7174168"/>
                <a:gd name="connsiteY138" fmla="*/ 404026 h 3594280"/>
                <a:gd name="connsiteX139" fmla="*/ 6530206 w 7174168"/>
                <a:gd name="connsiteY139" fmla="*/ 420804 h 3594280"/>
                <a:gd name="connsiteX140" fmla="*/ 6639263 w 7174168"/>
                <a:gd name="connsiteY140" fmla="*/ 412415 h 3594280"/>
                <a:gd name="connsiteX141" fmla="*/ 6689597 w 7174168"/>
                <a:gd name="connsiteY141" fmla="*/ 370470 h 3594280"/>
                <a:gd name="connsiteX142" fmla="*/ 6748320 w 7174168"/>
                <a:gd name="connsiteY142" fmla="*/ 303358 h 3594280"/>
                <a:gd name="connsiteX143" fmla="*/ 6773487 w 7174168"/>
                <a:gd name="connsiteY143" fmla="*/ 278191 h 3594280"/>
                <a:gd name="connsiteX144" fmla="*/ 6790265 w 7174168"/>
                <a:gd name="connsiteY144" fmla="*/ 253024 h 3594280"/>
                <a:gd name="connsiteX145" fmla="*/ 6840599 w 7174168"/>
                <a:gd name="connsiteY145" fmla="*/ 219468 h 3594280"/>
                <a:gd name="connsiteX146" fmla="*/ 6865766 w 7174168"/>
                <a:gd name="connsiteY146" fmla="*/ 202690 h 3594280"/>
                <a:gd name="connsiteX147" fmla="*/ 6916100 w 7174168"/>
                <a:gd name="connsiteY147" fmla="*/ 185912 h 3594280"/>
                <a:gd name="connsiteX148" fmla="*/ 7008379 w 7174168"/>
                <a:gd name="connsiteY148" fmla="*/ 194301 h 3594280"/>
                <a:gd name="connsiteX149" fmla="*/ 7041935 w 7174168"/>
                <a:gd name="connsiteY149" fmla="*/ 236246 h 3594280"/>
                <a:gd name="connsiteX150" fmla="*/ 7067102 w 7174168"/>
                <a:gd name="connsiteY150" fmla="*/ 253024 h 3594280"/>
                <a:gd name="connsiteX151" fmla="*/ 7092269 w 7174168"/>
                <a:gd name="connsiteY151" fmla="*/ 303358 h 3594280"/>
                <a:gd name="connsiteX152" fmla="*/ 7117436 w 7174168"/>
                <a:gd name="connsiteY152" fmla="*/ 353692 h 3594280"/>
                <a:gd name="connsiteX153" fmla="*/ 7142603 w 7174168"/>
                <a:gd name="connsiteY153" fmla="*/ 362081 h 3594280"/>
                <a:gd name="connsiteX154" fmla="*/ 7160661 w 7174168"/>
                <a:gd name="connsiteY154" fmla="*/ 3592174 h 3594280"/>
                <a:gd name="connsiteX155" fmla="*/ 7174168 w 7174168"/>
                <a:gd name="connsiteY155" fmla="*/ 3594260 h 3594280"/>
                <a:gd name="connsiteX0" fmla="*/ 7174168 w 7174168"/>
                <a:gd name="connsiteY0" fmla="*/ 3594260 h 3594280"/>
                <a:gd name="connsiteX1" fmla="*/ 17 w 7174168"/>
                <a:gd name="connsiteY1" fmla="*/ 3588287 h 3594280"/>
                <a:gd name="connsiteX2" fmla="*/ 11960 w 7174168"/>
                <a:gd name="connsiteY2" fmla="*/ 244635 h 3594280"/>
                <a:gd name="connsiteX3" fmla="*/ 75372 w 7174168"/>
                <a:gd name="connsiteY3" fmla="*/ 257937 h 3594280"/>
                <a:gd name="connsiteX4" fmla="*/ 150043 w 7174168"/>
                <a:gd name="connsiteY4" fmla="*/ 281668 h 3594280"/>
                <a:gd name="connsiteX5" fmla="*/ 263630 w 7174168"/>
                <a:gd name="connsiteY5" fmla="*/ 261413 h 3594280"/>
                <a:gd name="connsiteX6" fmla="*/ 288797 w 7174168"/>
                <a:gd name="connsiteY6" fmla="*/ 253024 h 3594280"/>
                <a:gd name="connsiteX7" fmla="*/ 313964 w 7174168"/>
                <a:gd name="connsiteY7" fmla="*/ 236246 h 3594280"/>
                <a:gd name="connsiteX8" fmla="*/ 339131 w 7174168"/>
                <a:gd name="connsiteY8" fmla="*/ 227857 h 3594280"/>
                <a:gd name="connsiteX9" fmla="*/ 364298 w 7174168"/>
                <a:gd name="connsiteY9" fmla="*/ 211079 h 3594280"/>
                <a:gd name="connsiteX10" fmla="*/ 439799 w 7174168"/>
                <a:gd name="connsiteY10" fmla="*/ 177523 h 3594280"/>
                <a:gd name="connsiteX11" fmla="*/ 574023 w 7174168"/>
                <a:gd name="connsiteY11" fmla="*/ 185912 h 3594280"/>
                <a:gd name="connsiteX12" fmla="*/ 674691 w 7174168"/>
                <a:gd name="connsiteY12" fmla="*/ 236246 h 3594280"/>
                <a:gd name="connsiteX13" fmla="*/ 725025 w 7174168"/>
                <a:gd name="connsiteY13" fmla="*/ 269802 h 3594280"/>
                <a:gd name="connsiteX14" fmla="*/ 775359 w 7174168"/>
                <a:gd name="connsiteY14" fmla="*/ 311747 h 3594280"/>
                <a:gd name="connsiteX15" fmla="*/ 825693 w 7174168"/>
                <a:gd name="connsiteY15" fmla="*/ 328525 h 3594280"/>
                <a:gd name="connsiteX16" fmla="*/ 850860 w 7174168"/>
                <a:gd name="connsiteY16" fmla="*/ 336914 h 3594280"/>
                <a:gd name="connsiteX17" fmla="*/ 968305 w 7174168"/>
                <a:gd name="connsiteY17" fmla="*/ 328525 h 3594280"/>
                <a:gd name="connsiteX18" fmla="*/ 993472 w 7174168"/>
                <a:gd name="connsiteY18" fmla="*/ 311747 h 3594280"/>
                <a:gd name="connsiteX19" fmla="*/ 1043806 w 7174168"/>
                <a:gd name="connsiteY19" fmla="*/ 294969 h 3594280"/>
                <a:gd name="connsiteX20" fmla="*/ 1144474 w 7174168"/>
                <a:gd name="connsiteY20" fmla="*/ 227857 h 3594280"/>
                <a:gd name="connsiteX21" fmla="*/ 1194808 w 7174168"/>
                <a:gd name="connsiteY21" fmla="*/ 194301 h 3594280"/>
                <a:gd name="connsiteX22" fmla="*/ 1219975 w 7174168"/>
                <a:gd name="connsiteY22" fmla="*/ 177523 h 3594280"/>
                <a:gd name="connsiteX23" fmla="*/ 1270309 w 7174168"/>
                <a:gd name="connsiteY23" fmla="*/ 160745 h 3594280"/>
                <a:gd name="connsiteX24" fmla="*/ 1354199 w 7174168"/>
                <a:gd name="connsiteY24" fmla="*/ 169134 h 3594280"/>
                <a:gd name="connsiteX25" fmla="*/ 1379366 w 7174168"/>
                <a:gd name="connsiteY25" fmla="*/ 185912 h 3594280"/>
                <a:gd name="connsiteX26" fmla="*/ 1429700 w 7174168"/>
                <a:gd name="connsiteY26" fmla="*/ 236246 h 3594280"/>
                <a:gd name="connsiteX27" fmla="*/ 1454867 w 7174168"/>
                <a:gd name="connsiteY27" fmla="*/ 244635 h 3594280"/>
                <a:gd name="connsiteX28" fmla="*/ 1505201 w 7174168"/>
                <a:gd name="connsiteY28" fmla="*/ 278191 h 3594280"/>
                <a:gd name="connsiteX29" fmla="*/ 1530368 w 7174168"/>
                <a:gd name="connsiteY29" fmla="*/ 294969 h 3594280"/>
                <a:gd name="connsiteX30" fmla="*/ 1555535 w 7174168"/>
                <a:gd name="connsiteY30" fmla="*/ 311747 h 3594280"/>
                <a:gd name="connsiteX31" fmla="*/ 1605869 w 7174168"/>
                <a:gd name="connsiteY31" fmla="*/ 336914 h 3594280"/>
                <a:gd name="connsiteX32" fmla="*/ 1698148 w 7174168"/>
                <a:gd name="connsiteY32" fmla="*/ 362081 h 3594280"/>
                <a:gd name="connsiteX33" fmla="*/ 1765260 w 7174168"/>
                <a:gd name="connsiteY33" fmla="*/ 353692 h 3594280"/>
                <a:gd name="connsiteX34" fmla="*/ 1798816 w 7174168"/>
                <a:gd name="connsiteY34" fmla="*/ 336914 h 3594280"/>
                <a:gd name="connsiteX35" fmla="*/ 1823983 w 7174168"/>
                <a:gd name="connsiteY35" fmla="*/ 328525 h 3594280"/>
                <a:gd name="connsiteX36" fmla="*/ 1899483 w 7174168"/>
                <a:gd name="connsiteY36" fmla="*/ 278191 h 3594280"/>
                <a:gd name="connsiteX37" fmla="*/ 1924650 w 7174168"/>
                <a:gd name="connsiteY37" fmla="*/ 261413 h 3594280"/>
                <a:gd name="connsiteX38" fmla="*/ 1974984 w 7174168"/>
                <a:gd name="connsiteY38" fmla="*/ 227857 h 3594280"/>
                <a:gd name="connsiteX39" fmla="*/ 2050485 w 7174168"/>
                <a:gd name="connsiteY39" fmla="*/ 185912 h 3594280"/>
                <a:gd name="connsiteX40" fmla="*/ 2075652 w 7174168"/>
                <a:gd name="connsiteY40" fmla="*/ 177523 h 3594280"/>
                <a:gd name="connsiteX41" fmla="*/ 2235043 w 7174168"/>
                <a:gd name="connsiteY41" fmla="*/ 185912 h 3594280"/>
                <a:gd name="connsiteX42" fmla="*/ 2251821 w 7174168"/>
                <a:gd name="connsiteY42" fmla="*/ 211079 h 3594280"/>
                <a:gd name="connsiteX43" fmla="*/ 2302155 w 7174168"/>
                <a:gd name="connsiteY43" fmla="*/ 244635 h 3594280"/>
                <a:gd name="connsiteX44" fmla="*/ 2344100 w 7174168"/>
                <a:gd name="connsiteY44" fmla="*/ 286580 h 3594280"/>
                <a:gd name="connsiteX45" fmla="*/ 2411212 w 7174168"/>
                <a:gd name="connsiteY45" fmla="*/ 345303 h 3594280"/>
                <a:gd name="connsiteX46" fmla="*/ 2486713 w 7174168"/>
                <a:gd name="connsiteY46" fmla="*/ 370470 h 3594280"/>
                <a:gd name="connsiteX47" fmla="*/ 2511880 w 7174168"/>
                <a:gd name="connsiteY47" fmla="*/ 378859 h 3594280"/>
                <a:gd name="connsiteX48" fmla="*/ 2612548 w 7174168"/>
                <a:gd name="connsiteY48" fmla="*/ 362081 h 3594280"/>
                <a:gd name="connsiteX49" fmla="*/ 2662882 w 7174168"/>
                <a:gd name="connsiteY49" fmla="*/ 345303 h 3594280"/>
                <a:gd name="connsiteX50" fmla="*/ 2713216 w 7174168"/>
                <a:gd name="connsiteY50" fmla="*/ 303358 h 3594280"/>
                <a:gd name="connsiteX51" fmla="*/ 2738383 w 7174168"/>
                <a:gd name="connsiteY51" fmla="*/ 278191 h 3594280"/>
                <a:gd name="connsiteX52" fmla="*/ 2763549 w 7174168"/>
                <a:gd name="connsiteY52" fmla="*/ 261413 h 3594280"/>
                <a:gd name="connsiteX53" fmla="*/ 2813883 w 7174168"/>
                <a:gd name="connsiteY53" fmla="*/ 219468 h 3594280"/>
                <a:gd name="connsiteX54" fmla="*/ 2889384 w 7174168"/>
                <a:gd name="connsiteY54" fmla="*/ 194301 h 3594280"/>
                <a:gd name="connsiteX55" fmla="*/ 2964885 w 7174168"/>
                <a:gd name="connsiteY55" fmla="*/ 169134 h 3594280"/>
                <a:gd name="connsiteX56" fmla="*/ 2990052 w 7174168"/>
                <a:gd name="connsiteY56" fmla="*/ 160745 h 3594280"/>
                <a:gd name="connsiteX57" fmla="*/ 3015219 w 7174168"/>
                <a:gd name="connsiteY57" fmla="*/ 152356 h 3594280"/>
                <a:gd name="connsiteX58" fmla="*/ 3115887 w 7174168"/>
                <a:gd name="connsiteY58" fmla="*/ 160745 h 3594280"/>
                <a:gd name="connsiteX59" fmla="*/ 3141054 w 7174168"/>
                <a:gd name="connsiteY59" fmla="*/ 169134 h 3594280"/>
                <a:gd name="connsiteX60" fmla="*/ 3174610 w 7174168"/>
                <a:gd name="connsiteY60" fmla="*/ 219468 h 3594280"/>
                <a:gd name="connsiteX61" fmla="*/ 3191388 w 7174168"/>
                <a:gd name="connsiteY61" fmla="*/ 244635 h 3594280"/>
                <a:gd name="connsiteX62" fmla="*/ 3216555 w 7174168"/>
                <a:gd name="connsiteY62" fmla="*/ 261413 h 3594280"/>
                <a:gd name="connsiteX63" fmla="*/ 3283667 w 7174168"/>
                <a:gd name="connsiteY63" fmla="*/ 320136 h 3594280"/>
                <a:gd name="connsiteX64" fmla="*/ 3308834 w 7174168"/>
                <a:gd name="connsiteY64" fmla="*/ 345303 h 3594280"/>
                <a:gd name="connsiteX65" fmla="*/ 3359168 w 7174168"/>
                <a:gd name="connsiteY65" fmla="*/ 378859 h 3594280"/>
                <a:gd name="connsiteX66" fmla="*/ 3485003 w 7174168"/>
                <a:gd name="connsiteY66" fmla="*/ 362081 h 3594280"/>
                <a:gd name="connsiteX67" fmla="*/ 3535337 w 7174168"/>
                <a:gd name="connsiteY67" fmla="*/ 328525 h 3594280"/>
                <a:gd name="connsiteX68" fmla="*/ 3560504 w 7174168"/>
                <a:gd name="connsiteY68" fmla="*/ 311747 h 3594280"/>
                <a:gd name="connsiteX69" fmla="*/ 3602449 w 7174168"/>
                <a:gd name="connsiteY69" fmla="*/ 269802 h 3594280"/>
                <a:gd name="connsiteX70" fmla="*/ 3644394 w 7174168"/>
                <a:gd name="connsiteY70" fmla="*/ 227857 h 3594280"/>
                <a:gd name="connsiteX71" fmla="*/ 3686338 w 7174168"/>
                <a:gd name="connsiteY71" fmla="*/ 194301 h 3594280"/>
                <a:gd name="connsiteX72" fmla="*/ 3711505 w 7174168"/>
                <a:gd name="connsiteY72" fmla="*/ 177523 h 3594280"/>
                <a:gd name="connsiteX73" fmla="*/ 3761839 w 7174168"/>
                <a:gd name="connsiteY73" fmla="*/ 160745 h 3594280"/>
                <a:gd name="connsiteX74" fmla="*/ 3837340 w 7174168"/>
                <a:gd name="connsiteY74" fmla="*/ 169134 h 3594280"/>
                <a:gd name="connsiteX75" fmla="*/ 3879285 w 7174168"/>
                <a:gd name="connsiteY75" fmla="*/ 219468 h 3594280"/>
                <a:gd name="connsiteX76" fmla="*/ 3904452 w 7174168"/>
                <a:gd name="connsiteY76" fmla="*/ 244635 h 3594280"/>
                <a:gd name="connsiteX77" fmla="*/ 3938008 w 7174168"/>
                <a:gd name="connsiteY77" fmla="*/ 294969 h 3594280"/>
                <a:gd name="connsiteX78" fmla="*/ 3963175 w 7174168"/>
                <a:gd name="connsiteY78" fmla="*/ 311747 h 3594280"/>
                <a:gd name="connsiteX79" fmla="*/ 4013509 w 7174168"/>
                <a:gd name="connsiteY79" fmla="*/ 362081 h 3594280"/>
                <a:gd name="connsiteX80" fmla="*/ 4038676 w 7174168"/>
                <a:gd name="connsiteY80" fmla="*/ 370470 h 3594280"/>
                <a:gd name="connsiteX81" fmla="*/ 4089010 w 7174168"/>
                <a:gd name="connsiteY81" fmla="*/ 404026 h 3594280"/>
                <a:gd name="connsiteX82" fmla="*/ 4198067 w 7174168"/>
                <a:gd name="connsiteY82" fmla="*/ 395637 h 3594280"/>
                <a:gd name="connsiteX83" fmla="*/ 4248401 w 7174168"/>
                <a:gd name="connsiteY83" fmla="*/ 345303 h 3594280"/>
                <a:gd name="connsiteX84" fmla="*/ 4298735 w 7174168"/>
                <a:gd name="connsiteY84" fmla="*/ 303358 h 3594280"/>
                <a:gd name="connsiteX85" fmla="*/ 4315513 w 7174168"/>
                <a:gd name="connsiteY85" fmla="*/ 278191 h 3594280"/>
                <a:gd name="connsiteX86" fmla="*/ 4365847 w 7174168"/>
                <a:gd name="connsiteY86" fmla="*/ 236246 h 3594280"/>
                <a:gd name="connsiteX87" fmla="*/ 4382625 w 7174168"/>
                <a:gd name="connsiteY87" fmla="*/ 211079 h 3594280"/>
                <a:gd name="connsiteX88" fmla="*/ 4407792 w 7174168"/>
                <a:gd name="connsiteY88" fmla="*/ 202690 h 3594280"/>
                <a:gd name="connsiteX89" fmla="*/ 4458126 w 7174168"/>
                <a:gd name="connsiteY89" fmla="*/ 169134 h 3594280"/>
                <a:gd name="connsiteX90" fmla="*/ 4483293 w 7174168"/>
                <a:gd name="connsiteY90" fmla="*/ 152356 h 3594280"/>
                <a:gd name="connsiteX91" fmla="*/ 4533627 w 7174168"/>
                <a:gd name="connsiteY91" fmla="*/ 135578 h 3594280"/>
                <a:gd name="connsiteX92" fmla="*/ 4600738 w 7174168"/>
                <a:gd name="connsiteY92" fmla="*/ 143967 h 3594280"/>
                <a:gd name="connsiteX93" fmla="*/ 4642683 w 7174168"/>
                <a:gd name="connsiteY93" fmla="*/ 185912 h 3594280"/>
                <a:gd name="connsiteX94" fmla="*/ 4667850 w 7174168"/>
                <a:gd name="connsiteY94" fmla="*/ 202690 h 3594280"/>
                <a:gd name="connsiteX95" fmla="*/ 4693017 w 7174168"/>
                <a:gd name="connsiteY95" fmla="*/ 227857 h 3594280"/>
                <a:gd name="connsiteX96" fmla="*/ 4726573 w 7174168"/>
                <a:gd name="connsiteY96" fmla="*/ 278191 h 3594280"/>
                <a:gd name="connsiteX97" fmla="*/ 4768518 w 7174168"/>
                <a:gd name="connsiteY97" fmla="*/ 320136 h 3594280"/>
                <a:gd name="connsiteX98" fmla="*/ 4785296 w 7174168"/>
                <a:gd name="connsiteY98" fmla="*/ 345303 h 3594280"/>
                <a:gd name="connsiteX99" fmla="*/ 4810463 w 7174168"/>
                <a:gd name="connsiteY99" fmla="*/ 353692 h 3594280"/>
                <a:gd name="connsiteX100" fmla="*/ 4844019 w 7174168"/>
                <a:gd name="connsiteY100" fmla="*/ 370470 h 3594280"/>
                <a:gd name="connsiteX101" fmla="*/ 4944687 w 7174168"/>
                <a:gd name="connsiteY101" fmla="*/ 353692 h 3594280"/>
                <a:gd name="connsiteX102" fmla="*/ 4969854 w 7174168"/>
                <a:gd name="connsiteY102" fmla="*/ 336914 h 3594280"/>
                <a:gd name="connsiteX103" fmla="*/ 4986632 w 7174168"/>
                <a:gd name="connsiteY103" fmla="*/ 311747 h 3594280"/>
                <a:gd name="connsiteX104" fmla="*/ 5036966 w 7174168"/>
                <a:gd name="connsiteY104" fmla="*/ 278191 h 3594280"/>
                <a:gd name="connsiteX105" fmla="*/ 5078911 w 7174168"/>
                <a:gd name="connsiteY105" fmla="*/ 236246 h 3594280"/>
                <a:gd name="connsiteX106" fmla="*/ 5095689 w 7174168"/>
                <a:gd name="connsiteY106" fmla="*/ 211079 h 3594280"/>
                <a:gd name="connsiteX107" fmla="*/ 5120856 w 7174168"/>
                <a:gd name="connsiteY107" fmla="*/ 202690 h 3594280"/>
                <a:gd name="connsiteX108" fmla="*/ 5213135 w 7174168"/>
                <a:gd name="connsiteY108" fmla="*/ 160745 h 3594280"/>
                <a:gd name="connsiteX109" fmla="*/ 5330581 w 7174168"/>
                <a:gd name="connsiteY109" fmla="*/ 177523 h 3594280"/>
                <a:gd name="connsiteX110" fmla="*/ 5355748 w 7174168"/>
                <a:gd name="connsiteY110" fmla="*/ 194301 h 3594280"/>
                <a:gd name="connsiteX111" fmla="*/ 5389304 w 7174168"/>
                <a:gd name="connsiteY111" fmla="*/ 219468 h 3594280"/>
                <a:gd name="connsiteX112" fmla="*/ 5448027 w 7174168"/>
                <a:gd name="connsiteY112" fmla="*/ 286580 h 3594280"/>
                <a:gd name="connsiteX113" fmla="*/ 5481583 w 7174168"/>
                <a:gd name="connsiteY113" fmla="*/ 336914 h 3594280"/>
                <a:gd name="connsiteX114" fmla="*/ 5557083 w 7174168"/>
                <a:gd name="connsiteY114" fmla="*/ 387248 h 3594280"/>
                <a:gd name="connsiteX115" fmla="*/ 5582250 w 7174168"/>
                <a:gd name="connsiteY115" fmla="*/ 404026 h 3594280"/>
                <a:gd name="connsiteX116" fmla="*/ 5666140 w 7174168"/>
                <a:gd name="connsiteY116" fmla="*/ 429193 h 3594280"/>
                <a:gd name="connsiteX117" fmla="*/ 5741641 w 7174168"/>
                <a:gd name="connsiteY117" fmla="*/ 420804 h 3594280"/>
                <a:gd name="connsiteX118" fmla="*/ 5766808 w 7174168"/>
                <a:gd name="connsiteY118" fmla="*/ 412415 h 3594280"/>
                <a:gd name="connsiteX119" fmla="*/ 5791975 w 7174168"/>
                <a:gd name="connsiteY119" fmla="*/ 387248 h 3594280"/>
                <a:gd name="connsiteX120" fmla="*/ 5817142 w 7174168"/>
                <a:gd name="connsiteY120" fmla="*/ 370470 h 3594280"/>
                <a:gd name="connsiteX121" fmla="*/ 5859087 w 7174168"/>
                <a:gd name="connsiteY121" fmla="*/ 320136 h 3594280"/>
                <a:gd name="connsiteX122" fmla="*/ 5884254 w 7174168"/>
                <a:gd name="connsiteY122" fmla="*/ 303358 h 3594280"/>
                <a:gd name="connsiteX123" fmla="*/ 5909421 w 7174168"/>
                <a:gd name="connsiteY123" fmla="*/ 278191 h 3594280"/>
                <a:gd name="connsiteX124" fmla="*/ 5959755 w 7174168"/>
                <a:gd name="connsiteY124" fmla="*/ 244635 h 3594280"/>
                <a:gd name="connsiteX125" fmla="*/ 6001700 w 7174168"/>
                <a:gd name="connsiteY125" fmla="*/ 202690 h 3594280"/>
                <a:gd name="connsiteX126" fmla="*/ 6026867 w 7174168"/>
                <a:gd name="connsiteY126" fmla="*/ 177523 h 3594280"/>
                <a:gd name="connsiteX127" fmla="*/ 6077201 w 7174168"/>
                <a:gd name="connsiteY127" fmla="*/ 160745 h 3594280"/>
                <a:gd name="connsiteX128" fmla="*/ 6186258 w 7174168"/>
                <a:gd name="connsiteY128" fmla="*/ 169134 h 3594280"/>
                <a:gd name="connsiteX129" fmla="*/ 6211425 w 7174168"/>
                <a:gd name="connsiteY129" fmla="*/ 185912 h 3594280"/>
                <a:gd name="connsiteX130" fmla="*/ 6236592 w 7174168"/>
                <a:gd name="connsiteY130" fmla="*/ 194301 h 3594280"/>
                <a:gd name="connsiteX131" fmla="*/ 6261759 w 7174168"/>
                <a:gd name="connsiteY131" fmla="*/ 219468 h 3594280"/>
                <a:gd name="connsiteX132" fmla="*/ 6278537 w 7174168"/>
                <a:gd name="connsiteY132" fmla="*/ 244635 h 3594280"/>
                <a:gd name="connsiteX133" fmla="*/ 6312093 w 7174168"/>
                <a:gd name="connsiteY133" fmla="*/ 269802 h 3594280"/>
                <a:gd name="connsiteX134" fmla="*/ 6328871 w 7174168"/>
                <a:gd name="connsiteY134" fmla="*/ 294969 h 3594280"/>
                <a:gd name="connsiteX135" fmla="*/ 6379205 w 7174168"/>
                <a:gd name="connsiteY135" fmla="*/ 345303 h 3594280"/>
                <a:gd name="connsiteX136" fmla="*/ 6404372 w 7174168"/>
                <a:gd name="connsiteY136" fmla="*/ 370470 h 3594280"/>
                <a:gd name="connsiteX137" fmla="*/ 6437927 w 7174168"/>
                <a:gd name="connsiteY137" fmla="*/ 387248 h 3594280"/>
                <a:gd name="connsiteX138" fmla="*/ 6463094 w 7174168"/>
                <a:gd name="connsiteY138" fmla="*/ 404026 h 3594280"/>
                <a:gd name="connsiteX139" fmla="*/ 6530206 w 7174168"/>
                <a:gd name="connsiteY139" fmla="*/ 420804 h 3594280"/>
                <a:gd name="connsiteX140" fmla="*/ 6639263 w 7174168"/>
                <a:gd name="connsiteY140" fmla="*/ 412415 h 3594280"/>
                <a:gd name="connsiteX141" fmla="*/ 6689597 w 7174168"/>
                <a:gd name="connsiteY141" fmla="*/ 370470 h 3594280"/>
                <a:gd name="connsiteX142" fmla="*/ 6748320 w 7174168"/>
                <a:gd name="connsiteY142" fmla="*/ 303358 h 3594280"/>
                <a:gd name="connsiteX143" fmla="*/ 6773487 w 7174168"/>
                <a:gd name="connsiteY143" fmla="*/ 278191 h 3594280"/>
                <a:gd name="connsiteX144" fmla="*/ 6790265 w 7174168"/>
                <a:gd name="connsiteY144" fmla="*/ 253024 h 3594280"/>
                <a:gd name="connsiteX145" fmla="*/ 6840599 w 7174168"/>
                <a:gd name="connsiteY145" fmla="*/ 219468 h 3594280"/>
                <a:gd name="connsiteX146" fmla="*/ 6865766 w 7174168"/>
                <a:gd name="connsiteY146" fmla="*/ 202690 h 3594280"/>
                <a:gd name="connsiteX147" fmla="*/ 6916100 w 7174168"/>
                <a:gd name="connsiteY147" fmla="*/ 185912 h 3594280"/>
                <a:gd name="connsiteX148" fmla="*/ 7008379 w 7174168"/>
                <a:gd name="connsiteY148" fmla="*/ 194301 h 3594280"/>
                <a:gd name="connsiteX149" fmla="*/ 7041935 w 7174168"/>
                <a:gd name="connsiteY149" fmla="*/ 236246 h 3594280"/>
                <a:gd name="connsiteX150" fmla="*/ 7067102 w 7174168"/>
                <a:gd name="connsiteY150" fmla="*/ 253024 h 3594280"/>
                <a:gd name="connsiteX151" fmla="*/ 7092269 w 7174168"/>
                <a:gd name="connsiteY151" fmla="*/ 303358 h 3594280"/>
                <a:gd name="connsiteX152" fmla="*/ 7117436 w 7174168"/>
                <a:gd name="connsiteY152" fmla="*/ 353692 h 3594280"/>
                <a:gd name="connsiteX153" fmla="*/ 7142603 w 7174168"/>
                <a:gd name="connsiteY153" fmla="*/ 362081 h 3594280"/>
                <a:gd name="connsiteX154" fmla="*/ 7160661 w 7174168"/>
                <a:gd name="connsiteY154" fmla="*/ 3592174 h 3594280"/>
                <a:gd name="connsiteX155" fmla="*/ 7174168 w 7174168"/>
                <a:gd name="connsiteY155" fmla="*/ 3594260 h 3594280"/>
                <a:gd name="connsiteX0" fmla="*/ 7174168 w 7174168"/>
                <a:gd name="connsiteY0" fmla="*/ 3458682 h 3458702"/>
                <a:gd name="connsiteX1" fmla="*/ 17 w 7174168"/>
                <a:gd name="connsiteY1" fmla="*/ 3452709 h 3458702"/>
                <a:gd name="connsiteX2" fmla="*/ 11960 w 7174168"/>
                <a:gd name="connsiteY2" fmla="*/ 109057 h 3458702"/>
                <a:gd name="connsiteX3" fmla="*/ 75372 w 7174168"/>
                <a:gd name="connsiteY3" fmla="*/ 122359 h 3458702"/>
                <a:gd name="connsiteX4" fmla="*/ 150043 w 7174168"/>
                <a:gd name="connsiteY4" fmla="*/ 146090 h 3458702"/>
                <a:gd name="connsiteX5" fmla="*/ 263630 w 7174168"/>
                <a:gd name="connsiteY5" fmla="*/ 125835 h 3458702"/>
                <a:gd name="connsiteX6" fmla="*/ 288797 w 7174168"/>
                <a:gd name="connsiteY6" fmla="*/ 117446 h 3458702"/>
                <a:gd name="connsiteX7" fmla="*/ 313964 w 7174168"/>
                <a:gd name="connsiteY7" fmla="*/ 100668 h 3458702"/>
                <a:gd name="connsiteX8" fmla="*/ 339131 w 7174168"/>
                <a:gd name="connsiteY8" fmla="*/ 92279 h 3458702"/>
                <a:gd name="connsiteX9" fmla="*/ 364298 w 7174168"/>
                <a:gd name="connsiteY9" fmla="*/ 75501 h 3458702"/>
                <a:gd name="connsiteX10" fmla="*/ 439799 w 7174168"/>
                <a:gd name="connsiteY10" fmla="*/ 41945 h 3458702"/>
                <a:gd name="connsiteX11" fmla="*/ 574023 w 7174168"/>
                <a:gd name="connsiteY11" fmla="*/ 50334 h 3458702"/>
                <a:gd name="connsiteX12" fmla="*/ 674691 w 7174168"/>
                <a:gd name="connsiteY12" fmla="*/ 100668 h 3458702"/>
                <a:gd name="connsiteX13" fmla="*/ 725025 w 7174168"/>
                <a:gd name="connsiteY13" fmla="*/ 134224 h 3458702"/>
                <a:gd name="connsiteX14" fmla="*/ 775359 w 7174168"/>
                <a:gd name="connsiteY14" fmla="*/ 176169 h 3458702"/>
                <a:gd name="connsiteX15" fmla="*/ 825693 w 7174168"/>
                <a:gd name="connsiteY15" fmla="*/ 192947 h 3458702"/>
                <a:gd name="connsiteX16" fmla="*/ 850860 w 7174168"/>
                <a:gd name="connsiteY16" fmla="*/ 201336 h 3458702"/>
                <a:gd name="connsiteX17" fmla="*/ 968305 w 7174168"/>
                <a:gd name="connsiteY17" fmla="*/ 192947 h 3458702"/>
                <a:gd name="connsiteX18" fmla="*/ 993472 w 7174168"/>
                <a:gd name="connsiteY18" fmla="*/ 176169 h 3458702"/>
                <a:gd name="connsiteX19" fmla="*/ 1043806 w 7174168"/>
                <a:gd name="connsiteY19" fmla="*/ 159391 h 3458702"/>
                <a:gd name="connsiteX20" fmla="*/ 1144474 w 7174168"/>
                <a:gd name="connsiteY20" fmla="*/ 92279 h 3458702"/>
                <a:gd name="connsiteX21" fmla="*/ 1194808 w 7174168"/>
                <a:gd name="connsiteY21" fmla="*/ 58723 h 3458702"/>
                <a:gd name="connsiteX22" fmla="*/ 1219975 w 7174168"/>
                <a:gd name="connsiteY22" fmla="*/ 41945 h 3458702"/>
                <a:gd name="connsiteX23" fmla="*/ 1270309 w 7174168"/>
                <a:gd name="connsiteY23" fmla="*/ 25167 h 3458702"/>
                <a:gd name="connsiteX24" fmla="*/ 1354199 w 7174168"/>
                <a:gd name="connsiteY24" fmla="*/ 33556 h 3458702"/>
                <a:gd name="connsiteX25" fmla="*/ 1379366 w 7174168"/>
                <a:gd name="connsiteY25" fmla="*/ 50334 h 3458702"/>
                <a:gd name="connsiteX26" fmla="*/ 1429700 w 7174168"/>
                <a:gd name="connsiteY26" fmla="*/ 100668 h 3458702"/>
                <a:gd name="connsiteX27" fmla="*/ 1454867 w 7174168"/>
                <a:gd name="connsiteY27" fmla="*/ 109057 h 3458702"/>
                <a:gd name="connsiteX28" fmla="*/ 1505201 w 7174168"/>
                <a:gd name="connsiteY28" fmla="*/ 142613 h 3458702"/>
                <a:gd name="connsiteX29" fmla="*/ 1530368 w 7174168"/>
                <a:gd name="connsiteY29" fmla="*/ 159391 h 3458702"/>
                <a:gd name="connsiteX30" fmla="*/ 1555535 w 7174168"/>
                <a:gd name="connsiteY30" fmla="*/ 176169 h 3458702"/>
                <a:gd name="connsiteX31" fmla="*/ 1605869 w 7174168"/>
                <a:gd name="connsiteY31" fmla="*/ 201336 h 3458702"/>
                <a:gd name="connsiteX32" fmla="*/ 1698148 w 7174168"/>
                <a:gd name="connsiteY32" fmla="*/ 226503 h 3458702"/>
                <a:gd name="connsiteX33" fmla="*/ 1765260 w 7174168"/>
                <a:gd name="connsiteY33" fmla="*/ 218114 h 3458702"/>
                <a:gd name="connsiteX34" fmla="*/ 1798816 w 7174168"/>
                <a:gd name="connsiteY34" fmla="*/ 201336 h 3458702"/>
                <a:gd name="connsiteX35" fmla="*/ 1823983 w 7174168"/>
                <a:gd name="connsiteY35" fmla="*/ 192947 h 3458702"/>
                <a:gd name="connsiteX36" fmla="*/ 1899483 w 7174168"/>
                <a:gd name="connsiteY36" fmla="*/ 142613 h 3458702"/>
                <a:gd name="connsiteX37" fmla="*/ 1924650 w 7174168"/>
                <a:gd name="connsiteY37" fmla="*/ 125835 h 3458702"/>
                <a:gd name="connsiteX38" fmla="*/ 1974984 w 7174168"/>
                <a:gd name="connsiteY38" fmla="*/ 92279 h 3458702"/>
                <a:gd name="connsiteX39" fmla="*/ 2050485 w 7174168"/>
                <a:gd name="connsiteY39" fmla="*/ 50334 h 3458702"/>
                <a:gd name="connsiteX40" fmla="*/ 2075652 w 7174168"/>
                <a:gd name="connsiteY40" fmla="*/ 41945 h 3458702"/>
                <a:gd name="connsiteX41" fmla="*/ 2235043 w 7174168"/>
                <a:gd name="connsiteY41" fmla="*/ 50334 h 3458702"/>
                <a:gd name="connsiteX42" fmla="*/ 2251821 w 7174168"/>
                <a:gd name="connsiteY42" fmla="*/ 75501 h 3458702"/>
                <a:gd name="connsiteX43" fmla="*/ 2302155 w 7174168"/>
                <a:gd name="connsiteY43" fmla="*/ 109057 h 3458702"/>
                <a:gd name="connsiteX44" fmla="*/ 2344100 w 7174168"/>
                <a:gd name="connsiteY44" fmla="*/ 151002 h 3458702"/>
                <a:gd name="connsiteX45" fmla="*/ 2411212 w 7174168"/>
                <a:gd name="connsiteY45" fmla="*/ 209725 h 3458702"/>
                <a:gd name="connsiteX46" fmla="*/ 2486713 w 7174168"/>
                <a:gd name="connsiteY46" fmla="*/ 234892 h 3458702"/>
                <a:gd name="connsiteX47" fmla="*/ 2511880 w 7174168"/>
                <a:gd name="connsiteY47" fmla="*/ 243281 h 3458702"/>
                <a:gd name="connsiteX48" fmla="*/ 2612548 w 7174168"/>
                <a:gd name="connsiteY48" fmla="*/ 226503 h 3458702"/>
                <a:gd name="connsiteX49" fmla="*/ 2662882 w 7174168"/>
                <a:gd name="connsiteY49" fmla="*/ 209725 h 3458702"/>
                <a:gd name="connsiteX50" fmla="*/ 2713216 w 7174168"/>
                <a:gd name="connsiteY50" fmla="*/ 167780 h 3458702"/>
                <a:gd name="connsiteX51" fmla="*/ 2738383 w 7174168"/>
                <a:gd name="connsiteY51" fmla="*/ 142613 h 3458702"/>
                <a:gd name="connsiteX52" fmla="*/ 2763549 w 7174168"/>
                <a:gd name="connsiteY52" fmla="*/ 125835 h 3458702"/>
                <a:gd name="connsiteX53" fmla="*/ 2813883 w 7174168"/>
                <a:gd name="connsiteY53" fmla="*/ 83890 h 3458702"/>
                <a:gd name="connsiteX54" fmla="*/ 2889384 w 7174168"/>
                <a:gd name="connsiteY54" fmla="*/ 58723 h 3458702"/>
                <a:gd name="connsiteX55" fmla="*/ 2964885 w 7174168"/>
                <a:gd name="connsiteY55" fmla="*/ 33556 h 3458702"/>
                <a:gd name="connsiteX56" fmla="*/ 2990052 w 7174168"/>
                <a:gd name="connsiteY56" fmla="*/ 25167 h 3458702"/>
                <a:gd name="connsiteX57" fmla="*/ 3015219 w 7174168"/>
                <a:gd name="connsiteY57" fmla="*/ 16778 h 3458702"/>
                <a:gd name="connsiteX58" fmla="*/ 3115887 w 7174168"/>
                <a:gd name="connsiteY58" fmla="*/ 25167 h 3458702"/>
                <a:gd name="connsiteX59" fmla="*/ 3141054 w 7174168"/>
                <a:gd name="connsiteY59" fmla="*/ 33556 h 3458702"/>
                <a:gd name="connsiteX60" fmla="*/ 3174610 w 7174168"/>
                <a:gd name="connsiteY60" fmla="*/ 83890 h 3458702"/>
                <a:gd name="connsiteX61" fmla="*/ 3191388 w 7174168"/>
                <a:gd name="connsiteY61" fmla="*/ 109057 h 3458702"/>
                <a:gd name="connsiteX62" fmla="*/ 3216555 w 7174168"/>
                <a:gd name="connsiteY62" fmla="*/ 125835 h 3458702"/>
                <a:gd name="connsiteX63" fmla="*/ 3283667 w 7174168"/>
                <a:gd name="connsiteY63" fmla="*/ 184558 h 3458702"/>
                <a:gd name="connsiteX64" fmla="*/ 3308834 w 7174168"/>
                <a:gd name="connsiteY64" fmla="*/ 209725 h 3458702"/>
                <a:gd name="connsiteX65" fmla="*/ 3359168 w 7174168"/>
                <a:gd name="connsiteY65" fmla="*/ 243281 h 3458702"/>
                <a:gd name="connsiteX66" fmla="*/ 3485003 w 7174168"/>
                <a:gd name="connsiteY66" fmla="*/ 226503 h 3458702"/>
                <a:gd name="connsiteX67" fmla="*/ 3535337 w 7174168"/>
                <a:gd name="connsiteY67" fmla="*/ 192947 h 3458702"/>
                <a:gd name="connsiteX68" fmla="*/ 3560504 w 7174168"/>
                <a:gd name="connsiteY68" fmla="*/ 176169 h 3458702"/>
                <a:gd name="connsiteX69" fmla="*/ 3602449 w 7174168"/>
                <a:gd name="connsiteY69" fmla="*/ 134224 h 3458702"/>
                <a:gd name="connsiteX70" fmla="*/ 3644394 w 7174168"/>
                <a:gd name="connsiteY70" fmla="*/ 92279 h 3458702"/>
                <a:gd name="connsiteX71" fmla="*/ 3686338 w 7174168"/>
                <a:gd name="connsiteY71" fmla="*/ 58723 h 3458702"/>
                <a:gd name="connsiteX72" fmla="*/ 3711505 w 7174168"/>
                <a:gd name="connsiteY72" fmla="*/ 41945 h 3458702"/>
                <a:gd name="connsiteX73" fmla="*/ 3761839 w 7174168"/>
                <a:gd name="connsiteY73" fmla="*/ 25167 h 3458702"/>
                <a:gd name="connsiteX74" fmla="*/ 3837340 w 7174168"/>
                <a:gd name="connsiteY74" fmla="*/ 33556 h 3458702"/>
                <a:gd name="connsiteX75" fmla="*/ 3879285 w 7174168"/>
                <a:gd name="connsiteY75" fmla="*/ 83890 h 3458702"/>
                <a:gd name="connsiteX76" fmla="*/ 3904452 w 7174168"/>
                <a:gd name="connsiteY76" fmla="*/ 109057 h 3458702"/>
                <a:gd name="connsiteX77" fmla="*/ 3938008 w 7174168"/>
                <a:gd name="connsiteY77" fmla="*/ 159391 h 3458702"/>
                <a:gd name="connsiteX78" fmla="*/ 3963175 w 7174168"/>
                <a:gd name="connsiteY78" fmla="*/ 176169 h 3458702"/>
                <a:gd name="connsiteX79" fmla="*/ 4013509 w 7174168"/>
                <a:gd name="connsiteY79" fmla="*/ 226503 h 3458702"/>
                <a:gd name="connsiteX80" fmla="*/ 4038676 w 7174168"/>
                <a:gd name="connsiteY80" fmla="*/ 234892 h 3458702"/>
                <a:gd name="connsiteX81" fmla="*/ 4089010 w 7174168"/>
                <a:gd name="connsiteY81" fmla="*/ 268448 h 3458702"/>
                <a:gd name="connsiteX82" fmla="*/ 4198067 w 7174168"/>
                <a:gd name="connsiteY82" fmla="*/ 260059 h 3458702"/>
                <a:gd name="connsiteX83" fmla="*/ 4248401 w 7174168"/>
                <a:gd name="connsiteY83" fmla="*/ 209725 h 3458702"/>
                <a:gd name="connsiteX84" fmla="*/ 4298735 w 7174168"/>
                <a:gd name="connsiteY84" fmla="*/ 167780 h 3458702"/>
                <a:gd name="connsiteX85" fmla="*/ 4315513 w 7174168"/>
                <a:gd name="connsiteY85" fmla="*/ 142613 h 3458702"/>
                <a:gd name="connsiteX86" fmla="*/ 4365847 w 7174168"/>
                <a:gd name="connsiteY86" fmla="*/ 100668 h 3458702"/>
                <a:gd name="connsiteX87" fmla="*/ 4382625 w 7174168"/>
                <a:gd name="connsiteY87" fmla="*/ 75501 h 3458702"/>
                <a:gd name="connsiteX88" fmla="*/ 4407792 w 7174168"/>
                <a:gd name="connsiteY88" fmla="*/ 67112 h 3458702"/>
                <a:gd name="connsiteX89" fmla="*/ 4458126 w 7174168"/>
                <a:gd name="connsiteY89" fmla="*/ 33556 h 3458702"/>
                <a:gd name="connsiteX90" fmla="*/ 4483293 w 7174168"/>
                <a:gd name="connsiteY90" fmla="*/ 16778 h 3458702"/>
                <a:gd name="connsiteX91" fmla="*/ 4533627 w 7174168"/>
                <a:gd name="connsiteY91" fmla="*/ 0 h 3458702"/>
                <a:gd name="connsiteX92" fmla="*/ 4600738 w 7174168"/>
                <a:gd name="connsiteY92" fmla="*/ 8389 h 3458702"/>
                <a:gd name="connsiteX93" fmla="*/ 4642683 w 7174168"/>
                <a:gd name="connsiteY93" fmla="*/ 50334 h 3458702"/>
                <a:gd name="connsiteX94" fmla="*/ 4667850 w 7174168"/>
                <a:gd name="connsiteY94" fmla="*/ 67112 h 3458702"/>
                <a:gd name="connsiteX95" fmla="*/ 4693017 w 7174168"/>
                <a:gd name="connsiteY95" fmla="*/ 92279 h 3458702"/>
                <a:gd name="connsiteX96" fmla="*/ 4726573 w 7174168"/>
                <a:gd name="connsiteY96" fmla="*/ 142613 h 3458702"/>
                <a:gd name="connsiteX97" fmla="*/ 4768518 w 7174168"/>
                <a:gd name="connsiteY97" fmla="*/ 184558 h 3458702"/>
                <a:gd name="connsiteX98" fmla="*/ 4785296 w 7174168"/>
                <a:gd name="connsiteY98" fmla="*/ 209725 h 3458702"/>
                <a:gd name="connsiteX99" fmla="*/ 4810463 w 7174168"/>
                <a:gd name="connsiteY99" fmla="*/ 218114 h 3458702"/>
                <a:gd name="connsiteX100" fmla="*/ 4844019 w 7174168"/>
                <a:gd name="connsiteY100" fmla="*/ 234892 h 3458702"/>
                <a:gd name="connsiteX101" fmla="*/ 4944687 w 7174168"/>
                <a:gd name="connsiteY101" fmla="*/ 218114 h 3458702"/>
                <a:gd name="connsiteX102" fmla="*/ 4969854 w 7174168"/>
                <a:gd name="connsiteY102" fmla="*/ 201336 h 3458702"/>
                <a:gd name="connsiteX103" fmla="*/ 4986632 w 7174168"/>
                <a:gd name="connsiteY103" fmla="*/ 176169 h 3458702"/>
                <a:gd name="connsiteX104" fmla="*/ 5036966 w 7174168"/>
                <a:gd name="connsiteY104" fmla="*/ 142613 h 3458702"/>
                <a:gd name="connsiteX105" fmla="*/ 5078911 w 7174168"/>
                <a:gd name="connsiteY105" fmla="*/ 100668 h 3458702"/>
                <a:gd name="connsiteX106" fmla="*/ 5095689 w 7174168"/>
                <a:gd name="connsiteY106" fmla="*/ 75501 h 3458702"/>
                <a:gd name="connsiteX107" fmla="*/ 5120856 w 7174168"/>
                <a:gd name="connsiteY107" fmla="*/ 67112 h 3458702"/>
                <a:gd name="connsiteX108" fmla="*/ 5213135 w 7174168"/>
                <a:gd name="connsiteY108" fmla="*/ 25167 h 3458702"/>
                <a:gd name="connsiteX109" fmla="*/ 5330581 w 7174168"/>
                <a:gd name="connsiteY109" fmla="*/ 41945 h 3458702"/>
                <a:gd name="connsiteX110" fmla="*/ 5355748 w 7174168"/>
                <a:gd name="connsiteY110" fmla="*/ 58723 h 3458702"/>
                <a:gd name="connsiteX111" fmla="*/ 5389304 w 7174168"/>
                <a:gd name="connsiteY111" fmla="*/ 83890 h 3458702"/>
                <a:gd name="connsiteX112" fmla="*/ 5448027 w 7174168"/>
                <a:gd name="connsiteY112" fmla="*/ 151002 h 3458702"/>
                <a:gd name="connsiteX113" fmla="*/ 5481583 w 7174168"/>
                <a:gd name="connsiteY113" fmla="*/ 201336 h 3458702"/>
                <a:gd name="connsiteX114" fmla="*/ 5557083 w 7174168"/>
                <a:gd name="connsiteY114" fmla="*/ 251670 h 3458702"/>
                <a:gd name="connsiteX115" fmla="*/ 5582250 w 7174168"/>
                <a:gd name="connsiteY115" fmla="*/ 268448 h 3458702"/>
                <a:gd name="connsiteX116" fmla="*/ 5666140 w 7174168"/>
                <a:gd name="connsiteY116" fmla="*/ 293615 h 3458702"/>
                <a:gd name="connsiteX117" fmla="*/ 5741641 w 7174168"/>
                <a:gd name="connsiteY117" fmla="*/ 285226 h 3458702"/>
                <a:gd name="connsiteX118" fmla="*/ 5766808 w 7174168"/>
                <a:gd name="connsiteY118" fmla="*/ 276837 h 3458702"/>
                <a:gd name="connsiteX119" fmla="*/ 5791975 w 7174168"/>
                <a:gd name="connsiteY119" fmla="*/ 251670 h 3458702"/>
                <a:gd name="connsiteX120" fmla="*/ 5817142 w 7174168"/>
                <a:gd name="connsiteY120" fmla="*/ 234892 h 3458702"/>
                <a:gd name="connsiteX121" fmla="*/ 5859087 w 7174168"/>
                <a:gd name="connsiteY121" fmla="*/ 184558 h 3458702"/>
                <a:gd name="connsiteX122" fmla="*/ 5884254 w 7174168"/>
                <a:gd name="connsiteY122" fmla="*/ 167780 h 3458702"/>
                <a:gd name="connsiteX123" fmla="*/ 5909421 w 7174168"/>
                <a:gd name="connsiteY123" fmla="*/ 142613 h 3458702"/>
                <a:gd name="connsiteX124" fmla="*/ 5959755 w 7174168"/>
                <a:gd name="connsiteY124" fmla="*/ 109057 h 3458702"/>
                <a:gd name="connsiteX125" fmla="*/ 6001700 w 7174168"/>
                <a:gd name="connsiteY125" fmla="*/ 67112 h 3458702"/>
                <a:gd name="connsiteX126" fmla="*/ 6026867 w 7174168"/>
                <a:gd name="connsiteY126" fmla="*/ 41945 h 3458702"/>
                <a:gd name="connsiteX127" fmla="*/ 6077201 w 7174168"/>
                <a:gd name="connsiteY127" fmla="*/ 25167 h 3458702"/>
                <a:gd name="connsiteX128" fmla="*/ 6186258 w 7174168"/>
                <a:gd name="connsiteY128" fmla="*/ 33556 h 3458702"/>
                <a:gd name="connsiteX129" fmla="*/ 6211425 w 7174168"/>
                <a:gd name="connsiteY129" fmla="*/ 50334 h 3458702"/>
                <a:gd name="connsiteX130" fmla="*/ 6236592 w 7174168"/>
                <a:gd name="connsiteY130" fmla="*/ 58723 h 3458702"/>
                <a:gd name="connsiteX131" fmla="*/ 6261759 w 7174168"/>
                <a:gd name="connsiteY131" fmla="*/ 83890 h 3458702"/>
                <a:gd name="connsiteX132" fmla="*/ 6278537 w 7174168"/>
                <a:gd name="connsiteY132" fmla="*/ 109057 h 3458702"/>
                <a:gd name="connsiteX133" fmla="*/ 6312093 w 7174168"/>
                <a:gd name="connsiteY133" fmla="*/ 134224 h 3458702"/>
                <a:gd name="connsiteX134" fmla="*/ 6328871 w 7174168"/>
                <a:gd name="connsiteY134" fmla="*/ 159391 h 3458702"/>
                <a:gd name="connsiteX135" fmla="*/ 6379205 w 7174168"/>
                <a:gd name="connsiteY135" fmla="*/ 209725 h 3458702"/>
                <a:gd name="connsiteX136" fmla="*/ 6404372 w 7174168"/>
                <a:gd name="connsiteY136" fmla="*/ 234892 h 3458702"/>
                <a:gd name="connsiteX137" fmla="*/ 6437927 w 7174168"/>
                <a:gd name="connsiteY137" fmla="*/ 251670 h 3458702"/>
                <a:gd name="connsiteX138" fmla="*/ 6463094 w 7174168"/>
                <a:gd name="connsiteY138" fmla="*/ 268448 h 3458702"/>
                <a:gd name="connsiteX139" fmla="*/ 6530206 w 7174168"/>
                <a:gd name="connsiteY139" fmla="*/ 285226 h 3458702"/>
                <a:gd name="connsiteX140" fmla="*/ 6639263 w 7174168"/>
                <a:gd name="connsiteY140" fmla="*/ 276837 h 3458702"/>
                <a:gd name="connsiteX141" fmla="*/ 6689597 w 7174168"/>
                <a:gd name="connsiteY141" fmla="*/ 234892 h 3458702"/>
                <a:gd name="connsiteX142" fmla="*/ 6748320 w 7174168"/>
                <a:gd name="connsiteY142" fmla="*/ 167780 h 3458702"/>
                <a:gd name="connsiteX143" fmla="*/ 6773487 w 7174168"/>
                <a:gd name="connsiteY143" fmla="*/ 142613 h 3458702"/>
                <a:gd name="connsiteX144" fmla="*/ 6790265 w 7174168"/>
                <a:gd name="connsiteY144" fmla="*/ 117446 h 3458702"/>
                <a:gd name="connsiteX145" fmla="*/ 6840599 w 7174168"/>
                <a:gd name="connsiteY145" fmla="*/ 83890 h 3458702"/>
                <a:gd name="connsiteX146" fmla="*/ 6865766 w 7174168"/>
                <a:gd name="connsiteY146" fmla="*/ 67112 h 3458702"/>
                <a:gd name="connsiteX147" fmla="*/ 6916100 w 7174168"/>
                <a:gd name="connsiteY147" fmla="*/ 50334 h 3458702"/>
                <a:gd name="connsiteX148" fmla="*/ 7008379 w 7174168"/>
                <a:gd name="connsiteY148" fmla="*/ 58723 h 3458702"/>
                <a:gd name="connsiteX149" fmla="*/ 7041935 w 7174168"/>
                <a:gd name="connsiteY149" fmla="*/ 100668 h 3458702"/>
                <a:gd name="connsiteX150" fmla="*/ 7067102 w 7174168"/>
                <a:gd name="connsiteY150" fmla="*/ 117446 h 3458702"/>
                <a:gd name="connsiteX151" fmla="*/ 7092269 w 7174168"/>
                <a:gd name="connsiteY151" fmla="*/ 167780 h 3458702"/>
                <a:gd name="connsiteX152" fmla="*/ 7117436 w 7174168"/>
                <a:gd name="connsiteY152" fmla="*/ 218114 h 3458702"/>
                <a:gd name="connsiteX153" fmla="*/ 7142603 w 7174168"/>
                <a:gd name="connsiteY153" fmla="*/ 226503 h 3458702"/>
                <a:gd name="connsiteX154" fmla="*/ 7160661 w 7174168"/>
                <a:gd name="connsiteY154" fmla="*/ 3456596 h 3458702"/>
                <a:gd name="connsiteX155" fmla="*/ 7174168 w 7174168"/>
                <a:gd name="connsiteY155" fmla="*/ 3458682 h 345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7174168" h="3458702">
                  <a:moveTo>
                    <a:pt x="7174168" y="3458682"/>
                  </a:moveTo>
                  <a:cubicBezTo>
                    <a:pt x="7172707" y="3459409"/>
                    <a:pt x="-12566" y="3440126"/>
                    <a:pt x="17" y="3452709"/>
                  </a:cubicBezTo>
                  <a:cubicBezTo>
                    <a:pt x="12600" y="3465292"/>
                    <a:pt x="-599" y="664115"/>
                    <a:pt x="11960" y="109057"/>
                  </a:cubicBezTo>
                  <a:cubicBezTo>
                    <a:pt x="34950" y="113765"/>
                    <a:pt x="52358" y="116187"/>
                    <a:pt x="75372" y="122359"/>
                  </a:cubicBezTo>
                  <a:cubicBezTo>
                    <a:pt x="98386" y="128531"/>
                    <a:pt x="118667" y="145511"/>
                    <a:pt x="150043" y="146090"/>
                  </a:cubicBezTo>
                  <a:cubicBezTo>
                    <a:pt x="181419" y="146669"/>
                    <a:pt x="240504" y="130609"/>
                    <a:pt x="263630" y="125835"/>
                  </a:cubicBezTo>
                  <a:cubicBezTo>
                    <a:pt x="286756" y="121061"/>
                    <a:pt x="280888" y="121401"/>
                    <a:pt x="288797" y="117446"/>
                  </a:cubicBezTo>
                  <a:cubicBezTo>
                    <a:pt x="297815" y="112937"/>
                    <a:pt x="304946" y="105177"/>
                    <a:pt x="313964" y="100668"/>
                  </a:cubicBezTo>
                  <a:cubicBezTo>
                    <a:pt x="321873" y="96713"/>
                    <a:pt x="331222" y="96234"/>
                    <a:pt x="339131" y="92279"/>
                  </a:cubicBezTo>
                  <a:cubicBezTo>
                    <a:pt x="348149" y="87770"/>
                    <a:pt x="355085" y="79596"/>
                    <a:pt x="364298" y="75501"/>
                  </a:cubicBezTo>
                  <a:cubicBezTo>
                    <a:pt x="454146" y="35568"/>
                    <a:pt x="382843" y="79916"/>
                    <a:pt x="439799" y="41945"/>
                  </a:cubicBezTo>
                  <a:cubicBezTo>
                    <a:pt x="484540" y="44741"/>
                    <a:pt x="529605" y="44277"/>
                    <a:pt x="574023" y="50334"/>
                  </a:cubicBezTo>
                  <a:cubicBezTo>
                    <a:pt x="605624" y="54643"/>
                    <a:pt x="652812" y="78789"/>
                    <a:pt x="674691" y="100668"/>
                  </a:cubicBezTo>
                  <a:cubicBezTo>
                    <a:pt x="706111" y="132088"/>
                    <a:pt x="688603" y="122083"/>
                    <a:pt x="725025" y="134224"/>
                  </a:cubicBezTo>
                  <a:cubicBezTo>
                    <a:pt x="740829" y="150028"/>
                    <a:pt x="754336" y="166825"/>
                    <a:pt x="775359" y="176169"/>
                  </a:cubicBezTo>
                  <a:cubicBezTo>
                    <a:pt x="791520" y="183352"/>
                    <a:pt x="808915" y="187354"/>
                    <a:pt x="825693" y="192947"/>
                  </a:cubicBezTo>
                  <a:lnTo>
                    <a:pt x="850860" y="201336"/>
                  </a:lnTo>
                  <a:cubicBezTo>
                    <a:pt x="890008" y="198540"/>
                    <a:pt x="929654" y="199768"/>
                    <a:pt x="968305" y="192947"/>
                  </a:cubicBezTo>
                  <a:cubicBezTo>
                    <a:pt x="978234" y="191195"/>
                    <a:pt x="984259" y="180264"/>
                    <a:pt x="993472" y="176169"/>
                  </a:cubicBezTo>
                  <a:cubicBezTo>
                    <a:pt x="1009633" y="168986"/>
                    <a:pt x="1029091" y="169201"/>
                    <a:pt x="1043806" y="159391"/>
                  </a:cubicBezTo>
                  <a:lnTo>
                    <a:pt x="1144474" y="92279"/>
                  </a:lnTo>
                  <a:lnTo>
                    <a:pt x="1194808" y="58723"/>
                  </a:lnTo>
                  <a:cubicBezTo>
                    <a:pt x="1203197" y="53130"/>
                    <a:pt x="1210410" y="45133"/>
                    <a:pt x="1219975" y="41945"/>
                  </a:cubicBezTo>
                  <a:lnTo>
                    <a:pt x="1270309" y="25167"/>
                  </a:lnTo>
                  <a:cubicBezTo>
                    <a:pt x="1298272" y="27963"/>
                    <a:pt x="1326816" y="27237"/>
                    <a:pt x="1354199" y="33556"/>
                  </a:cubicBezTo>
                  <a:cubicBezTo>
                    <a:pt x="1364023" y="35823"/>
                    <a:pt x="1371830" y="43636"/>
                    <a:pt x="1379366" y="50334"/>
                  </a:cubicBezTo>
                  <a:cubicBezTo>
                    <a:pt x="1397100" y="66098"/>
                    <a:pt x="1407190" y="93165"/>
                    <a:pt x="1429700" y="100668"/>
                  </a:cubicBezTo>
                  <a:cubicBezTo>
                    <a:pt x="1438089" y="103464"/>
                    <a:pt x="1447137" y="104763"/>
                    <a:pt x="1454867" y="109057"/>
                  </a:cubicBezTo>
                  <a:cubicBezTo>
                    <a:pt x="1472494" y="118850"/>
                    <a:pt x="1488423" y="131428"/>
                    <a:pt x="1505201" y="142613"/>
                  </a:cubicBezTo>
                  <a:lnTo>
                    <a:pt x="1530368" y="159391"/>
                  </a:lnTo>
                  <a:cubicBezTo>
                    <a:pt x="1538757" y="164984"/>
                    <a:pt x="1545970" y="172981"/>
                    <a:pt x="1555535" y="176169"/>
                  </a:cubicBezTo>
                  <a:cubicBezTo>
                    <a:pt x="1647319" y="206764"/>
                    <a:pt x="1508295" y="157970"/>
                    <a:pt x="1605869" y="201336"/>
                  </a:cubicBezTo>
                  <a:cubicBezTo>
                    <a:pt x="1640702" y="216817"/>
                    <a:pt x="1662264" y="219326"/>
                    <a:pt x="1698148" y="226503"/>
                  </a:cubicBezTo>
                  <a:cubicBezTo>
                    <a:pt x="1720519" y="223707"/>
                    <a:pt x="1743388" y="223582"/>
                    <a:pt x="1765260" y="218114"/>
                  </a:cubicBezTo>
                  <a:cubicBezTo>
                    <a:pt x="1777392" y="215081"/>
                    <a:pt x="1787322" y="206262"/>
                    <a:pt x="1798816" y="201336"/>
                  </a:cubicBezTo>
                  <a:cubicBezTo>
                    <a:pt x="1806944" y="197853"/>
                    <a:pt x="1815594" y="195743"/>
                    <a:pt x="1823983" y="192947"/>
                  </a:cubicBezTo>
                  <a:lnTo>
                    <a:pt x="1899483" y="142613"/>
                  </a:lnTo>
                  <a:cubicBezTo>
                    <a:pt x="1907872" y="137020"/>
                    <a:pt x="1917521" y="132964"/>
                    <a:pt x="1924650" y="125835"/>
                  </a:cubicBezTo>
                  <a:cubicBezTo>
                    <a:pt x="1956070" y="94415"/>
                    <a:pt x="1938562" y="104420"/>
                    <a:pt x="1974984" y="92279"/>
                  </a:cubicBezTo>
                  <a:cubicBezTo>
                    <a:pt x="2012657" y="54606"/>
                    <a:pt x="1988896" y="70864"/>
                    <a:pt x="2050485" y="50334"/>
                  </a:cubicBezTo>
                  <a:lnTo>
                    <a:pt x="2075652" y="41945"/>
                  </a:lnTo>
                  <a:cubicBezTo>
                    <a:pt x="2128782" y="44741"/>
                    <a:pt x="2182779" y="40379"/>
                    <a:pt x="2235043" y="50334"/>
                  </a:cubicBezTo>
                  <a:cubicBezTo>
                    <a:pt x="2244947" y="52221"/>
                    <a:pt x="2244233" y="68862"/>
                    <a:pt x="2251821" y="75501"/>
                  </a:cubicBezTo>
                  <a:cubicBezTo>
                    <a:pt x="2266996" y="88780"/>
                    <a:pt x="2302155" y="109057"/>
                    <a:pt x="2302155" y="109057"/>
                  </a:cubicBezTo>
                  <a:cubicBezTo>
                    <a:pt x="2346896" y="176169"/>
                    <a:pt x="2288173" y="95075"/>
                    <a:pt x="2344100" y="151002"/>
                  </a:cubicBezTo>
                  <a:cubicBezTo>
                    <a:pt x="2378355" y="185257"/>
                    <a:pt x="2339905" y="185956"/>
                    <a:pt x="2411212" y="209725"/>
                  </a:cubicBezTo>
                  <a:lnTo>
                    <a:pt x="2486713" y="234892"/>
                  </a:lnTo>
                  <a:lnTo>
                    <a:pt x="2511880" y="243281"/>
                  </a:lnTo>
                  <a:cubicBezTo>
                    <a:pt x="2537087" y="239680"/>
                    <a:pt x="2585561" y="233863"/>
                    <a:pt x="2612548" y="226503"/>
                  </a:cubicBezTo>
                  <a:cubicBezTo>
                    <a:pt x="2629610" y="221850"/>
                    <a:pt x="2662882" y="209725"/>
                    <a:pt x="2662882" y="209725"/>
                  </a:cubicBezTo>
                  <a:cubicBezTo>
                    <a:pt x="2736408" y="136199"/>
                    <a:pt x="2643139" y="226177"/>
                    <a:pt x="2713216" y="167780"/>
                  </a:cubicBezTo>
                  <a:cubicBezTo>
                    <a:pt x="2722330" y="160185"/>
                    <a:pt x="2729269" y="150208"/>
                    <a:pt x="2738383" y="142613"/>
                  </a:cubicBezTo>
                  <a:cubicBezTo>
                    <a:pt x="2746128" y="136159"/>
                    <a:pt x="2755804" y="132289"/>
                    <a:pt x="2763549" y="125835"/>
                  </a:cubicBezTo>
                  <a:cubicBezTo>
                    <a:pt x="2786126" y="107021"/>
                    <a:pt x="2787105" y="95792"/>
                    <a:pt x="2813883" y="83890"/>
                  </a:cubicBezTo>
                  <a:lnTo>
                    <a:pt x="2889384" y="58723"/>
                  </a:lnTo>
                  <a:lnTo>
                    <a:pt x="2964885" y="33556"/>
                  </a:lnTo>
                  <a:lnTo>
                    <a:pt x="2990052" y="25167"/>
                  </a:lnTo>
                  <a:lnTo>
                    <a:pt x="3015219" y="16778"/>
                  </a:lnTo>
                  <a:cubicBezTo>
                    <a:pt x="3048775" y="19574"/>
                    <a:pt x="3082510" y="20717"/>
                    <a:pt x="3115887" y="25167"/>
                  </a:cubicBezTo>
                  <a:cubicBezTo>
                    <a:pt x="3124652" y="26336"/>
                    <a:pt x="3134801" y="27303"/>
                    <a:pt x="3141054" y="33556"/>
                  </a:cubicBezTo>
                  <a:cubicBezTo>
                    <a:pt x="3155313" y="47815"/>
                    <a:pt x="3163425" y="67112"/>
                    <a:pt x="3174610" y="83890"/>
                  </a:cubicBezTo>
                  <a:cubicBezTo>
                    <a:pt x="3180203" y="92279"/>
                    <a:pt x="3182999" y="103464"/>
                    <a:pt x="3191388" y="109057"/>
                  </a:cubicBezTo>
                  <a:lnTo>
                    <a:pt x="3216555" y="125835"/>
                  </a:lnTo>
                  <a:cubicBezTo>
                    <a:pt x="3264093" y="197142"/>
                    <a:pt x="3185795" y="86686"/>
                    <a:pt x="3283667" y="184558"/>
                  </a:cubicBezTo>
                  <a:cubicBezTo>
                    <a:pt x="3292056" y="192947"/>
                    <a:pt x="3299469" y="202441"/>
                    <a:pt x="3308834" y="209725"/>
                  </a:cubicBezTo>
                  <a:cubicBezTo>
                    <a:pt x="3324751" y="222105"/>
                    <a:pt x="3359168" y="243281"/>
                    <a:pt x="3359168" y="243281"/>
                  </a:cubicBezTo>
                  <a:cubicBezTo>
                    <a:pt x="3366308" y="242686"/>
                    <a:pt x="3454768" y="243300"/>
                    <a:pt x="3485003" y="226503"/>
                  </a:cubicBezTo>
                  <a:cubicBezTo>
                    <a:pt x="3502630" y="216710"/>
                    <a:pt x="3518559" y="204132"/>
                    <a:pt x="3535337" y="192947"/>
                  </a:cubicBezTo>
                  <a:lnTo>
                    <a:pt x="3560504" y="176169"/>
                  </a:lnTo>
                  <a:cubicBezTo>
                    <a:pt x="3605245" y="109057"/>
                    <a:pt x="3546522" y="190151"/>
                    <a:pt x="3602449" y="134224"/>
                  </a:cubicBezTo>
                  <a:cubicBezTo>
                    <a:pt x="3658376" y="78297"/>
                    <a:pt x="3577282" y="137020"/>
                    <a:pt x="3644394" y="92279"/>
                  </a:cubicBezTo>
                  <a:cubicBezTo>
                    <a:pt x="3672677" y="49855"/>
                    <a:pt x="3645819" y="78983"/>
                    <a:pt x="3686338" y="58723"/>
                  </a:cubicBezTo>
                  <a:cubicBezTo>
                    <a:pt x="3695356" y="54214"/>
                    <a:pt x="3702292" y="46040"/>
                    <a:pt x="3711505" y="41945"/>
                  </a:cubicBezTo>
                  <a:cubicBezTo>
                    <a:pt x="3727666" y="34762"/>
                    <a:pt x="3761839" y="25167"/>
                    <a:pt x="3761839" y="25167"/>
                  </a:cubicBezTo>
                  <a:cubicBezTo>
                    <a:pt x="3787006" y="27963"/>
                    <a:pt x="3813318" y="25549"/>
                    <a:pt x="3837340" y="33556"/>
                  </a:cubicBezTo>
                  <a:cubicBezTo>
                    <a:pt x="3854307" y="39212"/>
                    <a:pt x="3868953" y="71492"/>
                    <a:pt x="3879285" y="83890"/>
                  </a:cubicBezTo>
                  <a:cubicBezTo>
                    <a:pt x="3886880" y="93004"/>
                    <a:pt x="3897168" y="99692"/>
                    <a:pt x="3904452" y="109057"/>
                  </a:cubicBezTo>
                  <a:cubicBezTo>
                    <a:pt x="3916832" y="124974"/>
                    <a:pt x="3921230" y="148206"/>
                    <a:pt x="3938008" y="159391"/>
                  </a:cubicBezTo>
                  <a:cubicBezTo>
                    <a:pt x="3946397" y="164984"/>
                    <a:pt x="3955639" y="169471"/>
                    <a:pt x="3963175" y="176169"/>
                  </a:cubicBezTo>
                  <a:cubicBezTo>
                    <a:pt x="3980909" y="191933"/>
                    <a:pt x="3990999" y="219000"/>
                    <a:pt x="4013509" y="226503"/>
                  </a:cubicBezTo>
                  <a:cubicBezTo>
                    <a:pt x="4021898" y="229299"/>
                    <a:pt x="4030946" y="230598"/>
                    <a:pt x="4038676" y="234892"/>
                  </a:cubicBezTo>
                  <a:cubicBezTo>
                    <a:pt x="4056303" y="244685"/>
                    <a:pt x="4089010" y="268448"/>
                    <a:pt x="4089010" y="268448"/>
                  </a:cubicBezTo>
                  <a:cubicBezTo>
                    <a:pt x="4125362" y="265652"/>
                    <a:pt x="4163855" y="272663"/>
                    <a:pt x="4198067" y="260059"/>
                  </a:cubicBezTo>
                  <a:cubicBezTo>
                    <a:pt x="4220332" y="251856"/>
                    <a:pt x="4228658" y="222887"/>
                    <a:pt x="4248401" y="209725"/>
                  </a:cubicBezTo>
                  <a:cubicBezTo>
                    <a:pt x="4273147" y="193228"/>
                    <a:pt x="4278550" y="192002"/>
                    <a:pt x="4298735" y="167780"/>
                  </a:cubicBezTo>
                  <a:cubicBezTo>
                    <a:pt x="4305190" y="160035"/>
                    <a:pt x="4308384" y="149742"/>
                    <a:pt x="4315513" y="142613"/>
                  </a:cubicBezTo>
                  <a:cubicBezTo>
                    <a:pt x="4381502" y="76624"/>
                    <a:pt x="4297131" y="183127"/>
                    <a:pt x="4365847" y="100668"/>
                  </a:cubicBezTo>
                  <a:cubicBezTo>
                    <a:pt x="4372302" y="92923"/>
                    <a:pt x="4374752" y="81799"/>
                    <a:pt x="4382625" y="75501"/>
                  </a:cubicBezTo>
                  <a:cubicBezTo>
                    <a:pt x="4389530" y="69977"/>
                    <a:pt x="4400062" y="71406"/>
                    <a:pt x="4407792" y="67112"/>
                  </a:cubicBezTo>
                  <a:cubicBezTo>
                    <a:pt x="4425419" y="57319"/>
                    <a:pt x="4441348" y="44741"/>
                    <a:pt x="4458126" y="33556"/>
                  </a:cubicBezTo>
                  <a:cubicBezTo>
                    <a:pt x="4466515" y="27963"/>
                    <a:pt x="4473728" y="19966"/>
                    <a:pt x="4483293" y="16778"/>
                  </a:cubicBezTo>
                  <a:lnTo>
                    <a:pt x="4533627" y="0"/>
                  </a:lnTo>
                  <a:cubicBezTo>
                    <a:pt x="4555997" y="2796"/>
                    <a:pt x="4578988" y="2457"/>
                    <a:pt x="4600738" y="8389"/>
                  </a:cubicBezTo>
                  <a:cubicBezTo>
                    <a:pt x="4631498" y="16778"/>
                    <a:pt x="4623109" y="30760"/>
                    <a:pt x="4642683" y="50334"/>
                  </a:cubicBezTo>
                  <a:cubicBezTo>
                    <a:pt x="4649812" y="57463"/>
                    <a:pt x="4660105" y="60657"/>
                    <a:pt x="4667850" y="67112"/>
                  </a:cubicBezTo>
                  <a:cubicBezTo>
                    <a:pt x="4676964" y="74707"/>
                    <a:pt x="4684628" y="83890"/>
                    <a:pt x="4693017" y="92279"/>
                  </a:cubicBezTo>
                  <a:cubicBezTo>
                    <a:pt x="4707760" y="136507"/>
                    <a:pt x="4691662" y="100720"/>
                    <a:pt x="4726573" y="142613"/>
                  </a:cubicBezTo>
                  <a:cubicBezTo>
                    <a:pt x="4761527" y="184558"/>
                    <a:pt x="4722378" y="153798"/>
                    <a:pt x="4768518" y="184558"/>
                  </a:cubicBezTo>
                  <a:cubicBezTo>
                    <a:pt x="4774111" y="192947"/>
                    <a:pt x="4777423" y="203427"/>
                    <a:pt x="4785296" y="209725"/>
                  </a:cubicBezTo>
                  <a:cubicBezTo>
                    <a:pt x="4792201" y="215249"/>
                    <a:pt x="4802335" y="214631"/>
                    <a:pt x="4810463" y="218114"/>
                  </a:cubicBezTo>
                  <a:cubicBezTo>
                    <a:pt x="4821957" y="223040"/>
                    <a:pt x="4832834" y="229299"/>
                    <a:pt x="4844019" y="234892"/>
                  </a:cubicBezTo>
                  <a:cubicBezTo>
                    <a:pt x="4858817" y="233042"/>
                    <a:pt x="4921864" y="227895"/>
                    <a:pt x="4944687" y="218114"/>
                  </a:cubicBezTo>
                  <a:cubicBezTo>
                    <a:pt x="4953954" y="214142"/>
                    <a:pt x="4961465" y="206929"/>
                    <a:pt x="4969854" y="201336"/>
                  </a:cubicBezTo>
                  <a:cubicBezTo>
                    <a:pt x="4975447" y="192947"/>
                    <a:pt x="4979044" y="182808"/>
                    <a:pt x="4986632" y="176169"/>
                  </a:cubicBezTo>
                  <a:cubicBezTo>
                    <a:pt x="5001807" y="162890"/>
                    <a:pt x="5036966" y="142613"/>
                    <a:pt x="5036966" y="142613"/>
                  </a:cubicBezTo>
                  <a:cubicBezTo>
                    <a:pt x="5081707" y="75501"/>
                    <a:pt x="5022984" y="156595"/>
                    <a:pt x="5078911" y="100668"/>
                  </a:cubicBezTo>
                  <a:cubicBezTo>
                    <a:pt x="5086040" y="93539"/>
                    <a:pt x="5087816" y="81799"/>
                    <a:pt x="5095689" y="75501"/>
                  </a:cubicBezTo>
                  <a:cubicBezTo>
                    <a:pt x="5102594" y="69977"/>
                    <a:pt x="5113126" y="71406"/>
                    <a:pt x="5120856" y="67112"/>
                  </a:cubicBezTo>
                  <a:cubicBezTo>
                    <a:pt x="5202491" y="21759"/>
                    <a:pt x="5137673" y="40259"/>
                    <a:pt x="5213135" y="25167"/>
                  </a:cubicBezTo>
                  <a:cubicBezTo>
                    <a:pt x="5236711" y="27310"/>
                    <a:pt x="5298303" y="25806"/>
                    <a:pt x="5330581" y="41945"/>
                  </a:cubicBezTo>
                  <a:cubicBezTo>
                    <a:pt x="5339599" y="46454"/>
                    <a:pt x="5347544" y="52863"/>
                    <a:pt x="5355748" y="58723"/>
                  </a:cubicBezTo>
                  <a:cubicBezTo>
                    <a:pt x="5367125" y="66850"/>
                    <a:pt x="5380015" y="73440"/>
                    <a:pt x="5389304" y="83890"/>
                  </a:cubicBezTo>
                  <a:cubicBezTo>
                    <a:pt x="5460483" y="163967"/>
                    <a:pt x="5390067" y="112362"/>
                    <a:pt x="5448027" y="151002"/>
                  </a:cubicBezTo>
                  <a:cubicBezTo>
                    <a:pt x="5459212" y="167780"/>
                    <a:pt x="5464805" y="190151"/>
                    <a:pt x="5481583" y="201336"/>
                  </a:cubicBezTo>
                  <a:lnTo>
                    <a:pt x="5557083" y="251670"/>
                  </a:lnTo>
                  <a:cubicBezTo>
                    <a:pt x="5565472" y="257263"/>
                    <a:pt x="5572685" y="265260"/>
                    <a:pt x="5582250" y="268448"/>
                  </a:cubicBezTo>
                  <a:cubicBezTo>
                    <a:pt x="5643522" y="288872"/>
                    <a:pt x="5615426" y="280937"/>
                    <a:pt x="5666140" y="293615"/>
                  </a:cubicBezTo>
                  <a:cubicBezTo>
                    <a:pt x="5691307" y="290819"/>
                    <a:pt x="5716664" y="289389"/>
                    <a:pt x="5741641" y="285226"/>
                  </a:cubicBezTo>
                  <a:cubicBezTo>
                    <a:pt x="5750363" y="283772"/>
                    <a:pt x="5759450" y="281742"/>
                    <a:pt x="5766808" y="276837"/>
                  </a:cubicBezTo>
                  <a:cubicBezTo>
                    <a:pt x="5776679" y="270256"/>
                    <a:pt x="5782861" y="259265"/>
                    <a:pt x="5791975" y="251670"/>
                  </a:cubicBezTo>
                  <a:cubicBezTo>
                    <a:pt x="5799720" y="245215"/>
                    <a:pt x="5808753" y="240485"/>
                    <a:pt x="5817142" y="234892"/>
                  </a:cubicBezTo>
                  <a:cubicBezTo>
                    <a:pt x="5833639" y="210146"/>
                    <a:pt x="5834865" y="204743"/>
                    <a:pt x="5859087" y="184558"/>
                  </a:cubicBezTo>
                  <a:cubicBezTo>
                    <a:pt x="5866832" y="178103"/>
                    <a:pt x="5876509" y="174235"/>
                    <a:pt x="5884254" y="167780"/>
                  </a:cubicBezTo>
                  <a:cubicBezTo>
                    <a:pt x="5893368" y="160185"/>
                    <a:pt x="5900056" y="149897"/>
                    <a:pt x="5909421" y="142613"/>
                  </a:cubicBezTo>
                  <a:cubicBezTo>
                    <a:pt x="5925338" y="130233"/>
                    <a:pt x="5959755" y="109057"/>
                    <a:pt x="5959755" y="109057"/>
                  </a:cubicBezTo>
                  <a:cubicBezTo>
                    <a:pt x="5990515" y="62917"/>
                    <a:pt x="5959755" y="102066"/>
                    <a:pt x="6001700" y="67112"/>
                  </a:cubicBezTo>
                  <a:cubicBezTo>
                    <a:pt x="6010814" y="59517"/>
                    <a:pt x="6016496" y="47707"/>
                    <a:pt x="6026867" y="41945"/>
                  </a:cubicBezTo>
                  <a:cubicBezTo>
                    <a:pt x="6042327" y="33356"/>
                    <a:pt x="6077201" y="25167"/>
                    <a:pt x="6077201" y="25167"/>
                  </a:cubicBezTo>
                  <a:cubicBezTo>
                    <a:pt x="6113553" y="27963"/>
                    <a:pt x="6150423" y="26837"/>
                    <a:pt x="6186258" y="33556"/>
                  </a:cubicBezTo>
                  <a:cubicBezTo>
                    <a:pt x="6196168" y="35414"/>
                    <a:pt x="6202407" y="45825"/>
                    <a:pt x="6211425" y="50334"/>
                  </a:cubicBezTo>
                  <a:cubicBezTo>
                    <a:pt x="6219334" y="54289"/>
                    <a:pt x="6228203" y="55927"/>
                    <a:pt x="6236592" y="58723"/>
                  </a:cubicBezTo>
                  <a:cubicBezTo>
                    <a:pt x="6244981" y="67112"/>
                    <a:pt x="6254164" y="74776"/>
                    <a:pt x="6261759" y="83890"/>
                  </a:cubicBezTo>
                  <a:cubicBezTo>
                    <a:pt x="6268214" y="91635"/>
                    <a:pt x="6271408" y="101928"/>
                    <a:pt x="6278537" y="109057"/>
                  </a:cubicBezTo>
                  <a:cubicBezTo>
                    <a:pt x="6288424" y="118944"/>
                    <a:pt x="6302206" y="124337"/>
                    <a:pt x="6312093" y="134224"/>
                  </a:cubicBezTo>
                  <a:cubicBezTo>
                    <a:pt x="6319222" y="141353"/>
                    <a:pt x="6322173" y="151855"/>
                    <a:pt x="6328871" y="159391"/>
                  </a:cubicBezTo>
                  <a:cubicBezTo>
                    <a:pt x="6344635" y="177125"/>
                    <a:pt x="6362427" y="192947"/>
                    <a:pt x="6379205" y="209725"/>
                  </a:cubicBezTo>
                  <a:cubicBezTo>
                    <a:pt x="6387594" y="218114"/>
                    <a:pt x="6393761" y="229586"/>
                    <a:pt x="6404372" y="234892"/>
                  </a:cubicBezTo>
                  <a:cubicBezTo>
                    <a:pt x="6415557" y="240485"/>
                    <a:pt x="6427069" y="245466"/>
                    <a:pt x="6437927" y="251670"/>
                  </a:cubicBezTo>
                  <a:cubicBezTo>
                    <a:pt x="6446681" y="256672"/>
                    <a:pt x="6453619" y="265002"/>
                    <a:pt x="6463094" y="268448"/>
                  </a:cubicBezTo>
                  <a:cubicBezTo>
                    <a:pt x="6484765" y="276328"/>
                    <a:pt x="6530206" y="285226"/>
                    <a:pt x="6530206" y="285226"/>
                  </a:cubicBezTo>
                  <a:cubicBezTo>
                    <a:pt x="6566558" y="282430"/>
                    <a:pt x="6603428" y="283556"/>
                    <a:pt x="6639263" y="276837"/>
                  </a:cubicBezTo>
                  <a:cubicBezTo>
                    <a:pt x="6652894" y="274281"/>
                    <a:pt x="6682490" y="242709"/>
                    <a:pt x="6689597" y="234892"/>
                  </a:cubicBezTo>
                  <a:cubicBezTo>
                    <a:pt x="6709592" y="212897"/>
                    <a:pt x="6728325" y="189775"/>
                    <a:pt x="6748320" y="167780"/>
                  </a:cubicBezTo>
                  <a:cubicBezTo>
                    <a:pt x="6756300" y="159001"/>
                    <a:pt x="6765892" y="151727"/>
                    <a:pt x="6773487" y="142613"/>
                  </a:cubicBezTo>
                  <a:cubicBezTo>
                    <a:pt x="6779942" y="134868"/>
                    <a:pt x="6782677" y="124085"/>
                    <a:pt x="6790265" y="117446"/>
                  </a:cubicBezTo>
                  <a:cubicBezTo>
                    <a:pt x="6805440" y="104167"/>
                    <a:pt x="6823821" y="95075"/>
                    <a:pt x="6840599" y="83890"/>
                  </a:cubicBezTo>
                  <a:cubicBezTo>
                    <a:pt x="6848988" y="78297"/>
                    <a:pt x="6856201" y="70300"/>
                    <a:pt x="6865766" y="67112"/>
                  </a:cubicBezTo>
                  <a:lnTo>
                    <a:pt x="6916100" y="50334"/>
                  </a:lnTo>
                  <a:cubicBezTo>
                    <a:pt x="6946860" y="53130"/>
                    <a:pt x="6978178" y="52251"/>
                    <a:pt x="7008379" y="58723"/>
                  </a:cubicBezTo>
                  <a:cubicBezTo>
                    <a:pt x="7049001" y="67428"/>
                    <a:pt x="7023256" y="77319"/>
                    <a:pt x="7041935" y="100668"/>
                  </a:cubicBezTo>
                  <a:cubicBezTo>
                    <a:pt x="7048233" y="108541"/>
                    <a:pt x="7058713" y="111853"/>
                    <a:pt x="7067102" y="117446"/>
                  </a:cubicBezTo>
                  <a:cubicBezTo>
                    <a:pt x="7088188" y="180704"/>
                    <a:pt x="7059744" y="102731"/>
                    <a:pt x="7092269" y="167780"/>
                  </a:cubicBezTo>
                  <a:cubicBezTo>
                    <a:pt x="7102401" y="188043"/>
                    <a:pt x="7097401" y="202086"/>
                    <a:pt x="7117436" y="218114"/>
                  </a:cubicBezTo>
                  <a:cubicBezTo>
                    <a:pt x="7124341" y="223638"/>
                    <a:pt x="7134214" y="223707"/>
                    <a:pt x="7142603" y="226503"/>
                  </a:cubicBezTo>
                  <a:cubicBezTo>
                    <a:pt x="7162849" y="256873"/>
                    <a:pt x="7134865" y="3469494"/>
                    <a:pt x="7160661" y="3456596"/>
                  </a:cubicBezTo>
                  <a:lnTo>
                    <a:pt x="7174168" y="345868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52283" y="1366572"/>
              <a:ext cx="1987826" cy="2027489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03117" y="1192381"/>
              <a:ext cx="2486156" cy="311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22207" y="1700898"/>
              <a:ext cx="411658" cy="1165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/>
            <p:cNvSpPr/>
            <p:nvPr/>
          </p:nvSpPr>
          <p:spPr>
            <a:xfrm>
              <a:off x="4419600" y="2828925"/>
              <a:ext cx="601836" cy="5452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9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20518" y="3101555"/>
              <a:ext cx="872886" cy="2102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536595" y="3091827"/>
              <a:ext cx="2315183" cy="3151761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675846" y="940783"/>
              <a:ext cx="44672" cy="215104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3146002" y="995685"/>
              <a:ext cx="1588213" cy="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146002" y="953310"/>
              <a:ext cx="58370" cy="33413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952283" y="3900791"/>
              <a:ext cx="19878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676731" y="3900791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 m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2026" y="223858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 m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870956" y="1799165"/>
              <a:ext cx="0" cy="163977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887496" y="2600958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Pump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1420" y="1389863"/>
              <a:ext cx="945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Outflow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24580" y="5991569"/>
              <a:ext cx="13853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800" dirty="0">
                  <a:solidFill>
                    <a:schemeClr val="bg1"/>
                  </a:solidFill>
                </a:rPr>
                <a:t>Land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319758" y="5991568"/>
              <a:ext cx="17764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800" dirty="0">
                  <a:solidFill>
                    <a:schemeClr val="bg1"/>
                  </a:solidFill>
                </a:rPr>
                <a:t>Ocean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72371" y="-8222"/>
              <a:ext cx="57232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800" dirty="0">
                  <a:solidFill>
                    <a:schemeClr val="bg1">
                      <a:lumMod val="65000"/>
                    </a:schemeClr>
                  </a:solidFill>
                </a:rPr>
                <a:t>Tank model: Side view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38450" y="2341409"/>
              <a:ext cx="615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Tank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61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F2377B6-1C98-449A-A643-6C92EC3AAFC6}"/>
              </a:ext>
            </a:extLst>
          </p:cNvPr>
          <p:cNvGrpSpPr/>
          <p:nvPr/>
        </p:nvGrpSpPr>
        <p:grpSpPr>
          <a:xfrm>
            <a:off x="-26175" y="0"/>
            <a:ext cx="12218175" cy="6858000"/>
            <a:chOff x="-26175" y="0"/>
            <a:chExt cx="12218175" cy="6858000"/>
          </a:xfrm>
        </p:grpSpPr>
        <p:sp>
          <p:nvSpPr>
            <p:cNvPr id="3" name="Rectangle 2"/>
            <p:cNvSpPr/>
            <p:nvPr/>
          </p:nvSpPr>
          <p:spPr>
            <a:xfrm>
              <a:off x="4801849" y="0"/>
              <a:ext cx="7390151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0"/>
              <a:ext cx="7390151" cy="685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9194" y="2532713"/>
              <a:ext cx="5306519" cy="17925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4388" y="5991568"/>
              <a:ext cx="13853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800" dirty="0">
                  <a:solidFill>
                    <a:schemeClr val="bg1"/>
                  </a:solidFill>
                </a:rPr>
                <a:t>Land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02851" y="5991568"/>
              <a:ext cx="17764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800" dirty="0">
                  <a:solidFill>
                    <a:schemeClr val="bg1"/>
                  </a:solidFill>
                </a:rPr>
                <a:t>Ocean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229194" y="4604429"/>
              <a:ext cx="530651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38472" y="460442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2000 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8994" y="324433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100 m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70956" y="2570314"/>
              <a:ext cx="0" cy="17173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172348" y="3349690"/>
              <a:ext cx="1489948" cy="1479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515557" y="2653748"/>
              <a:ext cx="1245094" cy="6959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760650" y="2295147"/>
              <a:ext cx="22817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Narrow mouth</a:t>
              </a:r>
            </a:p>
            <a:p>
              <a:pPr algn="ctr"/>
              <a:r>
                <a:rPr lang="en-CA" dirty="0"/>
                <a:t>(i.e. small exchange)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0088" y="3244333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Embayment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26175" y="12916"/>
              <a:ext cx="74163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800" dirty="0">
                  <a:solidFill>
                    <a:schemeClr val="bg1"/>
                  </a:solidFill>
                </a:rPr>
                <a:t>Embayment model: Top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06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BBF08EC-A655-4215-8705-BF9C719AB90E}"/>
              </a:ext>
            </a:extLst>
          </p:cNvPr>
          <p:cNvGrpSpPr/>
          <p:nvPr/>
        </p:nvGrpSpPr>
        <p:grpSpPr>
          <a:xfrm>
            <a:off x="-26175" y="0"/>
            <a:ext cx="12218175" cy="6858000"/>
            <a:chOff x="-26175" y="0"/>
            <a:chExt cx="12218175" cy="6858000"/>
          </a:xfrm>
        </p:grpSpPr>
        <p:sp>
          <p:nvSpPr>
            <p:cNvPr id="3" name="Rectangle 2"/>
            <p:cNvSpPr/>
            <p:nvPr/>
          </p:nvSpPr>
          <p:spPr>
            <a:xfrm>
              <a:off x="4801849" y="0"/>
              <a:ext cx="7390151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0"/>
              <a:ext cx="7390151" cy="685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29194" y="2532713"/>
              <a:ext cx="5306519" cy="17925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4388" y="5991568"/>
              <a:ext cx="13853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800" dirty="0">
                  <a:solidFill>
                    <a:schemeClr val="bg1"/>
                  </a:solidFill>
                </a:rPr>
                <a:t>Land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02851" y="5991568"/>
              <a:ext cx="17764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800" dirty="0">
                  <a:solidFill>
                    <a:schemeClr val="bg1"/>
                  </a:solidFill>
                </a:rPr>
                <a:t>Ocean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229194" y="4604429"/>
              <a:ext cx="530651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38472" y="460442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2000 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8994" y="324433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100 m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870956" y="2570314"/>
              <a:ext cx="0" cy="17173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172348" y="3042514"/>
              <a:ext cx="1489948" cy="7729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515557" y="2653748"/>
              <a:ext cx="1245094" cy="6959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760650" y="2295147"/>
              <a:ext cx="22817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Wide mouth</a:t>
              </a:r>
            </a:p>
            <a:p>
              <a:pPr algn="ctr"/>
              <a:r>
                <a:rPr lang="en-CA" dirty="0"/>
                <a:t>(i.e. large exchange)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0088" y="3244333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Embayment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26175" y="12916"/>
              <a:ext cx="74163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800" dirty="0">
                  <a:solidFill>
                    <a:schemeClr val="bg1"/>
                  </a:solidFill>
                </a:rPr>
                <a:t>Embayment model: Top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32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7202" r="52127" b="14611"/>
          <a:stretch/>
        </p:blipFill>
        <p:spPr>
          <a:xfrm>
            <a:off x="0" y="1"/>
            <a:ext cx="7678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4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C4CEF5-2FA9-48B2-8549-5EEB5E407CDD}"/>
              </a:ext>
            </a:extLst>
          </p:cNvPr>
          <p:cNvGrpSpPr/>
          <p:nvPr/>
        </p:nvGrpSpPr>
        <p:grpSpPr>
          <a:xfrm>
            <a:off x="-26175" y="0"/>
            <a:ext cx="12218175" cy="6998556"/>
            <a:chOff x="-26175" y="0"/>
            <a:chExt cx="12218175" cy="69985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E290C0-F20D-4631-88A7-73E98E704FF8}"/>
                </a:ext>
              </a:extLst>
            </p:cNvPr>
            <p:cNvGrpSpPr/>
            <p:nvPr/>
          </p:nvGrpSpPr>
          <p:grpSpPr>
            <a:xfrm>
              <a:off x="-26175" y="0"/>
              <a:ext cx="12218175" cy="6998556"/>
              <a:chOff x="-26175" y="0"/>
              <a:chExt cx="12218175" cy="699855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3342" y="6167559"/>
                <a:ext cx="13853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Land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689667" y="1779372"/>
                <a:ext cx="6746776" cy="29127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689667" y="5145754"/>
                <a:ext cx="67467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625713" y="5145754"/>
                <a:ext cx="1131541" cy="600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2000 m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1429308" y="2760046"/>
                <a:ext cx="1256016" cy="46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100 m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234199" y="1840471"/>
                <a:ext cx="0" cy="2790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404674" y="2714537"/>
                <a:ext cx="14923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b="1" dirty="0"/>
                  <a:t>Pond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26175" y="12916"/>
                <a:ext cx="97736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NPZD2_SHELLE_pond model: Top view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F66047-002A-48BC-92F5-B7D071BA6BC4}"/>
                  </a:ext>
                </a:extLst>
              </p:cNvPr>
              <p:cNvSpPr txBox="1"/>
              <p:nvPr/>
            </p:nvSpPr>
            <p:spPr>
              <a:xfrm>
                <a:off x="8077302" y="3931449"/>
                <a:ext cx="12089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chemeClr val="bg1"/>
                    </a:solidFill>
                  </a:rPr>
                  <a:t>Water</a:t>
                </a:r>
              </a:p>
            </p:txBody>
          </p:sp>
        </p:grp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7155C0EA-439A-4FF1-9606-06887500D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19" y="316031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185F73E7-166A-4993-B3E7-8026B21EA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7429">
              <a:off x="4647749" y="2122578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06BBF969-BF89-4F7D-B7FB-26DFA27A1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6736968" y="2108620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DA39D096-81F1-4CB7-995E-847EC1ED8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5201687" y="3925823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8290554-696A-483E-86E3-E9C0687F2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533">
              <a:off x="6964416" y="3771121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A9841DD9-029C-4FD9-8C29-1E6FDEC3B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81925">
              <a:off x="8304400" y="218257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4AD12640-A761-4ACC-A3D7-EC230F4DD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3150066" y="209315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B177084B-4A3E-4586-83EF-AE9F1E250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2881903" y="4175124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FC08A3F9-0365-4CD8-BF1B-1FB1E84B1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91711">
              <a:off x="8358252" y="346345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233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C894CE-6409-42A8-AB1D-743407526DC9}"/>
              </a:ext>
            </a:extLst>
          </p:cNvPr>
          <p:cNvSpPr txBox="1"/>
          <p:nvPr/>
        </p:nvSpPr>
        <p:spPr>
          <a:xfrm>
            <a:off x="4138412" y="88584"/>
            <a:ext cx="4332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NPZD2_SHELLE_pond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58C416-D3B2-4224-98E4-C6E31D81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197" y="4342860"/>
            <a:ext cx="3304860" cy="2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9DAA26FD-AD1F-4A85-AD25-354CE13B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27" y="2025509"/>
            <a:ext cx="2805230" cy="2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993481B-FDFE-487B-AA63-12871062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7" y="4287795"/>
            <a:ext cx="3996537" cy="225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5C8399-536B-473C-922E-578638F29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96" y="3897431"/>
            <a:ext cx="35337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DC2689-B557-4F87-9D83-FEEDB0671EB5}"/>
              </a:ext>
            </a:extLst>
          </p:cNvPr>
          <p:cNvSpPr txBox="1"/>
          <p:nvPr/>
        </p:nvSpPr>
        <p:spPr>
          <a:xfrm>
            <a:off x="221321" y="805275"/>
            <a:ext cx="11373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This model can be used to simulate growth of mussels in a pond or tank of any size (from small to very large)</a:t>
            </a:r>
          </a:p>
        </p:txBody>
      </p:sp>
    </p:spTree>
    <p:extLst>
      <p:ext uri="{BB962C8B-B14F-4D97-AF65-F5344CB8AC3E}">
        <p14:creationId xmlns:p14="http://schemas.microsoft.com/office/powerpoint/2010/main" val="21590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C4CEF5-2FA9-48B2-8549-5EEB5E407CDD}"/>
              </a:ext>
            </a:extLst>
          </p:cNvPr>
          <p:cNvGrpSpPr/>
          <p:nvPr/>
        </p:nvGrpSpPr>
        <p:grpSpPr>
          <a:xfrm>
            <a:off x="-26176" y="0"/>
            <a:ext cx="12218176" cy="6998556"/>
            <a:chOff x="-26176" y="0"/>
            <a:chExt cx="12218176" cy="69985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E290C0-F20D-4631-88A7-73E98E704FF8}"/>
                </a:ext>
              </a:extLst>
            </p:cNvPr>
            <p:cNvGrpSpPr/>
            <p:nvPr/>
          </p:nvGrpSpPr>
          <p:grpSpPr>
            <a:xfrm>
              <a:off x="-26176" y="0"/>
              <a:ext cx="12218176" cy="6998556"/>
              <a:chOff x="-26176" y="0"/>
              <a:chExt cx="12218176" cy="699855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3342" y="6167559"/>
                <a:ext cx="13853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Land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664304" y="1963025"/>
                <a:ext cx="2248224" cy="23153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>
                <a:off x="4664304" y="4457857"/>
                <a:ext cx="22482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403342" y="4548920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 m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3889608" y="2616326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 m</a:t>
                </a:r>
              </a:p>
            </p:txBody>
          </p:sp>
          <p:cxnSp>
            <p:nvCxnSpPr>
              <p:cNvPr id="10" name="Straight Arrow Connector 9"/>
              <p:cNvCxnSpPr>
                <a:cxnSpLocks/>
              </p:cNvCxnSpPr>
              <p:nvPr/>
            </p:nvCxnSpPr>
            <p:spPr>
              <a:xfrm flipV="1">
                <a:off x="4406947" y="1963025"/>
                <a:ext cx="0" cy="23153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042218" y="1838889"/>
                <a:ext cx="14923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b="1" dirty="0"/>
                  <a:t>Pond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26176" y="12916"/>
                <a:ext cx="121919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800" dirty="0">
                    <a:solidFill>
                      <a:schemeClr val="bg1"/>
                    </a:solidFill>
                  </a:rPr>
                  <a:t>NPZD2_SHELLE_pond model: Top view</a:t>
                </a:r>
              </a:p>
            </p:txBody>
          </p:sp>
        </p:grpSp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185F73E7-166A-4993-B3E7-8026B21EA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7429">
              <a:off x="5390398" y="2917524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040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8FF91CF-1EFF-4F62-B76C-68B2C6CE707E}"/>
              </a:ext>
            </a:extLst>
          </p:cNvPr>
          <p:cNvGrpSpPr/>
          <p:nvPr/>
        </p:nvGrpSpPr>
        <p:grpSpPr>
          <a:xfrm>
            <a:off x="266628" y="947956"/>
            <a:ext cx="11723397" cy="5754847"/>
            <a:chOff x="266628" y="947956"/>
            <a:chExt cx="11723397" cy="57548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EC3D57-BF9D-4675-9DBC-500474BC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293" y="2416028"/>
              <a:ext cx="2589498" cy="230630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79A8CD-D9DB-4D12-AAEE-84625352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35" r="10663"/>
            <a:stretch/>
          </p:blipFill>
          <p:spPr>
            <a:xfrm>
              <a:off x="4528083" y="947956"/>
              <a:ext cx="7461942" cy="575484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FF46B0-833B-47EA-BBB0-3FAE4103F28A}"/>
                </a:ext>
              </a:extLst>
            </p:cNvPr>
            <p:cNvSpPr txBox="1"/>
            <p:nvPr/>
          </p:nvSpPr>
          <p:spPr>
            <a:xfrm>
              <a:off x="3461765" y="2416028"/>
              <a:ext cx="106631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3800" b="1" dirty="0"/>
                <a:t>≈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EFD919-DE29-49C3-A3DA-7CB6F2B726EF}"/>
                </a:ext>
              </a:extLst>
            </p:cNvPr>
            <p:cNvSpPr txBox="1"/>
            <p:nvPr/>
          </p:nvSpPr>
          <p:spPr>
            <a:xfrm>
              <a:off x="266628" y="1727914"/>
              <a:ext cx="3396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NPZD2_SHELLE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49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C4CEF5-2FA9-48B2-8549-5EEB5E407CDD}"/>
              </a:ext>
            </a:extLst>
          </p:cNvPr>
          <p:cNvGrpSpPr/>
          <p:nvPr/>
        </p:nvGrpSpPr>
        <p:grpSpPr>
          <a:xfrm>
            <a:off x="-26175" y="0"/>
            <a:ext cx="12218175" cy="6998556"/>
            <a:chOff x="-26175" y="0"/>
            <a:chExt cx="12218175" cy="69985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E290C0-F20D-4631-88A7-73E98E704FF8}"/>
                </a:ext>
              </a:extLst>
            </p:cNvPr>
            <p:cNvGrpSpPr/>
            <p:nvPr/>
          </p:nvGrpSpPr>
          <p:grpSpPr>
            <a:xfrm>
              <a:off x="-26175" y="0"/>
              <a:ext cx="12218175" cy="6998556"/>
              <a:chOff x="-26175" y="0"/>
              <a:chExt cx="12218175" cy="699855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3342" y="6167559"/>
                <a:ext cx="13853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Land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689667" y="1779372"/>
                <a:ext cx="6746776" cy="29127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689667" y="5145754"/>
                <a:ext cx="67467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625713" y="5145754"/>
                <a:ext cx="1131541" cy="600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2000 m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1429308" y="2760046"/>
                <a:ext cx="1256016" cy="46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100 m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234199" y="1840471"/>
                <a:ext cx="0" cy="2790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404674" y="2714537"/>
                <a:ext cx="14923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b="1" dirty="0"/>
                  <a:t>Pond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26175" y="12916"/>
                <a:ext cx="97736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NPZD2_SHELLE_pond model: Top view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F66047-002A-48BC-92F5-B7D071BA6BC4}"/>
                  </a:ext>
                </a:extLst>
              </p:cNvPr>
              <p:cNvSpPr txBox="1"/>
              <p:nvPr/>
            </p:nvSpPr>
            <p:spPr>
              <a:xfrm>
                <a:off x="8077302" y="3931449"/>
                <a:ext cx="12089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chemeClr val="bg1"/>
                    </a:solidFill>
                  </a:rPr>
                  <a:t>Water</a:t>
                </a:r>
              </a:p>
            </p:txBody>
          </p:sp>
        </p:grp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7155C0EA-439A-4FF1-9606-06887500D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19" y="316031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185F73E7-166A-4993-B3E7-8026B21EA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7429">
              <a:off x="4647749" y="2122578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06BBF969-BF89-4F7D-B7FB-26DFA27A1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6736968" y="2108620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DA39D096-81F1-4CB7-995E-847EC1ED8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5201687" y="3925823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8290554-696A-483E-86E3-E9C0687F2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533">
              <a:off x="6964416" y="3771121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A9841DD9-029C-4FD9-8C29-1E6FDEC3B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81925">
              <a:off x="8304400" y="218257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4AD12640-A761-4ACC-A3D7-EC230F4DD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3150066" y="209315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B177084B-4A3E-4586-83EF-AE9F1E250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2881903" y="4175124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FC08A3F9-0365-4CD8-BF1B-1FB1E84B1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91711">
              <a:off x="8358252" y="346345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801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C4CEF5-2FA9-48B2-8549-5EEB5E407CDD}"/>
              </a:ext>
            </a:extLst>
          </p:cNvPr>
          <p:cNvGrpSpPr/>
          <p:nvPr/>
        </p:nvGrpSpPr>
        <p:grpSpPr>
          <a:xfrm>
            <a:off x="-26175" y="0"/>
            <a:ext cx="12218175" cy="6998556"/>
            <a:chOff x="-26175" y="0"/>
            <a:chExt cx="12218175" cy="69985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E290C0-F20D-4631-88A7-73E98E704FF8}"/>
                </a:ext>
              </a:extLst>
            </p:cNvPr>
            <p:cNvGrpSpPr/>
            <p:nvPr/>
          </p:nvGrpSpPr>
          <p:grpSpPr>
            <a:xfrm>
              <a:off x="-26175" y="0"/>
              <a:ext cx="12218175" cy="6998556"/>
              <a:chOff x="-26175" y="0"/>
              <a:chExt cx="12218175" cy="699855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3342" y="6167559"/>
                <a:ext cx="13853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Land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689667" y="1779372"/>
                <a:ext cx="6746776" cy="29127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689667" y="5145754"/>
                <a:ext cx="67467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625713" y="5145754"/>
                <a:ext cx="1131541" cy="600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2000 m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1429308" y="2760046"/>
                <a:ext cx="1256016" cy="46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100 m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234199" y="1840471"/>
                <a:ext cx="0" cy="2790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404674" y="2714537"/>
                <a:ext cx="14923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b="1" dirty="0"/>
                  <a:t>Pond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26175" y="12916"/>
                <a:ext cx="97736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NPZD2_SHELLE_pond model: Top view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F66047-002A-48BC-92F5-B7D071BA6BC4}"/>
                  </a:ext>
                </a:extLst>
              </p:cNvPr>
              <p:cNvSpPr txBox="1"/>
              <p:nvPr/>
            </p:nvSpPr>
            <p:spPr>
              <a:xfrm>
                <a:off x="8077302" y="3931449"/>
                <a:ext cx="12089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chemeClr val="bg1"/>
                    </a:solidFill>
                  </a:rPr>
                  <a:t>Water</a:t>
                </a:r>
              </a:p>
            </p:txBody>
          </p:sp>
        </p:grp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7155C0EA-439A-4FF1-9606-06887500D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19" y="316031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185F73E7-166A-4993-B3E7-8026B21EA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7429">
              <a:off x="4647749" y="2122578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06BBF969-BF89-4F7D-B7FB-26DFA27A1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6736968" y="2108620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DA39D096-81F1-4CB7-995E-847EC1ED8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5201687" y="3925823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8290554-696A-483E-86E3-E9C0687F2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533">
              <a:off x="6964416" y="3771121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A9841DD9-029C-4FD9-8C29-1E6FDEC3B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81925">
              <a:off x="8304400" y="218257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4AD12640-A761-4ACC-A3D7-EC230F4DD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3150066" y="209315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B177084B-4A3E-4586-83EF-AE9F1E250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2881903" y="4175124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FC08A3F9-0365-4CD8-BF1B-1FB1E84B1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91711">
              <a:off x="8358252" y="346345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9BA577-C793-4BF6-B611-123730EED0BE}"/>
              </a:ext>
            </a:extLst>
          </p:cNvPr>
          <p:cNvSpPr txBox="1"/>
          <p:nvPr/>
        </p:nvSpPr>
        <p:spPr>
          <a:xfrm>
            <a:off x="3860999" y="2540999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989429-B09B-4B0A-9E4C-69B1C707EFDB}"/>
              </a:ext>
            </a:extLst>
          </p:cNvPr>
          <p:cNvSpPr txBox="1"/>
          <p:nvPr/>
        </p:nvSpPr>
        <p:spPr>
          <a:xfrm>
            <a:off x="5780894" y="2395165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55E841-D373-4F04-AB10-F96DA9872672}"/>
              </a:ext>
            </a:extLst>
          </p:cNvPr>
          <p:cNvSpPr txBox="1"/>
          <p:nvPr/>
        </p:nvSpPr>
        <p:spPr>
          <a:xfrm>
            <a:off x="7206518" y="3059668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2A1CBD-2F14-4DA4-88A4-4FB2F8A9CA4A}"/>
              </a:ext>
            </a:extLst>
          </p:cNvPr>
          <p:cNvSpPr txBox="1"/>
          <p:nvPr/>
        </p:nvSpPr>
        <p:spPr>
          <a:xfrm>
            <a:off x="8488414" y="2790987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8170BA-BB69-4241-B0C8-4E327BA53231}"/>
              </a:ext>
            </a:extLst>
          </p:cNvPr>
          <p:cNvSpPr txBox="1"/>
          <p:nvPr/>
        </p:nvSpPr>
        <p:spPr>
          <a:xfrm>
            <a:off x="5095226" y="3487513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98AA3E-16FC-48A5-AD7C-F73D13175773}"/>
              </a:ext>
            </a:extLst>
          </p:cNvPr>
          <p:cNvSpPr txBox="1"/>
          <p:nvPr/>
        </p:nvSpPr>
        <p:spPr>
          <a:xfrm>
            <a:off x="3875331" y="3973595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947820-8999-47D5-B72B-FAEEC0F67380}"/>
              </a:ext>
            </a:extLst>
          </p:cNvPr>
          <p:cNvSpPr txBox="1"/>
          <p:nvPr/>
        </p:nvSpPr>
        <p:spPr>
          <a:xfrm>
            <a:off x="2909941" y="2836303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30F93-920C-4721-A959-ACA3532A8C0A}"/>
              </a:ext>
            </a:extLst>
          </p:cNvPr>
          <p:cNvSpPr txBox="1"/>
          <p:nvPr/>
        </p:nvSpPr>
        <p:spPr>
          <a:xfrm>
            <a:off x="3978924" y="1242094"/>
            <a:ext cx="398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Oxygen Dynamics</a:t>
            </a:r>
          </a:p>
        </p:txBody>
      </p:sp>
    </p:spTree>
    <p:extLst>
      <p:ext uri="{BB962C8B-B14F-4D97-AF65-F5344CB8AC3E}">
        <p14:creationId xmlns:p14="http://schemas.microsoft.com/office/powerpoint/2010/main" val="39467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1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43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176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Dalhousie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cerc-user</dc:creator>
  <cp:lastModifiedBy>Diego Ibarra</cp:lastModifiedBy>
  <cp:revision>17</cp:revision>
  <dcterms:created xsi:type="dcterms:W3CDTF">2017-10-16T21:00:06Z</dcterms:created>
  <dcterms:modified xsi:type="dcterms:W3CDTF">2020-02-25T17:30:46Z</dcterms:modified>
</cp:coreProperties>
</file>