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d002559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d002559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d002559a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d002559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d002559a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dd002559a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d002559ac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dd002559ac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dd002559ac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dd002559ac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d002559ac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d002559ac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d002559ac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dd002559ac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d002559ac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d002559ac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249325" y="1197600"/>
            <a:ext cx="5026200" cy="11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Care 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b="-1874" l="777" r="767" t="0"/>
          <a:stretch/>
        </p:blipFill>
        <p:spPr>
          <a:xfrm>
            <a:off x="3535325" y="2153000"/>
            <a:ext cx="2487824" cy="250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Pensamos em um site mais minimalista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Para o </a:t>
            </a:r>
            <a:r>
              <a:rPr lang="en"/>
              <a:t>fácil</a:t>
            </a:r>
            <a:r>
              <a:rPr lang="en"/>
              <a:t> acesso e </a:t>
            </a:r>
            <a:r>
              <a:rPr lang="en"/>
              <a:t>fácil</a:t>
            </a:r>
            <a:r>
              <a:rPr lang="en"/>
              <a:t> de utilizar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 poucas </a:t>
            </a:r>
            <a:r>
              <a:rPr lang="en"/>
              <a:t>informações</a:t>
            </a:r>
            <a:r>
              <a:rPr lang="en"/>
              <a:t> visuais para não ficar </a:t>
            </a:r>
            <a:r>
              <a:rPr lang="en"/>
              <a:t>poluído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 imagens que remetem a saúde   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Contendo tudo o que um site precisa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Palheta</a:t>
            </a:r>
            <a:r>
              <a:rPr lang="en"/>
              <a:t> de cores 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Usamos tons de verde por alguns motivos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A cor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verde é associada a vários elementos: esperança, liberdade, saúde, vitalidade e relaxamento. 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É uma cor fria. Traz sensações de harmonia, vitalidade, contato com a natureza e frescor.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-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Vários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planos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médicos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tem verde como cor principal 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500" y="3277100"/>
            <a:ext cx="4854100" cy="17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Divisão de </a:t>
            </a:r>
            <a:r>
              <a:rPr lang="en"/>
              <a:t>tarefas</a:t>
            </a:r>
            <a:r>
              <a:rPr lang="en"/>
              <a:t> 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Pedro - Alinhamento, fonte, tamanho e detalhes.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Tiago - Alinhamento, fontes, tamanho e rascunhos.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Diego - ideias, ajuda na plataforma e rascunhos.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Ana Julia - Pegar fotos, pegar </a:t>
            </a:r>
            <a:r>
              <a:rPr lang="en"/>
              <a:t>referências.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7650" y="738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050" y="1336175"/>
            <a:ext cx="1827000" cy="3629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5000" y="1330100"/>
            <a:ext cx="1911350" cy="362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175" y="1330100"/>
            <a:ext cx="1911350" cy="362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24150" y="1273500"/>
            <a:ext cx="1827000" cy="369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7650" y="703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e Browser 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251" y="2167075"/>
            <a:ext cx="4145749" cy="22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350" y="2167075"/>
            <a:ext cx="4025649" cy="217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75" y="1557063"/>
            <a:ext cx="4125866" cy="23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 rotWithShape="1">
          <a:blip r:embed="rId4">
            <a:alphaModFix/>
          </a:blip>
          <a:srcRect b="0" l="-104159" r="104159" t="0"/>
          <a:stretch/>
        </p:blipFill>
        <p:spPr>
          <a:xfrm>
            <a:off x="477649" y="2050452"/>
            <a:ext cx="4125875" cy="2408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5127" y="1557051"/>
            <a:ext cx="4028498" cy="235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175" y="1432075"/>
            <a:ext cx="5719125" cy="32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0" y="2514600"/>
            <a:ext cx="40386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590800"/>
            <a:ext cx="4191001" cy="226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8200" y="152400"/>
            <a:ext cx="4011864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2797" y="152399"/>
            <a:ext cx="4205402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