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  <p:sldMasterId id="2147483661" r:id="rId2"/>
  </p:sldMasterIdLst>
  <p:notesMasterIdLst>
    <p:notesMasterId r:id="rId15"/>
  </p:notesMasterIdLst>
  <p:sldIdLst>
    <p:sldId id="258" r:id="rId3"/>
    <p:sldId id="1420" r:id="rId4"/>
    <p:sldId id="1421" r:id="rId5"/>
    <p:sldId id="1422" r:id="rId6"/>
    <p:sldId id="1423" r:id="rId7"/>
    <p:sldId id="1424" r:id="rId8"/>
    <p:sldId id="1425" r:id="rId9"/>
    <p:sldId id="1426" r:id="rId10"/>
    <p:sldId id="1427" r:id="rId11"/>
    <p:sldId id="1428" r:id="rId12"/>
    <p:sldId id="1429" r:id="rId13"/>
    <p:sldId id="1430" r:id="rId1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86414" autoAdjust="0"/>
  </p:normalViewPr>
  <p:slideViewPr>
    <p:cSldViewPr snapToGrid="0">
      <p:cViewPr varScale="1">
        <p:scale>
          <a:sx n="120" d="100"/>
          <a:sy n="120" d="100"/>
        </p:scale>
        <p:origin x="197" y="106"/>
      </p:cViewPr>
      <p:guideLst/>
    </p:cSldViewPr>
  </p:slideViewPr>
  <p:outlineViewPr>
    <p:cViewPr>
      <p:scale>
        <a:sx n="33" d="100"/>
        <a:sy n="33" d="100"/>
      </p:scale>
      <p:origin x="0" y="-719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ogatin" userId="95021ea4-b854-46f9-89f9-e908b660416a" providerId="ADAL" clId="{ECFA24AF-3F42-4C6C-B3B7-E1A13904B05F}"/>
    <pc:docChg chg="custSel modSld">
      <pc:chgData name="Eric Bogatin" userId="95021ea4-b854-46f9-89f9-e908b660416a" providerId="ADAL" clId="{ECFA24AF-3F42-4C6C-B3B7-E1A13904B05F}" dt="2023-06-21T15:45:13.731" v="143" actId="313"/>
      <pc:docMkLst>
        <pc:docMk/>
      </pc:docMkLst>
      <pc:sldChg chg="modSp mod">
        <pc:chgData name="Eric Bogatin" userId="95021ea4-b854-46f9-89f9-e908b660416a" providerId="ADAL" clId="{ECFA24AF-3F42-4C6C-B3B7-E1A13904B05F}" dt="2023-06-21T15:45:13.731" v="143" actId="313"/>
        <pc:sldMkLst>
          <pc:docMk/>
          <pc:sldMk cId="1940771384" sldId="1424"/>
        </pc:sldMkLst>
        <pc:spChg chg="mod">
          <ac:chgData name="Eric Bogatin" userId="95021ea4-b854-46f9-89f9-e908b660416a" providerId="ADAL" clId="{ECFA24AF-3F42-4C6C-B3B7-E1A13904B05F}" dt="2023-06-21T15:45:13.731" v="143" actId="313"/>
          <ac:spMkLst>
            <pc:docMk/>
            <pc:sldMk cId="1940771384" sldId="1424"/>
            <ac:spMk id="3" creationId="{487FA634-E1D2-92DA-1F02-970943BB14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A335D9B-03A2-4803-A9DF-755292C686F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7DD8FE7-7CBA-450D-BF10-A3F47347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4253-4057-4341-BC1A-1C896BD27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A1333-FAE3-4D13-8BED-062DACD8C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3982-50DE-4850-B59E-DDEFE02F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28CE896-619B-44F9-BE7F-139D140016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C5D012-7049-4B4E-ADBE-B9D5B82D3AEE}"/>
              </a:ext>
            </a:extLst>
          </p:cNvPr>
          <p:cNvSpPr/>
          <p:nvPr userDrawn="1"/>
        </p:nvSpPr>
        <p:spPr>
          <a:xfrm>
            <a:off x="25167" y="683543"/>
            <a:ext cx="12164038" cy="214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6A43-0E84-4732-B711-8D28CD87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763F-C6C5-40FB-A2B1-5DCDC392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7589-DD5B-4658-9FBF-06E3C2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85CA-78BB-434C-AFCA-C8F550A4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343C-F5C5-4CBD-8CE6-D0E2552B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28CE896-619B-44F9-BE7F-139D140016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B7B4B-CBBB-44CF-9F93-95776F14183E}"/>
              </a:ext>
            </a:extLst>
          </p:cNvPr>
          <p:cNvSpPr/>
          <p:nvPr userDrawn="1"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9F95B-59C9-4320-A8E2-156D39606EA8}"/>
              </a:ext>
            </a:extLst>
          </p:cNvPr>
          <p:cNvSpPr/>
          <p:nvPr userDrawn="1"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F6547-5DAE-400E-B768-7941B2F5D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5" y="6270258"/>
            <a:ext cx="649310" cy="6000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99BB35-C494-47DB-8C5A-E387DA3B5A7E}"/>
              </a:ext>
            </a:extLst>
          </p:cNvPr>
          <p:cNvSpPr txBox="1"/>
          <p:nvPr userDrawn="1"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 Digital Engineering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6FF90-677A-46D7-A841-06FE91137DBD}"/>
              </a:ext>
            </a:extLst>
          </p:cNvPr>
          <p:cNvSpPr txBox="1"/>
          <p:nvPr userDrawn="1"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Bogatin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Piket-May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Electrical, Computer and Energy Engineering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DE7CC1-5885-4924-9B8A-31AB219537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0906" y="6284580"/>
            <a:ext cx="955665" cy="5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6A43-0E84-4732-B711-8D28CD87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763F-C6C5-40FB-A2B1-5DCDC392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7589-DD5B-4658-9FBF-06E3C2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85CA-78BB-434C-AFCA-C8F550A4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343C-F5C5-4CBD-8CE6-D0E2552B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28CE896-619B-44F9-BE7F-139D140016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B7B4B-CBBB-44CF-9F93-95776F14183E}"/>
              </a:ext>
            </a:extLst>
          </p:cNvPr>
          <p:cNvSpPr/>
          <p:nvPr userDrawn="1"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9F95B-59C9-4320-A8E2-156D39606EA8}"/>
              </a:ext>
            </a:extLst>
          </p:cNvPr>
          <p:cNvSpPr/>
          <p:nvPr userDrawn="1"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F6547-5DAE-400E-B768-7941B2F5D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5" y="6270258"/>
            <a:ext cx="649310" cy="6000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99BB35-C494-47DB-8C5A-E387DA3B5A7E}"/>
              </a:ext>
            </a:extLst>
          </p:cNvPr>
          <p:cNvSpPr txBox="1"/>
          <p:nvPr userDrawn="1"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 Digital Engineering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6FF90-677A-46D7-A841-06FE91137DBD}"/>
              </a:ext>
            </a:extLst>
          </p:cNvPr>
          <p:cNvSpPr txBox="1"/>
          <p:nvPr userDrawn="1"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Bogatin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Piket-May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Electrical, Computer and Energy Engineering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DE7CC1-5885-4924-9B8A-31AB219537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0906" y="6284580"/>
            <a:ext cx="955665" cy="5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7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DB31-F321-4A31-AFF7-707187E7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86FD-05FC-4B8C-AA16-3C0973F4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7F320-69A3-4FEC-B1B5-5D893445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B9CA-0F84-4D5B-B966-1CD1FCD6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3874E-1E76-4172-A35D-61368DCD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EE246-7723-4E23-8C3A-141411EB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EF9F-DDCE-4EE7-8C17-13FF85A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538E0-F62F-4141-9994-F1DAFA412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15205-7DB9-44B9-801D-281CA40CF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1359D-7549-427F-A7C0-DED1765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4F410-892F-4F74-97DD-6D752002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DF233-3631-4858-A7D6-556DE3D7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5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A1A3-AA07-46A3-BBEE-D465560F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4C4A9-C94F-4810-9133-A72725BC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DB9B-93AB-4B17-A075-694E3D29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05EB-03E9-4E81-BF25-F7900AFA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CA26-A9E2-4359-99DB-47B4F851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9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4B409-7081-46BD-8C1C-D44E5832B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0E291-79FF-4FEF-BA49-1BCC0567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5E94-ED17-4777-9C3A-1B19C6CF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CB8C-1AD3-4A95-AE7B-FDABC498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7A2A-8BF5-4918-94FA-60845FCA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1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512136" y="1386909"/>
            <a:ext cx="9397408" cy="1972979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2344" y="3675660"/>
            <a:ext cx="7505869" cy="846723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Speaker (Company)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Speaker 2 (Company)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32344" y="4866507"/>
            <a:ext cx="7505869" cy="846723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i="1">
                <a:solidFill>
                  <a:schemeClr val="tx1"/>
                </a:solidFill>
                <a:latin typeface="Helvetica Oblique" charset="0"/>
                <a:ea typeface="Helvetica Oblique" charset="0"/>
                <a:cs typeface="Helvetica Oblique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Paper Author 1 (Company), Paper Author 2 (Company), 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Paper Author 3 (Company)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8F06AD6-42B1-B840-A60B-21B227430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20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40460" y="1143620"/>
            <a:ext cx="9527341" cy="45100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226577" y="182767"/>
            <a:ext cx="10479859" cy="863805"/>
          </a:xfrm>
          <a:prstGeom prst="rect">
            <a:avLst/>
          </a:prstGeom>
        </p:spPr>
        <p:txBody>
          <a:bodyPr/>
          <a:lstStyle>
            <a:lvl1pPr algn="l">
              <a:defRPr sz="3733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A18E4D6-471A-2C43-A336-950ABA1D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ic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2174" y="1240141"/>
            <a:ext cx="4789885" cy="3464984"/>
          </a:xfrm>
          <a:prstGeom prst="rect">
            <a:avLst/>
          </a:prstGeom>
        </p:spPr>
        <p:txBody>
          <a:bodyPr/>
          <a:lstStyle>
            <a:lvl1pPr marL="243834" indent="-243834"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67" b="1" i="0">
                <a:latin typeface="Helvetica" charset="0"/>
                <a:ea typeface="Helvetica" charset="0"/>
                <a:cs typeface="Helvetica" charset="0"/>
              </a:defRPr>
            </a:lvl1pPr>
            <a:lvl2pPr marL="853419" indent="-243834">
              <a:spcBef>
                <a:spcPts val="0"/>
              </a:spcBef>
              <a:spcAft>
                <a:spcPts val="800"/>
              </a:spcAft>
              <a:buFont typeface="Courier New" charset="0"/>
              <a:buChar char="o"/>
              <a:defRPr sz="1467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1280128" indent="-182875">
              <a:spcBef>
                <a:spcPts val="0"/>
              </a:spcBef>
              <a:spcAft>
                <a:spcPts val="800"/>
              </a:spcAft>
              <a:defRPr sz="1467" b="0" i="1">
                <a:latin typeface="Helvetica Light Oblique" charset="0"/>
                <a:ea typeface="Helvetica Light Oblique" charset="0"/>
                <a:cs typeface="Helvetica Light Oblique" charset="0"/>
              </a:defRPr>
            </a:lvl3pPr>
            <a:lvl4pPr marL="1767796" indent="-182875">
              <a:spcBef>
                <a:spcPts val="0"/>
              </a:spcBef>
              <a:spcAft>
                <a:spcPts val="800"/>
              </a:spcAft>
              <a:defRPr sz="1333"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2255464" indent="-182875">
              <a:spcBef>
                <a:spcPts val="0"/>
              </a:spcBef>
              <a:spcAft>
                <a:spcPts val="800"/>
              </a:spcAft>
              <a:defRPr sz="1333"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901471" y="1251513"/>
            <a:ext cx="5902111" cy="4477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226577" y="182767"/>
            <a:ext cx="10479859" cy="863805"/>
          </a:xfrm>
          <a:prstGeom prst="rect">
            <a:avLst/>
          </a:prstGeom>
        </p:spPr>
        <p:txBody>
          <a:bodyPr/>
          <a:lstStyle>
            <a:lvl1pPr algn="l">
              <a:defRPr sz="3733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0BF98AA-79C3-D740-AD32-53210B444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31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2174" y="1240141"/>
            <a:ext cx="4789885" cy="3464984"/>
          </a:xfrm>
          <a:prstGeom prst="rect">
            <a:avLst/>
          </a:prstGeom>
        </p:spPr>
        <p:txBody>
          <a:bodyPr/>
          <a:lstStyle>
            <a:lvl1pPr marL="243834" indent="-243834"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67" b="1" i="0">
                <a:latin typeface="Helvetica" charset="0"/>
                <a:ea typeface="Helvetica" charset="0"/>
                <a:cs typeface="Helvetica" charset="0"/>
              </a:defRPr>
            </a:lvl1pPr>
            <a:lvl2pPr marL="853419" indent="-243834">
              <a:spcBef>
                <a:spcPts val="0"/>
              </a:spcBef>
              <a:spcAft>
                <a:spcPts val="800"/>
              </a:spcAft>
              <a:buFont typeface="Courier New" charset="0"/>
              <a:buChar char="o"/>
              <a:defRPr sz="1467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1280128" indent="-182875">
              <a:spcBef>
                <a:spcPts val="0"/>
              </a:spcBef>
              <a:spcAft>
                <a:spcPts val="800"/>
              </a:spcAft>
              <a:defRPr sz="1467" b="0" i="1">
                <a:latin typeface="Helvetica Light Oblique" charset="0"/>
                <a:ea typeface="Helvetica Light Oblique" charset="0"/>
                <a:cs typeface="Helvetica Light Oblique" charset="0"/>
              </a:defRPr>
            </a:lvl3pPr>
            <a:lvl4pPr marL="1767796" indent="-182875">
              <a:spcBef>
                <a:spcPts val="0"/>
              </a:spcBef>
              <a:spcAft>
                <a:spcPts val="800"/>
              </a:spcAft>
              <a:defRPr sz="1333"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2255464" indent="-182875">
              <a:spcBef>
                <a:spcPts val="0"/>
              </a:spcBef>
              <a:spcAft>
                <a:spcPts val="800"/>
              </a:spcAft>
              <a:defRPr sz="1333"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85409" y="2093139"/>
            <a:ext cx="4067915" cy="33339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226577" y="182767"/>
            <a:ext cx="10479859" cy="863805"/>
          </a:xfrm>
          <a:prstGeom prst="rect">
            <a:avLst/>
          </a:prstGeom>
        </p:spPr>
        <p:txBody>
          <a:bodyPr/>
          <a:lstStyle>
            <a:lvl1pPr algn="l">
              <a:defRPr sz="3733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7196519" y="1241023"/>
            <a:ext cx="4067595" cy="6902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B470DD-D764-0D41-8CF5-E5FD7F32F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6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6A43-0E84-4732-B711-8D28CD87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763F-C6C5-40FB-A2B1-5DCDC392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343C-F5C5-4CBD-8CE6-D0E2552B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28CE896-619B-44F9-BE7F-139D1400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9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512136" y="990600"/>
            <a:ext cx="9397408" cy="1972979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32344" y="3279351"/>
            <a:ext cx="7505869" cy="846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32344" y="4470197"/>
            <a:ext cx="7505869" cy="846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1">
                <a:solidFill>
                  <a:schemeClr val="bg1"/>
                </a:solidFill>
                <a:latin typeface="Helvetica Oblique" charset="0"/>
                <a:ea typeface="Helvetica Oblique" charset="0"/>
                <a:cs typeface="Helvetica Oblique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36F0F65-E559-4B47-9CB2-B8A9CBE54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88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226577" y="182767"/>
            <a:ext cx="10479859" cy="863805"/>
          </a:xfrm>
          <a:prstGeom prst="rect">
            <a:avLst/>
          </a:prstGeom>
        </p:spPr>
        <p:txBody>
          <a:bodyPr/>
          <a:lstStyle>
            <a:lvl1pPr algn="l">
              <a:defRPr sz="3733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987556" y="1909964"/>
            <a:ext cx="2859185" cy="2772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09585" indent="0">
              <a:buNone/>
              <a:defRPr sz="1600">
                <a:solidFill>
                  <a:schemeClr val="tx1"/>
                </a:solidFill>
              </a:defRPr>
            </a:lvl2pPr>
            <a:lvl3pPr marL="1219170" indent="0">
              <a:buNone/>
              <a:defRPr sz="1600">
                <a:solidFill>
                  <a:schemeClr val="tx1"/>
                </a:solidFill>
              </a:defRPr>
            </a:lvl3pPr>
            <a:lvl4pPr marL="1828754" indent="0">
              <a:buNone/>
              <a:defRPr sz="1600">
                <a:solidFill>
                  <a:schemeClr val="tx1"/>
                </a:solidFill>
              </a:defRPr>
            </a:lvl4pPr>
            <a:lvl5pPr marL="2438339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49148" y="1424198"/>
            <a:ext cx="3485288" cy="32691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232532" y="1424198"/>
            <a:ext cx="3485288" cy="32691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27888" y="4736819"/>
            <a:ext cx="3528128" cy="1035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09585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219170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828754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438339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211272" y="4736819"/>
            <a:ext cx="3528128" cy="1035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09585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219170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828754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438339" indent="0">
              <a:buNone/>
              <a:defRPr sz="1867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39D7A60-94C3-EE48-B3AE-0DB55AC08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32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530E20D-BAC1-DE48-9A60-2C01614DA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356351"/>
            <a:ext cx="14006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11740327" y="6356350"/>
            <a:ext cx="5357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806" y="90575"/>
            <a:ext cx="1028575" cy="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3776" y="841302"/>
            <a:ext cx="1876550" cy="186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481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11497134" y="6356350"/>
            <a:ext cx="5357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181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259E29B8-69B3-4461-B37F-0DBB9DC047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C7E9E7-7333-4EF5-9FC3-4CEF923EA801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D2A95714-9F6E-48DD-9ED6-94BDDECF0F4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9598F92-4036-449A-A381-281AC133F93A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A04830E-5424-4362-9CD6-60CBCC39C20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Ruler">
            <a:extLst>
              <a:ext uri="{FF2B5EF4-FFF2-40B4-BE49-F238E27FC236}">
                <a16:creationId xmlns:a16="http://schemas.microsoft.com/office/drawing/2014/main" id="{DBE24C15-4489-4BF7-A20E-4FEB0A1A667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DB098C-E5AE-4364-A913-1C8D462BF9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A6D359-A1D3-413C-8281-5A2E7EEE320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7D9A44-D64C-4D5A-B183-958220A4996C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4F8A2C-8776-4D1A-93D7-4590C0622121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1CB2CF-6B6F-48D5-8365-33EC34BA80A0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58D058-1610-4C89-9349-E009140E28F5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43F61-B1FA-44F3-81EC-3FF4A1864B3B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A99D48-7BDC-4896-BBA2-67770AABD231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3F7266-53C6-4879-8513-A4486B8FC303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65021D-7CFB-4445-8798-684D88150AE5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2AFDE6-7C63-49EA-B242-2927A8B9902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52C539-DDC5-412A-AD14-69BA4ED96AF5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D93BA2-F008-40E1-825E-6CF327EC92DA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2E7C4B-6367-42C3-B536-906DE4FD552D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78576E-5C4A-48E5-B281-76308E82DB77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B39927-09E1-467A-8149-FE7A19A30F66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32B564-C1C7-4C1A-8066-81D90765D42D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267B10-9154-4C28-9140-3AF5C2021E44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90F9B9-A40C-41F9-B489-C1D87E71C101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peaker Name">
            <a:extLst>
              <a:ext uri="{FF2B5EF4-FFF2-40B4-BE49-F238E27FC236}">
                <a16:creationId xmlns:a16="http://schemas.microsoft.com/office/drawing/2014/main" id="{88104DA9-6CD2-4C4F-A6AE-C5D0CD6E0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Speaker Name</a:t>
            </a:r>
          </a:p>
        </p:txBody>
      </p:sp>
      <p:sp>
        <p:nvSpPr>
          <p:cNvPr id="37" name="Text Placeholder 128">
            <a:extLst>
              <a:ext uri="{FF2B5EF4-FFF2-40B4-BE49-F238E27FC236}">
                <a16:creationId xmlns:a16="http://schemas.microsoft.com/office/drawing/2014/main" id="{69D5EB8D-3B85-4059-8F34-4BFB6D0DE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/>
              <a:t>YYYY.MM.DD</a:t>
            </a:r>
          </a:p>
        </p:txBody>
      </p:sp>
      <p:sp>
        <p:nvSpPr>
          <p:cNvPr id="38" name="Speaker Title">
            <a:extLst>
              <a:ext uri="{FF2B5EF4-FFF2-40B4-BE49-F238E27FC236}">
                <a16:creationId xmlns:a16="http://schemas.microsoft.com/office/drawing/2014/main" id="{0D9078F8-E937-4EF3-AC9B-A84856FA9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Speaker Title / Company Name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7A92962A-B660-43F3-9C7C-C1CD756ED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1456875"/>
            <a:ext cx="9372600" cy="1336928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Title Slide Layout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49378-BFD9-43A8-8DB2-52BE426047C8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35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B43DC9BF-B86E-41C3-9025-257603C6C4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C20BBD-F2FD-4A4D-B556-572D7207BCE8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/>
          </a:p>
        </p:txBody>
      </p:sp>
      <p:grpSp>
        <p:nvGrpSpPr>
          <p:cNvPr id="34" name="Logo">
            <a:extLst>
              <a:ext uri="{FF2B5EF4-FFF2-40B4-BE49-F238E27FC236}">
                <a16:creationId xmlns:a16="http://schemas.microsoft.com/office/drawing/2014/main" id="{E3F269C9-4FA8-4772-AD37-31EE93FFE59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9D9C9E1-25E5-483A-B7BC-660D3D3BFE4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8453535-0FA3-4BC2-896D-B75809B1977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Ruler">
            <a:extLst>
              <a:ext uri="{FF2B5EF4-FFF2-40B4-BE49-F238E27FC236}">
                <a16:creationId xmlns:a16="http://schemas.microsoft.com/office/drawing/2014/main" id="{70E5BD5C-60C7-4101-99EB-CFC9224AD7B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01E02-F838-4187-B559-8AAE85AB8E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04FBA9-913D-4B32-AC77-21FE53C0763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620BDF-DEE5-4359-9427-F80C2D3B2F2A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9FFEF8-C551-442A-BFBE-82B27BAA70D4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0E7191-0FEE-4B6B-AAE0-7E6505AAFF96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B20760-2C74-490B-8779-0A3CEC331376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C7CD8C-10E9-4C4D-AF46-8EAA7E7B84D7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9DBD41-B998-4B1C-A2AD-746277984ECF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011DFB-F9A6-4F90-A169-06A40F2D4491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CB742D-4AAE-446A-95AF-D86CE705B38D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622024-A6FB-4862-AAA9-378E17CB2F6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DF8BE4-F228-4207-9F16-38714201F036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0D7718-987E-4A31-88D8-257BD9D16439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895AC8-2DE9-4C57-9175-D6619461AA6A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15B7B8D-36D9-46DB-BDD6-8D7FCA31766A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1AF8FD-CBB7-47C3-92D4-68F412B850C3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5397F3-9A79-4A57-9C34-2D06B47E2F34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7F042D-D6EC-49C7-8409-4FB587063A25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47560C-6D83-4B1E-A656-E798CCE71DB3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peaker Name">
            <a:extLst>
              <a:ext uri="{FF2B5EF4-FFF2-40B4-BE49-F238E27FC236}">
                <a16:creationId xmlns:a16="http://schemas.microsoft.com/office/drawing/2014/main" id="{0D03EEEE-B07B-48F4-B55F-C322BA4FCC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Speaker Name</a:t>
            </a:r>
          </a:p>
        </p:txBody>
      </p:sp>
      <p:sp>
        <p:nvSpPr>
          <p:cNvPr id="58" name="Text Placeholder 128">
            <a:extLst>
              <a:ext uri="{FF2B5EF4-FFF2-40B4-BE49-F238E27FC236}">
                <a16:creationId xmlns:a16="http://schemas.microsoft.com/office/drawing/2014/main" id="{02F3F674-6E3E-4B4F-A461-192B2E1A3E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/>
              <a:t>YYYY.MM.DD</a:t>
            </a:r>
          </a:p>
        </p:txBody>
      </p:sp>
      <p:sp>
        <p:nvSpPr>
          <p:cNvPr id="59" name="Speaker Title">
            <a:extLst>
              <a:ext uri="{FF2B5EF4-FFF2-40B4-BE49-F238E27FC236}">
                <a16:creationId xmlns:a16="http://schemas.microsoft.com/office/drawing/2014/main" id="{058F1415-E1D6-47DA-A185-76C3FC2257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Speaker Title / Company Name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5B3A83E2-FA5C-4BC9-8B76-2DE81BEB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3329295" y="2440333"/>
            <a:ext cx="5533406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 algn="ctr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/>
              <a:t>subtitle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4F1EC20-D177-4F9A-AF02-5ABB483C6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935570"/>
            <a:ext cx="9372600" cy="1335024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Title Slide</a:t>
            </a:r>
            <a:br>
              <a:rPr lang="en-US"/>
            </a:br>
            <a:r>
              <a:rPr lang="en-US"/>
              <a:t>with Subtitle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DA467-6522-4105-A238-D69A42AC0280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48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ure">
            <a:extLst>
              <a:ext uri="{FF2B5EF4-FFF2-40B4-BE49-F238E27FC236}">
                <a16:creationId xmlns:a16="http://schemas.microsoft.com/office/drawing/2014/main" id="{8069FB3F-2D73-4C3F-A7A8-E6A22F71C3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44ECD5-A100-4CBB-BE85-5E2DB939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034" b="37183"/>
          <a:stretch/>
        </p:blipFill>
        <p:spPr>
          <a:xfrm>
            <a:off x="0" y="5372101"/>
            <a:ext cx="2354138" cy="1485900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1C588A51-7159-4E94-9856-B64483B8F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479908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/>
              <a:t>Subtitle (Delete if not used)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DB11C21-4702-4664-8D59-793314F8E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528919"/>
            <a:ext cx="9372600" cy="12143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Segue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2D0D-2EA4-4CCE-90FA-A02A78C358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61C9BF-9222-4B2A-A19A-B5A2710D93B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507CC42B-659C-4CD4-9F20-358BBD7B0A6B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8801B8-52B3-47AC-9853-2375E256E3A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F20CB9-4127-4672-B9D3-714FA916023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3200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1506802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398775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07E-CFD3-4F38-A55A-42BDB9BC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DBDCE-E32F-4381-96AF-9D9306158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B4E3-2E0D-47C5-ADF5-A4EE9013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4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08776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BA35-76C2-4ED8-B770-6CBDC27C82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187FFC-2B63-49CE-B2BC-B238E1BC7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4041076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7D5292-8D24-405D-9E5D-79D2DD40F6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9016" y="1802869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89298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4F64A-6956-41D3-B0E4-CCC3453A7F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30608-2773-46C2-905B-B17C3B831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3182671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9E3BF3-DA31-48DD-AC45-91FC2DBAAD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51704" y="0"/>
            <a:ext cx="6940296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82296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below to insert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1368"/>
            <a:ext cx="4206240" cy="44805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420624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(D.I.N.U.)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D051183-1C65-4067-A80F-CAB4F09E8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72339"/>
            <a:ext cx="4206240" cy="49244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Photo Right Layout</a:t>
            </a:r>
          </a:p>
        </p:txBody>
      </p:sp>
    </p:spTree>
    <p:extLst>
      <p:ext uri="{BB962C8B-B14F-4D97-AF65-F5344CB8AC3E}">
        <p14:creationId xmlns:p14="http://schemas.microsoft.com/office/powerpoint/2010/main" val="538053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Numbered One Column Layout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4DE42E10-C02B-493C-892E-5A8A326E78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 marL="344488" indent="-344488">
              <a:buFont typeface="+mj-lt"/>
              <a:buAutoNum type="arabicPeriod"/>
              <a:tabLst>
                <a:tab pos="288925" algn="l"/>
              </a:tabLst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5938" indent="-163513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7388" indent="-163513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60425" indent="-171450">
              <a:defRPr/>
            </a:lvl4pPr>
            <a:lvl5pPr marL="1031875" indent="-171450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840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4A056E-0A81-49A4-A1E8-EC8E2D83F6A9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0" y="447"/>
            <a:ext cx="12192000" cy="6857107"/>
          </a:xfrm>
          <a:solidFill>
            <a:schemeClr val="bg1">
              <a:lumMod val="85000"/>
            </a:schemeClr>
          </a:solidFill>
        </p:spPr>
        <p:txBody>
          <a:bodyPr bIns="640080" anchor="ctr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below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8114020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 (Delete if not used)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06E54C9-A448-4577-8FFC-86B9235556E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49261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750D041D-3D23-45A0-B825-F6942FB33899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49261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34408D2-7305-44BD-88E2-4782253029F6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49261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E057395-5D60-4151-A3F4-BD3C26F517E0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2724005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82EC2578-E69B-48E7-9A0D-509C4DCB31EA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724005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7D0D4746-2A3C-4008-AE56-9C971679424A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2724005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FCA5D73-8894-4E23-A184-A54E0EC5A0EE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499874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6ACBD5C3-DCFC-4051-9545-03D3162522D6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99874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A66F51C-4B75-45D7-A374-BEBFC16F4525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99874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892A4E8F-9D23-4A3B-9CF3-6E98766A0FC3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7273493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C4C030-205C-4BEE-910F-AE86E4049451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273493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FC23546C-CAC0-4FD6-8C62-1F4F217EC83D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7273493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84AFB79-D26E-4F3D-8A40-6D479CF90DB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54823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97A7121-A588-46B7-AF5B-FDF684B00905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954823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89C5946B-4047-4FB3-AC49-D0F9A0F37808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954823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077E-289F-4AAE-B3F6-9B318C828A23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F685A-9886-45FB-8B04-AB8597A67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Photo Mosaic Layout</a:t>
            </a:r>
          </a:p>
        </p:txBody>
      </p:sp>
    </p:spTree>
    <p:extLst>
      <p:ext uri="{BB962C8B-B14F-4D97-AF65-F5344CB8AC3E}">
        <p14:creationId xmlns:p14="http://schemas.microsoft.com/office/powerpoint/2010/main" val="26082300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CE3183E7-4A32-4F91-8AF8-C43C846072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6819" y="5140292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819" y="4734027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86824591-1B5F-489A-9593-4CEFC4B3E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819" y="1454532"/>
            <a:ext cx="8636427" cy="327949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91440" rIns="182880" bIns="91440" rtlCol="0" anchor="t">
            <a:no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Quote layout.</a:t>
            </a:r>
          </a:p>
        </p:txBody>
      </p:sp>
      <p:grpSp>
        <p:nvGrpSpPr>
          <p:cNvPr id="22" name="Quote_Box">
            <a:extLst>
              <a:ext uri="{FF2B5EF4-FFF2-40B4-BE49-F238E27FC236}">
                <a16:creationId xmlns:a16="http://schemas.microsoft.com/office/drawing/2014/main" id="{16644DA2-FD5C-4132-871A-2F4CC3B9C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850" y="1454532"/>
            <a:ext cx="648005" cy="648005"/>
            <a:chOff x="1127850" y="1457847"/>
            <a:chExt cx="648005" cy="648005"/>
          </a:xfrm>
        </p:grpSpPr>
        <p:sp>
          <p:nvSpPr>
            <p:cNvPr id="23" name="Quote_Box">
              <a:extLst>
                <a:ext uri="{FF2B5EF4-FFF2-40B4-BE49-F238E27FC236}">
                  <a16:creationId xmlns:a16="http://schemas.microsoft.com/office/drawing/2014/main" id="{F8742923-446F-4F3E-A318-7D750E032EAE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4" name="Icon">
              <a:extLst>
                <a:ext uri="{FF2B5EF4-FFF2-40B4-BE49-F238E27FC236}">
                  <a16:creationId xmlns:a16="http://schemas.microsoft.com/office/drawing/2014/main" id="{64D02E25-A2AE-488C-8479-BFF4596F0CD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22BC-764C-491D-888B-64DE8D2F75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3BF195AF-9651-4702-B588-B7C0FCFE2DB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7" name="Logo">
            <a:extLst>
              <a:ext uri="{FF2B5EF4-FFF2-40B4-BE49-F238E27FC236}">
                <a16:creationId xmlns:a16="http://schemas.microsoft.com/office/drawing/2014/main" id="{D793CBCB-9D3E-4FB2-9244-94F5FE9EB03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CA6D27F-C163-4B78-8C9F-63F81E7A86B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CF469B8-42CE-43E7-A089-ED56DA2D857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1718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0038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038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0383" y="1630264"/>
            <a:ext cx="507306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/>
              <a:t>Two quote layout.</a:t>
            </a:r>
          </a:p>
        </p:txBody>
      </p:sp>
      <p:grpSp>
        <p:nvGrpSpPr>
          <p:cNvPr id="106" name="Quote_Box">
            <a:extLst>
              <a:ext uri="{FF2B5EF4-FFF2-40B4-BE49-F238E27FC236}">
                <a16:creationId xmlns:a16="http://schemas.microsoft.com/office/drawing/2014/main" id="{ABCF5F15-1C99-4B5F-A62C-06821A1D013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00383" y="1115459"/>
            <a:ext cx="509542" cy="509542"/>
            <a:chOff x="1127850" y="1457847"/>
            <a:chExt cx="648005" cy="648005"/>
          </a:xfrm>
        </p:grpSpPr>
        <p:sp>
          <p:nvSpPr>
            <p:cNvPr id="107" name="Quote_Box">
              <a:extLst>
                <a:ext uri="{FF2B5EF4-FFF2-40B4-BE49-F238E27FC236}">
                  <a16:creationId xmlns:a16="http://schemas.microsoft.com/office/drawing/2014/main" id="{BBFBCDF7-264A-4503-9A4A-3935E8AFA29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8" name="Icon">
              <a:extLst>
                <a:ext uri="{FF2B5EF4-FFF2-40B4-BE49-F238E27FC236}">
                  <a16:creationId xmlns:a16="http://schemas.microsoft.com/office/drawing/2014/main" id="{D21F579F-48BF-483D-8137-FE8CA23EA9A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111" y="1630264"/>
            <a:ext cx="506985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/>
              <a:t>Two quote layout.</a:t>
            </a:r>
          </a:p>
        </p:txBody>
      </p:sp>
      <p:grpSp>
        <p:nvGrpSpPr>
          <p:cNvPr id="7" name="Quote_Box">
            <a:extLst>
              <a:ext uri="{FF2B5EF4-FFF2-40B4-BE49-F238E27FC236}">
                <a16:creationId xmlns:a16="http://schemas.microsoft.com/office/drawing/2014/main" id="{9668343F-8517-4F28-87DB-A2A07E8FB7E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7112" y="1115459"/>
            <a:ext cx="509542" cy="509542"/>
            <a:chOff x="1127850" y="1457847"/>
            <a:chExt cx="648005" cy="648005"/>
          </a:xfrm>
        </p:grpSpPr>
        <p:sp>
          <p:nvSpPr>
            <p:cNvPr id="36" name="Quote_Box">
              <a:extLst>
                <a:ext uri="{FF2B5EF4-FFF2-40B4-BE49-F238E27FC236}">
                  <a16:creationId xmlns:a16="http://schemas.microsoft.com/office/drawing/2014/main" id="{42E56F5C-3AEB-4DE3-8888-7B24F0EA495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Icon">
              <a:extLst>
                <a:ext uri="{FF2B5EF4-FFF2-40B4-BE49-F238E27FC236}">
                  <a16:creationId xmlns:a16="http://schemas.microsoft.com/office/drawing/2014/main" id="{3DF19E5B-CFF4-45C8-B61A-F63CA122FB9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EF5EE-3B70-4DA9-9CA4-B61782592FB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FC713103-2866-494C-A53B-1AB3D87EEA7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Logo">
            <a:extLst>
              <a:ext uri="{FF2B5EF4-FFF2-40B4-BE49-F238E27FC236}">
                <a16:creationId xmlns:a16="http://schemas.microsoft.com/office/drawing/2014/main" id="{CB047E31-151D-47D0-80D7-E717E2B69221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EA3A2DC-1140-4EDC-B868-8D42AE958DD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21CE29-24BB-4400-BA45-0223522B7F77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410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110" name="Affiliation">
            <a:extLst>
              <a:ext uri="{FF2B5EF4-FFF2-40B4-BE49-F238E27FC236}">
                <a16:creationId xmlns:a16="http://schemas.microsoft.com/office/drawing/2014/main" id="{03391EED-1D97-47E6-8177-6C95A2471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784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111" name="Name">
            <a:extLst>
              <a:ext uri="{FF2B5EF4-FFF2-40B4-BE49-F238E27FC236}">
                <a16:creationId xmlns:a16="http://schemas.microsoft.com/office/drawing/2014/main" id="{F8ADE435-12F0-4A39-B8D8-C041290A99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784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F508999A-BE23-41E9-BBE2-1DC9042691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784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/>
              <a:t>Three quote layout.</a:t>
            </a:r>
          </a:p>
        </p:txBody>
      </p:sp>
      <p:sp>
        <p:nvSpPr>
          <p:cNvPr id="113" name="Quote_Box">
            <a:extLst>
              <a:ext uri="{FF2B5EF4-FFF2-40B4-BE49-F238E27FC236}">
                <a16:creationId xmlns:a16="http://schemas.microsoft.com/office/drawing/2014/main" id="{63E5C30B-475D-4271-B492-051282960614}"/>
              </a:ext>
            </a:extLst>
          </p:cNvPr>
          <p:cNvSpPr/>
          <p:nvPr userDrawn="1"/>
        </p:nvSpPr>
        <p:spPr>
          <a:xfrm>
            <a:off x="8127844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Icon">
            <a:extLst>
              <a:ext uri="{FF2B5EF4-FFF2-40B4-BE49-F238E27FC236}">
                <a16:creationId xmlns:a16="http://schemas.microsoft.com/office/drawing/2014/main" id="{6207C573-4A51-45AB-8A2D-1B0EC0E0CF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263899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472940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472940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472940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/>
              <a:t>Three quote layout.</a:t>
            </a:r>
          </a:p>
        </p:txBody>
      </p:sp>
      <p:sp>
        <p:nvSpPr>
          <p:cNvPr id="107" name="Quote_Box">
            <a:extLst>
              <a:ext uri="{FF2B5EF4-FFF2-40B4-BE49-F238E27FC236}">
                <a16:creationId xmlns:a16="http://schemas.microsoft.com/office/drawing/2014/main" id="{BBFBCDF7-264A-4503-9A4A-3935E8AFA293}"/>
              </a:ext>
            </a:extLst>
          </p:cNvPr>
          <p:cNvSpPr/>
          <p:nvPr userDrawn="1"/>
        </p:nvSpPr>
        <p:spPr>
          <a:xfrm>
            <a:off x="4471995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Icon">
            <a:extLst>
              <a:ext uri="{FF2B5EF4-FFF2-40B4-BE49-F238E27FC236}">
                <a16:creationId xmlns:a16="http://schemas.microsoft.com/office/drawing/2014/main" id="{D21F579F-48BF-483D-8137-FE8CA23EA9A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08050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1711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/>
              <a:t>Three quote layout.</a:t>
            </a:r>
          </a:p>
        </p:txBody>
      </p:sp>
      <p:sp>
        <p:nvSpPr>
          <p:cNvPr id="36" name="Quote_Box">
            <a:extLst>
              <a:ext uri="{FF2B5EF4-FFF2-40B4-BE49-F238E27FC236}">
                <a16:creationId xmlns:a16="http://schemas.microsoft.com/office/drawing/2014/main" id="{42E56F5C-3AEB-4DE3-8888-7B24F0EA4953}"/>
              </a:ext>
            </a:extLst>
          </p:cNvPr>
          <p:cNvSpPr/>
          <p:nvPr userDrawn="1"/>
        </p:nvSpPr>
        <p:spPr>
          <a:xfrm>
            <a:off x="817112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Icon">
            <a:extLst>
              <a:ext uri="{FF2B5EF4-FFF2-40B4-BE49-F238E27FC236}">
                <a16:creationId xmlns:a16="http://schemas.microsoft.com/office/drawing/2014/main" id="{3DF19E5B-CFF4-45C8-B61A-F63CA122FB9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53167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9D31E-8183-451E-99A7-97F7D20575CB}"/>
              </a:ext>
            </a:extLst>
          </p:cNvPr>
          <p:cNvSpPr>
            <a:spLocks noGrp="1"/>
          </p:cNvSpPr>
          <p:nvPr userDrawn="1"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64FA7F3B-629E-4994-9D8D-543F3F50ED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8D803CD8-0215-4AF5-8112-85A0C960BE0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FE609AA-87CA-4AAA-86B8-3A5F58ED1C2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A9110DB-3204-4593-B863-F03340BAE92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685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ure">
            <a:extLst>
              <a:ext uri="{FF2B5EF4-FFF2-40B4-BE49-F238E27FC236}">
                <a16:creationId xmlns:a16="http://schemas.microsoft.com/office/drawing/2014/main" id="{1E4985FC-C4A1-4C4E-9D8B-E1EF235D55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54FD730-BB81-4C20-B6E9-3E0B048CAC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1463040"/>
            <a:ext cx="11292840" cy="3785616"/>
          </a:xfrm>
        </p:spPr>
        <p:txBody>
          <a:bodyPr anchor="ctr"/>
          <a:lstStyle>
            <a:lvl1pPr algn="ctr">
              <a:lnSpc>
                <a:spcPct val="90000"/>
              </a:lnSpc>
              <a:def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/>
              <a:t>Large statement layout.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D9AE906-1DB3-4285-A68A-0F8B8AC97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E814A0-99D6-40C5-A745-5C658684C0F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Logo">
            <a:extLst>
              <a:ext uri="{FF2B5EF4-FFF2-40B4-BE49-F238E27FC236}">
                <a16:creationId xmlns:a16="http://schemas.microsoft.com/office/drawing/2014/main" id="{CBA27C52-51B0-46E5-A354-FDA0C0E69C9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AE504F3-CE1B-4FFA-90CB-0DB30ADE04C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7EEFBCB-3E60-4B8E-989D-3A4D50513D2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5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00F-BA9E-4734-ADD7-E5F27F7A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356"/>
            <a:ext cx="12192000" cy="670402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4329-DA73-4E18-918D-E8C2506A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E961-16FF-4DF3-BBB3-00F5FA35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01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D815A8-0624-4A10-B1F3-C19B0E2331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59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F2D524AB-E282-4686-B58B-641438DC9B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D298B8-A731-40B0-A82D-73E38F5E3C48}"/>
              </a:ext>
            </a:extLst>
          </p:cNvPr>
          <p:cNvSpPr/>
          <p:nvPr userDrawn="1"/>
        </p:nvSpPr>
        <p:spPr>
          <a:xfrm>
            <a:off x="2990868" y="1895475"/>
            <a:ext cx="6496032" cy="2883030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/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077A18B9-3018-42E0-8877-4E494677B9E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757744" y="2807676"/>
            <a:ext cx="4676512" cy="1097280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6A3BF12-9A81-464B-8E0D-17C715D2D57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C73C4CA-E0CE-41EC-A841-98AAB5DA855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5852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ID">
            <a:extLst>
              <a:ext uri="{FF2B5EF4-FFF2-40B4-BE49-F238E27FC236}">
                <a16:creationId xmlns:a16="http://schemas.microsoft.com/office/drawing/2014/main" id="{B01B4ED1-11E6-4650-B725-EC73B57E4A24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90" name="5-Columns">
              <a:extLst>
                <a:ext uri="{FF2B5EF4-FFF2-40B4-BE49-F238E27FC236}">
                  <a16:creationId xmlns:a16="http://schemas.microsoft.com/office/drawing/2014/main" id="{7FDABA8A-9F63-4CB3-AD6D-E3081FE4A134}"/>
                </a:ext>
              </a:extLst>
            </p:cNvPr>
            <p:cNvGrpSpPr/>
            <p:nvPr userDrawn="1"/>
          </p:nvGrpSpPr>
          <p:grpSpPr>
            <a:xfrm>
              <a:off x="457196" y="6369995"/>
              <a:ext cx="11284638" cy="66775"/>
              <a:chOff x="457196" y="6369995"/>
              <a:chExt cx="11284638" cy="66775"/>
            </a:xfrm>
            <a:solidFill>
              <a:schemeClr val="accent1">
                <a:lumMod val="40000"/>
                <a:lumOff val="60000"/>
                <a:alpha val="35000"/>
              </a:schemeClr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B8CCE06-2803-4BC4-8F52-8C22514AA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96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EE6688-BF23-4A0F-B580-67F2EB80DF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57020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867ECC9-01B8-4FD0-AA00-DB2A4DF6D4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56844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F74219B-904B-4014-A041-38C261EB9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56668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37F15D0-DE02-4884-B44D-921B540070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56491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1" name="Columns">
              <a:extLst>
                <a:ext uri="{FF2B5EF4-FFF2-40B4-BE49-F238E27FC236}">
                  <a16:creationId xmlns:a16="http://schemas.microsoft.com/office/drawing/2014/main" id="{CA147F0F-2720-4D14-BF12-11A0E876C4F5}"/>
                </a:ext>
              </a:extLst>
            </p:cNvPr>
            <p:cNvGrpSpPr/>
            <p:nvPr userDrawn="1"/>
          </p:nvGrpSpPr>
          <p:grpSpPr>
            <a:xfrm>
              <a:off x="450165" y="422030"/>
              <a:ext cx="11291670" cy="5868573"/>
              <a:chOff x="450165" y="422030"/>
              <a:chExt cx="11291670" cy="5868573"/>
            </a:xfrm>
            <a:solidFill>
              <a:schemeClr val="accent1">
                <a:lumMod val="40000"/>
                <a:lumOff val="60000"/>
                <a:alpha val="2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751839D-CEC1-45BE-9708-DAA3CE5F6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01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3028180-FC57-41E2-9874-BD949906CC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0987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428A839-7BAF-4979-A0EE-91F40C11FE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958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E8E5B971-2FFF-495D-904E-1754501FCD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929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31A14FD-E4E3-44E8-90C4-63354F192C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8900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25AFDC6-95BA-4E36-A7E5-2434D0A29B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871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716465D-EE0D-4453-A606-A83F187D3C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0842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DC79EC4-363A-4716-8E58-408C7D981B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13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9FF239A-FB3F-48EE-8991-0EE98B0258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784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42B26A2-737C-48BF-B21F-47EABB25FB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755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3076E2C-385C-42BA-8312-8A176F9204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472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B8902CC-F93D-4AE7-A8DC-25DC91A68D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06977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2" name="Half-Columns">
              <a:extLst>
                <a:ext uri="{FF2B5EF4-FFF2-40B4-BE49-F238E27FC236}">
                  <a16:creationId xmlns:a16="http://schemas.microsoft.com/office/drawing/2014/main" id="{204B2196-46C3-43E9-B91C-0070561E93CD}"/>
                </a:ext>
              </a:extLst>
            </p:cNvPr>
            <p:cNvGrpSpPr/>
            <p:nvPr userDrawn="1"/>
          </p:nvGrpSpPr>
          <p:grpSpPr>
            <a:xfrm>
              <a:off x="817594" y="422030"/>
              <a:ext cx="10556812" cy="5868573"/>
              <a:chOff x="817594" y="422030"/>
              <a:chExt cx="10556812" cy="5868573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4C2424A-DAE7-47F5-803E-8B0C3C4C0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5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F10CFA4-C33B-4610-8DB6-2E8EC6F92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30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B84BBF9-CCBD-4D1E-9F11-4BC2A4DEC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01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256665B-0348-4F3E-ACD5-FD9756A20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72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1724F5A-484B-49DE-9661-FAACDAE74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43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69D8861-3D05-4F47-A6E6-629CBE006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14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AF0C905-F3F8-4655-B2FF-297DA836C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85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5C9DF23-3824-4397-B5F3-CA748E254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56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810292C-F27F-4ADA-A818-ED47B4FDC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527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FA31E9E-A1D6-4A1F-A31B-8155BD763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98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DD4CF6-2B17-408C-B1A2-571FACF84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6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1F99D05-254F-46BB-9DB1-7A8273EE2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4406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Minor-Baselines">
              <a:extLst>
                <a:ext uri="{FF2B5EF4-FFF2-40B4-BE49-F238E27FC236}">
                  <a16:creationId xmlns:a16="http://schemas.microsoft.com/office/drawing/2014/main" id="{98E6344D-0E97-46AD-8557-F3655F4C668A}"/>
                </a:ext>
              </a:extLst>
            </p:cNvPr>
            <p:cNvGrpSpPr/>
            <p:nvPr userDrawn="1"/>
          </p:nvGrpSpPr>
          <p:grpSpPr>
            <a:xfrm>
              <a:off x="0" y="594635"/>
              <a:ext cx="12192000" cy="5523360"/>
              <a:chOff x="0" y="594635"/>
              <a:chExt cx="12192000" cy="55233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988CC1-B2D8-45F6-99EB-F0C991951B5A}"/>
                  </a:ext>
                </a:extLst>
              </p:cNvPr>
              <p:cNvCxnSpPr/>
              <p:nvPr userDrawn="1"/>
            </p:nvCxnSpPr>
            <p:spPr>
              <a:xfrm flipH="1">
                <a:off x="0" y="12850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C16D86-ECC2-46A0-98AD-FF37E7984488}"/>
                  </a:ext>
                </a:extLst>
              </p:cNvPr>
              <p:cNvCxnSpPr/>
              <p:nvPr userDrawn="1"/>
            </p:nvCxnSpPr>
            <p:spPr>
              <a:xfrm flipH="1">
                <a:off x="0" y="16302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3384F88-CFC2-485A-85E5-BC9A387E70FA}"/>
                  </a:ext>
                </a:extLst>
              </p:cNvPr>
              <p:cNvCxnSpPr/>
              <p:nvPr userDrawn="1"/>
            </p:nvCxnSpPr>
            <p:spPr>
              <a:xfrm flipH="1">
                <a:off x="0" y="19754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7C0AFBD-D26D-4ADF-A7A4-2C3FA6041EFE}"/>
                  </a:ext>
                </a:extLst>
              </p:cNvPr>
              <p:cNvCxnSpPr/>
              <p:nvPr userDrawn="1"/>
            </p:nvCxnSpPr>
            <p:spPr>
              <a:xfrm flipH="1">
                <a:off x="0" y="23206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B0F5EF3-3B04-4F24-AAF0-42DB116656FA}"/>
                  </a:ext>
                </a:extLst>
              </p:cNvPr>
              <p:cNvCxnSpPr/>
              <p:nvPr userDrawn="1"/>
            </p:nvCxnSpPr>
            <p:spPr>
              <a:xfrm flipH="1">
                <a:off x="0" y="26658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CEB7FB8-D33A-40E7-837C-1FA51F98C0D6}"/>
                  </a:ext>
                </a:extLst>
              </p:cNvPr>
              <p:cNvCxnSpPr/>
              <p:nvPr userDrawn="1"/>
            </p:nvCxnSpPr>
            <p:spPr>
              <a:xfrm flipH="1">
                <a:off x="0" y="301110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25582-EDFD-47F5-ADFD-07688165CA6C}"/>
                  </a:ext>
                </a:extLst>
              </p:cNvPr>
              <p:cNvCxnSpPr/>
              <p:nvPr userDrawn="1"/>
            </p:nvCxnSpPr>
            <p:spPr>
              <a:xfrm flipH="1">
                <a:off x="0" y="335631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EBB482-69CF-40F9-8E45-C88546A14A6E}"/>
                  </a:ext>
                </a:extLst>
              </p:cNvPr>
              <p:cNvCxnSpPr/>
              <p:nvPr userDrawn="1"/>
            </p:nvCxnSpPr>
            <p:spPr>
              <a:xfrm flipH="1">
                <a:off x="0" y="370152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E2B10BC-DCC9-40B3-82C4-86EB18E49EEC}"/>
                  </a:ext>
                </a:extLst>
              </p:cNvPr>
              <p:cNvCxnSpPr/>
              <p:nvPr userDrawn="1"/>
            </p:nvCxnSpPr>
            <p:spPr>
              <a:xfrm flipH="1">
                <a:off x="0" y="40467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E5809F8-35AA-4D63-B6C8-44DAA8666405}"/>
                  </a:ext>
                </a:extLst>
              </p:cNvPr>
              <p:cNvCxnSpPr/>
              <p:nvPr userDrawn="1"/>
            </p:nvCxnSpPr>
            <p:spPr>
              <a:xfrm flipH="1">
                <a:off x="0" y="43919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46BE4C-4471-46C7-A09E-442332E02E5B}"/>
                  </a:ext>
                </a:extLst>
              </p:cNvPr>
              <p:cNvCxnSpPr/>
              <p:nvPr userDrawn="1"/>
            </p:nvCxnSpPr>
            <p:spPr>
              <a:xfrm flipH="1">
                <a:off x="0" y="47371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2072814-59AF-4554-A7A1-BB6D9C0EED50}"/>
                  </a:ext>
                </a:extLst>
              </p:cNvPr>
              <p:cNvCxnSpPr/>
              <p:nvPr userDrawn="1"/>
            </p:nvCxnSpPr>
            <p:spPr>
              <a:xfrm flipH="1">
                <a:off x="0" y="50823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2D6D8F-072E-4B53-B77E-DC633C5DA123}"/>
                  </a:ext>
                </a:extLst>
              </p:cNvPr>
              <p:cNvCxnSpPr/>
              <p:nvPr userDrawn="1"/>
            </p:nvCxnSpPr>
            <p:spPr>
              <a:xfrm flipH="1">
                <a:off x="0" y="54275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36E0E73-A5E6-4E43-A3EA-1688EAC87F2E}"/>
                  </a:ext>
                </a:extLst>
              </p:cNvPr>
              <p:cNvCxnSpPr/>
              <p:nvPr userDrawn="1"/>
            </p:nvCxnSpPr>
            <p:spPr>
              <a:xfrm flipH="1">
                <a:off x="0" y="57727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64620E0-5F0B-419B-9A61-2736EE017C27}"/>
                  </a:ext>
                </a:extLst>
              </p:cNvPr>
              <p:cNvCxnSpPr/>
              <p:nvPr userDrawn="1"/>
            </p:nvCxnSpPr>
            <p:spPr>
              <a:xfrm flipH="1">
                <a:off x="0" y="9398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600B6D8-8A6B-4BA6-9922-580E6EF2B022}"/>
                  </a:ext>
                </a:extLst>
              </p:cNvPr>
              <p:cNvCxnSpPr/>
              <p:nvPr userDrawn="1"/>
            </p:nvCxnSpPr>
            <p:spPr>
              <a:xfrm flipH="1">
                <a:off x="0" y="5946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79A02F2-15A0-4404-89EA-FD88F74D3901}"/>
                  </a:ext>
                </a:extLst>
              </p:cNvPr>
              <p:cNvCxnSpPr/>
              <p:nvPr userDrawn="1"/>
            </p:nvCxnSpPr>
            <p:spPr>
              <a:xfrm flipH="1">
                <a:off x="0" y="61179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Major-Baselines">
              <a:extLst>
                <a:ext uri="{FF2B5EF4-FFF2-40B4-BE49-F238E27FC236}">
                  <a16:creationId xmlns:a16="http://schemas.microsoft.com/office/drawing/2014/main" id="{6BF42672-DF70-44F3-B7CA-14A6979B434F}"/>
                </a:ext>
              </a:extLst>
            </p:cNvPr>
            <p:cNvGrpSpPr/>
            <p:nvPr userDrawn="1"/>
          </p:nvGrpSpPr>
          <p:grpSpPr>
            <a:xfrm>
              <a:off x="0" y="767240"/>
              <a:ext cx="12192000" cy="5178150"/>
              <a:chOff x="0" y="767240"/>
              <a:chExt cx="12192000" cy="517815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9CF9ECB-458C-47D9-B4BC-21087E05A585}"/>
                  </a:ext>
                </a:extLst>
              </p:cNvPr>
              <p:cNvCxnSpPr/>
              <p:nvPr/>
            </p:nvCxnSpPr>
            <p:spPr>
              <a:xfrm flipH="1">
                <a:off x="0" y="14576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C496AA-6375-48D7-856A-D734E8E4CC99}"/>
                  </a:ext>
                </a:extLst>
              </p:cNvPr>
              <p:cNvCxnSpPr/>
              <p:nvPr/>
            </p:nvCxnSpPr>
            <p:spPr>
              <a:xfrm flipH="1">
                <a:off x="0" y="18028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EA394B-F758-47C2-8E09-4C30FE4E9810}"/>
                  </a:ext>
                </a:extLst>
              </p:cNvPr>
              <p:cNvCxnSpPr/>
              <p:nvPr/>
            </p:nvCxnSpPr>
            <p:spPr>
              <a:xfrm flipH="1">
                <a:off x="0" y="21480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2C99AEE-DED4-4917-B2D7-796AEC3A484F}"/>
                  </a:ext>
                </a:extLst>
              </p:cNvPr>
              <p:cNvCxnSpPr/>
              <p:nvPr/>
            </p:nvCxnSpPr>
            <p:spPr>
              <a:xfrm flipH="1">
                <a:off x="0" y="24932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C5D77AD-8508-45AD-834F-CE4F2430EA20}"/>
                  </a:ext>
                </a:extLst>
              </p:cNvPr>
              <p:cNvCxnSpPr/>
              <p:nvPr/>
            </p:nvCxnSpPr>
            <p:spPr>
              <a:xfrm flipH="1">
                <a:off x="0" y="283850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4E9F12A-A21A-40D7-AC40-55C2530CAAF2}"/>
                  </a:ext>
                </a:extLst>
              </p:cNvPr>
              <p:cNvCxnSpPr/>
              <p:nvPr/>
            </p:nvCxnSpPr>
            <p:spPr>
              <a:xfrm flipH="1">
                <a:off x="0" y="318371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75DAFB1-56AC-4F65-BCF8-63F8201D42F1}"/>
                  </a:ext>
                </a:extLst>
              </p:cNvPr>
              <p:cNvCxnSpPr/>
              <p:nvPr/>
            </p:nvCxnSpPr>
            <p:spPr>
              <a:xfrm flipH="1">
                <a:off x="0" y="352892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7C01E0A-93E3-4ED0-B575-9CCBF85B5EB0}"/>
                  </a:ext>
                </a:extLst>
              </p:cNvPr>
              <p:cNvCxnSpPr/>
              <p:nvPr/>
            </p:nvCxnSpPr>
            <p:spPr>
              <a:xfrm flipH="1">
                <a:off x="0" y="387413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EB4A7E-05D6-4483-9749-137062ABB64E}"/>
                  </a:ext>
                </a:extLst>
              </p:cNvPr>
              <p:cNvCxnSpPr/>
              <p:nvPr/>
            </p:nvCxnSpPr>
            <p:spPr>
              <a:xfrm flipH="1">
                <a:off x="0" y="42193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85FF42-7436-456C-B038-DF7FCC9B86C4}"/>
                  </a:ext>
                </a:extLst>
              </p:cNvPr>
              <p:cNvCxnSpPr/>
              <p:nvPr/>
            </p:nvCxnSpPr>
            <p:spPr>
              <a:xfrm flipH="1">
                <a:off x="0" y="45645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71B5F2E-D126-4777-9BB0-A0FAB3F2CAFD}"/>
                  </a:ext>
                </a:extLst>
              </p:cNvPr>
              <p:cNvCxnSpPr/>
              <p:nvPr/>
            </p:nvCxnSpPr>
            <p:spPr>
              <a:xfrm flipH="1">
                <a:off x="0" y="49097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0090F01-D3B0-4CC1-B868-3834E45B2BEF}"/>
                  </a:ext>
                </a:extLst>
              </p:cNvPr>
              <p:cNvCxnSpPr/>
              <p:nvPr/>
            </p:nvCxnSpPr>
            <p:spPr>
              <a:xfrm flipH="1">
                <a:off x="0" y="52549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49511C0-4CC6-4C57-BD16-06DFA68C5177}"/>
                  </a:ext>
                </a:extLst>
              </p:cNvPr>
              <p:cNvCxnSpPr/>
              <p:nvPr/>
            </p:nvCxnSpPr>
            <p:spPr>
              <a:xfrm flipH="1">
                <a:off x="0" y="56001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23DBF0E-1AA8-4FBC-BFCF-C35A665C6AAD}"/>
                  </a:ext>
                </a:extLst>
              </p:cNvPr>
              <p:cNvCxnSpPr/>
              <p:nvPr/>
            </p:nvCxnSpPr>
            <p:spPr>
              <a:xfrm flipH="1">
                <a:off x="0" y="59453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6F927AE-A157-4A95-BD1F-5D4003848AE5}"/>
                  </a:ext>
                </a:extLst>
              </p:cNvPr>
              <p:cNvCxnSpPr/>
              <p:nvPr/>
            </p:nvCxnSpPr>
            <p:spPr>
              <a:xfrm flipH="1">
                <a:off x="0" y="11124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F1893BF-3A5C-45A7-80A6-F95888D2C2E9}"/>
                  </a:ext>
                </a:extLst>
              </p:cNvPr>
              <p:cNvCxnSpPr/>
              <p:nvPr/>
            </p:nvCxnSpPr>
            <p:spPr>
              <a:xfrm flipH="1">
                <a:off x="0" y="7672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Margins">
              <a:extLst>
                <a:ext uri="{FF2B5EF4-FFF2-40B4-BE49-F238E27FC236}">
                  <a16:creationId xmlns:a16="http://schemas.microsoft.com/office/drawing/2014/main" id="{1987983C-C65D-47F1-8B52-9BB74C6156DF}"/>
                </a:ext>
              </a:extLst>
            </p:cNvPr>
            <p:cNvGrpSpPr/>
            <p:nvPr userDrawn="1"/>
          </p:nvGrpSpPr>
          <p:grpSpPr>
            <a:xfrm>
              <a:off x="0" y="-1"/>
              <a:ext cx="12192000" cy="6858001"/>
              <a:chOff x="0" y="-1"/>
              <a:chExt cx="12192000" cy="685800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D64F71A-57E0-44C6-B31D-7B42B82DD2CE}"/>
                  </a:ext>
                </a:extLst>
              </p:cNvPr>
              <p:cNvGrpSpPr/>
              <p:nvPr userDrawn="1"/>
            </p:nvGrpSpPr>
            <p:grpSpPr>
              <a:xfrm>
                <a:off x="450166" y="-1"/>
                <a:ext cx="11291668" cy="6858001"/>
                <a:chOff x="450166" y="-295422"/>
                <a:chExt cx="11291668" cy="749104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D8CFD01-2438-4217-AA3E-AC3BA160D143}"/>
                    </a:ext>
                  </a:extLst>
                </p:cNvPr>
                <p:cNvCxnSpPr/>
                <p:nvPr/>
              </p:nvCxnSpPr>
              <p:spPr>
                <a:xfrm>
                  <a:off x="450166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FDB0BB-10D1-469E-A843-451C93653F0B}"/>
                    </a:ext>
                  </a:extLst>
                </p:cNvPr>
                <p:cNvCxnSpPr/>
                <p:nvPr/>
              </p:nvCxnSpPr>
              <p:spPr>
                <a:xfrm>
                  <a:off x="11741834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3DA59C4-54B1-44E7-8615-E9D3B756CD6D}"/>
                  </a:ext>
                </a:extLst>
              </p:cNvPr>
              <p:cNvGrpSpPr/>
              <p:nvPr userDrawn="1"/>
            </p:nvGrpSpPr>
            <p:grpSpPr>
              <a:xfrm>
                <a:off x="0" y="422030"/>
                <a:ext cx="12192000" cy="5868573"/>
                <a:chOff x="0" y="422030"/>
                <a:chExt cx="12192000" cy="586857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5110C17-BFAC-419F-917B-35541EA792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42203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9E58F6F-92A5-473B-9FED-3D90ECE09E5D}"/>
                    </a:ext>
                  </a:extLst>
                </p:cNvPr>
                <p:cNvCxnSpPr/>
                <p:nvPr userDrawn="1"/>
              </p:nvCxnSpPr>
              <p:spPr>
                <a:xfrm>
                  <a:off x="0" y="6290603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0BD5319-1193-4438-BF01-B64CF6D0D212}"/>
                  </a:ext>
                </a:extLst>
              </p:cNvPr>
              <p:cNvGrpSpPr/>
              <p:nvPr userDrawn="1"/>
            </p:nvGrpSpPr>
            <p:grpSpPr>
              <a:xfrm>
                <a:off x="0" y="1457660"/>
                <a:ext cx="12192000" cy="345210"/>
                <a:chOff x="0" y="1457660"/>
                <a:chExt cx="12192000" cy="34521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D443DF1-4231-4D92-8DA5-C1F4B954AFC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45766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4C68D45-D4C2-497B-A9FF-6ADE11C36C5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80287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619620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B43DC9BF-B86E-41C3-9025-257603C6C4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246185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(No Tex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F06F61-6DD2-446B-987D-B384047C0878}"/>
              </a:ext>
            </a:extLst>
          </p:cNvPr>
          <p:cNvSpPr txBox="1">
            <a:spLocks/>
          </p:cNvSpPr>
          <p:nvPr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5" name="Logo">
            <a:extLst>
              <a:ext uri="{FF2B5EF4-FFF2-40B4-BE49-F238E27FC236}">
                <a16:creationId xmlns:a16="http://schemas.microsoft.com/office/drawing/2014/main" id="{56CEE073-8BD3-492B-BD4A-547A71C58B3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4CFB3E-CC68-4065-BA51-35CB29381FC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0F4F0DF-D1F7-485E-8B01-94A5F0B04E4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B5C1-1733-49B1-83F7-48444CAFE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8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20354895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3096578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887" y="400050"/>
            <a:ext cx="9015537" cy="5143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87" y="1717675"/>
            <a:ext cx="9017760" cy="3930650"/>
          </a:xfrm>
          <a:prstGeom prst="rect">
            <a:avLst/>
          </a:prstGeom>
        </p:spPr>
        <p:txBody>
          <a:bodyPr/>
          <a:lstStyle>
            <a:lvl2pPr>
              <a:spcBef>
                <a:spcPts val="10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141710" y="914400"/>
            <a:ext cx="8993942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Add Secondary Title in Keysight Gray (28 Pt)</a:t>
            </a:r>
          </a:p>
        </p:txBody>
      </p:sp>
    </p:spTree>
    <p:extLst>
      <p:ext uri="{BB962C8B-B14F-4D97-AF65-F5344CB8AC3E}">
        <p14:creationId xmlns:p14="http://schemas.microsoft.com/office/powerpoint/2010/main" val="23555713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us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9030081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1_One Colum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>
            <a:spLocks noGrp="1"/>
          </p:cNvSpPr>
          <p:nvPr>
            <p:ph type="body" idx="1"/>
          </p:nvPr>
        </p:nvSpPr>
        <p:spPr>
          <a:xfrm>
            <a:off x="449580" y="1802869"/>
            <a:ext cx="11292840" cy="447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262626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>
                <a:solidFill>
                  <a:srgbClr val="26262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62626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body" idx="2"/>
          </p:nvPr>
        </p:nvSpPr>
        <p:spPr>
          <a:xfrm>
            <a:off x="449201" y="920555"/>
            <a:ext cx="7453790" cy="39395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740014"/>
              </a:gs>
            </a:gsLst>
            <a:lin ang="5400000" scaled="0"/>
          </a:gradFill>
          <a:ln>
            <a:noFill/>
          </a:ln>
        </p:spPr>
        <p:txBody>
          <a:bodyPr spcFirstLastPara="1" wrap="square" lIns="137150" tIns="73150" rIns="137150" bIns="7315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62626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ftr" idx="11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242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B6FB-5FC5-4D92-820D-0570B1A5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9A36D-5AA9-40FC-9008-AB67BDD2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6C4A-3F1D-4EAD-A3D3-DDE99642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34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1_Two Colum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 txBox="1">
            <a:spLocks noGrp="1"/>
          </p:cNvSpPr>
          <p:nvPr>
            <p:ph type="body" idx="1"/>
          </p:nvPr>
        </p:nvSpPr>
        <p:spPr>
          <a:xfrm>
            <a:off x="6208776" y="1802869"/>
            <a:ext cx="5532120" cy="447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262626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>
                <a:solidFill>
                  <a:srgbClr val="26262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62626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body" idx="2"/>
          </p:nvPr>
        </p:nvSpPr>
        <p:spPr>
          <a:xfrm>
            <a:off x="449580" y="1802869"/>
            <a:ext cx="5532120" cy="447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>
                <a:solidFill>
                  <a:srgbClr val="26262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262626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>
                <a:solidFill>
                  <a:srgbClr val="26262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62626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body" idx="3"/>
          </p:nvPr>
        </p:nvSpPr>
        <p:spPr>
          <a:xfrm>
            <a:off x="449201" y="920555"/>
            <a:ext cx="7453790" cy="39395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740014"/>
              </a:gs>
            </a:gsLst>
            <a:lin ang="5400000" scaled="0"/>
          </a:gradFill>
          <a:ln>
            <a:noFill/>
          </a:ln>
        </p:spPr>
        <p:txBody>
          <a:bodyPr spcFirstLastPara="1" wrap="square" lIns="137150" tIns="73150" rIns="137150" bIns="7315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62626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ftr" idx="11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510-43DE-4BF0-A87F-71C22584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A018-A310-4558-805E-C05213813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FF5CD-7180-4E59-A463-009AD3E60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6184-957D-4DFE-9429-40CAF60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396E-7360-4EE7-A619-5B89FBA3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A5D1-9F26-4B9C-ACBB-3EA6BA5D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76CB7-A16F-47D9-8D47-98677804A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40767-4B25-4F29-80E5-38ADBC5A8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B0E4-C460-4E5E-A00C-7911C7EFD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91B2E-4E6E-4AE1-BE1F-67C68E02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DA1C9-D632-4E85-BC97-9E0DBEA3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B3A8C-F187-466C-8331-1674B786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3AA0-D1F3-4D43-99EE-72662B2E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6EF63-7D54-46E3-873A-70665819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99D83-DF43-48E7-B265-34780F4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7CA1000-7D8E-4FDA-9C68-2A6A4C31E8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925F07A-2E8B-4AB4-8002-8B6DD659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2E82A-14A2-4863-889F-77A7E56A2768}"/>
              </a:ext>
            </a:extLst>
          </p:cNvPr>
          <p:cNvSpPr/>
          <p:nvPr userDrawn="1"/>
        </p:nvSpPr>
        <p:spPr>
          <a:xfrm>
            <a:off x="0" y="266921"/>
            <a:ext cx="12192000" cy="85351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5AC606-D713-4A40-BCE7-250D6B73D055}"/>
              </a:ext>
            </a:extLst>
          </p:cNvPr>
          <p:cNvSpPr/>
          <p:nvPr userDrawn="1"/>
        </p:nvSpPr>
        <p:spPr>
          <a:xfrm>
            <a:off x="0" y="0"/>
            <a:ext cx="12192000" cy="2988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6166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37B5A-0270-484B-979D-3F2C92F0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0356"/>
            <a:ext cx="12191999" cy="67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1CFD9-472C-4427-BB8E-22F026EC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8825F6-308B-4930-A4DE-F34D10DC9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</p:spPr>
        <p:txBody>
          <a:bodyPr/>
          <a:lstStyle/>
          <a:p>
            <a:fld id="{028CE896-619B-44F9-BE7F-139D1400166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Image result for be boulder">
            <a:extLst>
              <a:ext uri="{FF2B5EF4-FFF2-40B4-BE49-F238E27FC236}">
                <a16:creationId xmlns:a16="http://schemas.microsoft.com/office/drawing/2014/main" id="{A02850F8-1625-4B68-9F8B-37BD7C1C26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7"/>
          <a:stretch/>
        </p:blipFill>
        <p:spPr bwMode="auto">
          <a:xfrm>
            <a:off x="95089" y="6150307"/>
            <a:ext cx="4741069" cy="70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19C620-D3D4-48E6-AE76-7413987BE33D}"/>
              </a:ext>
            </a:extLst>
          </p:cNvPr>
          <p:cNvSpPr/>
          <p:nvPr userDrawn="1"/>
        </p:nvSpPr>
        <p:spPr>
          <a:xfrm>
            <a:off x="0" y="6106396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031A8B-7B11-4E3F-B8BA-A8FEF324A355}"/>
              </a:ext>
            </a:extLst>
          </p:cNvPr>
          <p:cNvSpPr txBox="1"/>
          <p:nvPr userDrawn="1"/>
        </p:nvSpPr>
        <p:spPr>
          <a:xfrm>
            <a:off x="5829047" y="631783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 Digital Engineering Group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8BF474-C26E-4532-962B-1653046D6EE3}"/>
              </a:ext>
            </a:extLst>
          </p:cNvPr>
          <p:cNvSpPr/>
          <p:nvPr userDrawn="1"/>
        </p:nvSpPr>
        <p:spPr>
          <a:xfrm>
            <a:off x="0" y="754181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C5E1B51-CDCF-51C9-FC72-ED78939CD5A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10" y="6203252"/>
            <a:ext cx="1383661" cy="639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F2EB41-8CCF-637E-2314-7BA34E761EAC}"/>
              </a:ext>
            </a:extLst>
          </p:cNvPr>
          <p:cNvSpPr txBox="1"/>
          <p:nvPr userDrawn="1"/>
        </p:nvSpPr>
        <p:spPr>
          <a:xfrm>
            <a:off x="838200" y="6338162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Colorado Boulder</a:t>
            </a:r>
          </a:p>
        </p:txBody>
      </p:sp>
    </p:spTree>
    <p:extLst>
      <p:ext uri="{BB962C8B-B14F-4D97-AF65-F5344CB8AC3E}">
        <p14:creationId xmlns:p14="http://schemas.microsoft.com/office/powerpoint/2010/main" val="218301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5" r:id="rId10"/>
    <p:sldLayoutId id="2147483704" r:id="rId11"/>
    <p:sldLayoutId id="2147483697" r:id="rId12"/>
    <p:sldLayoutId id="2147483698" r:id="rId13"/>
    <p:sldLayoutId id="2147483699" r:id="rId14"/>
    <p:sldLayoutId id="2147483700" r:id="rId15"/>
    <p:sldLayoutId id="2147483706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5" r:id="rId23"/>
    <p:sldLayoutId id="2147483716" r:id="rId2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Print" panose="02000600000000000000" pitchFamily="2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Segoe Print" panose="02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Segoe Print" panose="02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Segoe Print" panose="02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Segoe Print" panose="02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9773789E-1482-4DF2-AC34-ED595BC86F6F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4A8E363-B738-48A5-915F-96EF6302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201" y="1802870"/>
            <a:ext cx="11293597" cy="447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level: Bullet, 20pt</a:t>
            </a:r>
          </a:p>
          <a:p>
            <a:pPr lvl="1"/>
            <a:r>
              <a:rPr lang="en-US"/>
              <a:t>Second level: Sub-bullet 1, 18pt</a:t>
            </a:r>
          </a:p>
          <a:p>
            <a:pPr lvl="2"/>
            <a:r>
              <a:rPr lang="en-US"/>
              <a:t>Third level: Sub-bullet 2, 16pt</a:t>
            </a:r>
          </a:p>
          <a:p>
            <a:pPr lvl="3"/>
            <a:r>
              <a:rPr lang="en-US"/>
              <a:t>Fourth level: Sub-bullet 3, 14pt</a:t>
            </a:r>
          </a:p>
          <a:p>
            <a:pPr lvl="4"/>
            <a:r>
              <a:rPr lang="en-US"/>
              <a:t>Fifth level: Sub-bullet 4, 12pt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Title, 32pt</a:t>
            </a:r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CBB5A743-284E-4F77-9C07-20F6113DB3B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B597971-37D3-4BC0-93F4-2E4A0C596B8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10CFBDD-008A-42F6-B152-7F57EF7924F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7BE8C-9254-49C6-B935-75CCECC5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30352" indent="-164592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spc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7388" indent="-1714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b="0" kern="1200" cap="none" spc="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8837" indent="-1714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Arial" panose="020B0604020202020204" pitchFamily="34" charset="0"/>
        <a:buChar char="•"/>
        <a:defRPr lang="en-US" sz="1200" b="0" kern="1200" cap="none" spc="0" baseline="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spc="60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AF704-C910-4E38-A5FA-A7F84908B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962233" cy="1819245"/>
          </a:xfrm>
        </p:spPr>
        <p:txBody>
          <a:bodyPr>
            <a:normAutofit/>
          </a:bodyPr>
          <a:lstStyle/>
          <a:p>
            <a:r>
              <a:rPr lang="en-US" dirty="0"/>
              <a:t>MATLAB and </a:t>
            </a:r>
            <a:r>
              <a:rPr lang="en-US" dirty="0" err="1"/>
              <a:t>KeySight</a:t>
            </a:r>
            <a:r>
              <a:rPr lang="en-US" dirty="0"/>
              <a:t> Scopes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1B9E44C-81C8-47C9-9240-282EE4D1A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Diego Sena and members</a:t>
            </a:r>
          </a:p>
          <a:p>
            <a:endParaRPr lang="en-US" dirty="0"/>
          </a:p>
          <a:p>
            <a:r>
              <a:rPr lang="en-US" dirty="0"/>
              <a:t>Summer 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62B3-1F12-4575-B312-86B9B222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7456" y="5761990"/>
            <a:ext cx="1516824" cy="365125"/>
          </a:xfrm>
        </p:spPr>
        <p:txBody>
          <a:bodyPr/>
          <a:lstStyle/>
          <a:p>
            <a:fld id="{01705C45-7198-4F3C-96F2-CDE0DFD67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318C-C834-CA5C-B1AD-F54A0F5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to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A634-E1D2-92DA-1F02-970943BB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1B25-5828-EA0E-3B92-F24E7FB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318C-C834-CA5C-B1AD-F54A0F5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A634-E1D2-92DA-1F02-970943BB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1B25-5828-EA0E-3B92-F24E7FB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318C-C834-CA5C-B1AD-F54A0F5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A634-E1D2-92DA-1F02-970943BB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1B25-5828-EA0E-3B92-F24E7FB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FDD6-6D1D-8C1C-D061-56AD972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24FE-9086-42C8-5393-C501B339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  <a:p>
            <a:r>
              <a:rPr lang="en-US" dirty="0"/>
              <a:t>So What? why is this important?</a:t>
            </a:r>
          </a:p>
          <a:p>
            <a:r>
              <a:rPr lang="en-US" dirty="0"/>
              <a:t>Plan of Record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Literature search and background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98619-A90F-A675-C1D6-4154477B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74A1-A5B4-1165-A61A-5F731995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AF38-96C5-0E0A-61FE-60419B40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 </a:t>
            </a:r>
            <a:r>
              <a:rPr lang="en-US" dirty="0" err="1"/>
              <a:t>KeySight</a:t>
            </a:r>
            <a:r>
              <a:rPr lang="en-US" dirty="0"/>
              <a:t> Scope with MATLAB</a:t>
            </a:r>
          </a:p>
          <a:p>
            <a:r>
              <a:rPr lang="en-US" dirty="0"/>
              <a:t>Analyze the bandwidth of the scope and scope cables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53F36-955D-B799-CFEE-FD546A78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318C-C834-CA5C-B1AD-F54A0F5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 Why is this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A634-E1D2-92DA-1F02-970943BB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characterize the maximum frequency sampleable by the scope and scope cables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1B25-5828-EA0E-3B92-F24E7FB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318C-C834-CA5C-B1AD-F54A0F5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A634-E1D2-92DA-1F02-970943B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090"/>
            <a:ext cx="10515600" cy="49942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your SDI? </a:t>
            </a:r>
            <a:r>
              <a:rPr lang="en-US" dirty="0" err="1"/>
              <a:t>KeySight</a:t>
            </a:r>
            <a:r>
              <a:rPr lang="en-US" dirty="0"/>
              <a:t> scopes</a:t>
            </a:r>
          </a:p>
          <a:p>
            <a:r>
              <a:rPr lang="en-US" dirty="0"/>
              <a:t>What does it mean to “work”: Compare Bandwidth of different scopes and cables and find their Nyquist frequencies. </a:t>
            </a:r>
          </a:p>
          <a:p>
            <a:r>
              <a:rPr lang="en-US" dirty="0"/>
              <a:t>Test plan- how will you validate that it “works”? Use a scope with a known bandwidth and compare the Nyquist cut off. </a:t>
            </a:r>
          </a:p>
          <a:p>
            <a:r>
              <a:rPr lang="en-US" dirty="0"/>
              <a:t>What is the killer app: Bandwidth analyzer</a:t>
            </a:r>
          </a:p>
          <a:p>
            <a:r>
              <a:rPr lang="en-US" dirty="0"/>
              <a:t>Examples of some of the actions you might take</a:t>
            </a:r>
          </a:p>
          <a:p>
            <a:r>
              <a:rPr lang="en-US" dirty="0"/>
              <a:t>A rough schedule: week by week until your presentation date, or Aug 11.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1B25-5828-EA0E-3B92-F24E7FB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318C-C834-CA5C-B1AD-F54A0F5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A634-E1D2-92DA-1F02-970943BB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specifications you will </a:t>
            </a:r>
            <a:r>
              <a:rPr lang="en-US"/>
              <a:t>test to: </a:t>
            </a:r>
            <a:r>
              <a:rPr lang="en-US" dirty="0"/>
              <a:t>what does it mean </a:t>
            </a:r>
            <a:r>
              <a:rPr lang="en-US"/>
              <a:t>to “work?”</a:t>
            </a:r>
            <a:endParaRPr lang="en-US" dirty="0"/>
          </a:p>
          <a:p>
            <a:r>
              <a:rPr lang="en-US" dirty="0"/>
              <a:t>What will you measure</a:t>
            </a:r>
          </a:p>
          <a:p>
            <a:r>
              <a:rPr lang="en-US" dirty="0"/>
              <a:t>What are the tests you will do?</a:t>
            </a:r>
          </a:p>
          <a:p>
            <a:r>
              <a:rPr lang="en-US" dirty="0"/>
              <a:t>What is a measure of success?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1B25-5828-EA0E-3B92-F24E7FB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7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318C-C834-CA5C-B1AD-F54A0F5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Search,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A634-E1D2-92DA-1F02-970943BB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1B25-5828-EA0E-3B92-F24E7FB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318C-C834-CA5C-B1AD-F54A0F5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accomplished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A634-E1D2-92DA-1F02-970943BB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1B25-5828-EA0E-3B92-F24E7FB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318C-C834-CA5C-B1AD-F54A0F5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planned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A634-E1D2-92DA-1F02-970943BB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1B25-5828-EA0E-3B92-F24E7FB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E896-619B-44F9-BE7F-139D140016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230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17 Keysight Macro LIGHT">
  <a:themeElements>
    <a:clrScheme name="Keysight Light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E90029"/>
      </a:hlink>
      <a:folHlink>
        <a:srgbClr val="7400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eysight_Widescreen_April_2019" id="{CDC0E78D-7FDB-4EC3-8948-D87114C1A23A}" vid="{C053656A-2954-4C94-A489-2F6E04E1F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12196</TotalTime>
  <Words>225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Arial Narrow</vt:lpstr>
      <vt:lpstr>Calibri</vt:lpstr>
      <vt:lpstr>Courier New</vt:lpstr>
      <vt:lpstr>Franklin Gothic Book</vt:lpstr>
      <vt:lpstr>Helvetica</vt:lpstr>
      <vt:lpstr>Helvetica Light</vt:lpstr>
      <vt:lpstr>Helvetica Light Oblique</vt:lpstr>
      <vt:lpstr>Helvetica Oblique</vt:lpstr>
      <vt:lpstr>Segoe Print</vt:lpstr>
      <vt:lpstr>Times New Roman</vt:lpstr>
      <vt:lpstr>Wingdings</vt:lpstr>
      <vt:lpstr>Custom Design</vt:lpstr>
      <vt:lpstr>2017 Keysight Macro LIGHT</vt:lpstr>
      <vt:lpstr>MATLAB and KeySight Scopes</vt:lpstr>
      <vt:lpstr>Agenda</vt:lpstr>
      <vt:lpstr>Goals and Objectives</vt:lpstr>
      <vt:lpstr>So What? Why is this important</vt:lpstr>
      <vt:lpstr>Plan of Record</vt:lpstr>
      <vt:lpstr>Test Plan</vt:lpstr>
      <vt:lpstr>Literature Search, Background</vt:lpstr>
      <vt:lpstr>What was accomplished last week</vt:lpstr>
      <vt:lpstr>What is planned next week</vt:lpstr>
      <vt:lpstr>Progress to the Goal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eric.bogatin@colorado.edu</dc:creator>
  <cp:lastModifiedBy>Diego Sena</cp:lastModifiedBy>
  <cp:revision>164</cp:revision>
  <cp:lastPrinted>2023-05-08T11:45:21Z</cp:lastPrinted>
  <dcterms:created xsi:type="dcterms:W3CDTF">2022-02-14T13:42:11Z</dcterms:created>
  <dcterms:modified xsi:type="dcterms:W3CDTF">2023-06-26T16:21:31Z</dcterms:modified>
</cp:coreProperties>
</file>