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6" r:id="rId5"/>
    <p:sldId id="309" r:id="rId6"/>
    <p:sldId id="310" r:id="rId7"/>
    <p:sldId id="311" r:id="rId8"/>
    <p:sldId id="312" r:id="rId9"/>
    <p:sldId id="313" r:id="rId10"/>
    <p:sldId id="316" r:id="rId11"/>
    <p:sldId id="315" r:id="rId12"/>
    <p:sldId id="314" r:id="rId13"/>
    <p:sldId id="30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19" autoAdjust="0"/>
  </p:normalViewPr>
  <p:slideViewPr>
    <p:cSldViewPr snapToGrid="0">
      <p:cViewPr varScale="1">
        <p:scale>
          <a:sx n="117" d="100"/>
          <a:sy n="117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 err="1"/>
              <a:t>Procesual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 err="1"/>
              <a:t>Pasos</a:t>
            </a:r>
            <a:r>
              <a:rPr lang="en-US" dirty="0"/>
              <a:t> </a:t>
            </a:r>
            <a:r>
              <a:rPr lang="en-US" dirty="0" err="1"/>
              <a:t>necesarios</a:t>
            </a:r>
            <a:r>
              <a:rPr lang="en-US" dirty="0"/>
              <a:t> para la </a:t>
            </a:r>
            <a:r>
              <a:rPr lang="en-US" dirty="0" err="1"/>
              <a:t>realizacion</a:t>
            </a:r>
            <a:r>
              <a:rPr lang="en-US" dirty="0"/>
              <a:t> del hito3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Thank you for your time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110911-A949-4E3B-9194-4D466D33D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2238829"/>
            <a:ext cx="5637978" cy="3760788"/>
          </a:xfr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31272BA3-B531-48E1-BFBF-C0176B3CB85D}"/>
              </a:ext>
            </a:extLst>
          </p:cNvPr>
          <p:cNvSpPr txBox="1">
            <a:spLocks/>
          </p:cNvSpPr>
          <p:nvPr/>
        </p:nvSpPr>
        <p:spPr>
          <a:xfrm>
            <a:off x="7004957" y="2880607"/>
            <a:ext cx="4465865" cy="12386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Estudiante</a:t>
            </a:r>
            <a:r>
              <a:rPr lang="en-US" dirty="0"/>
              <a:t>: Rojas Pereira Diego Alejandro</a:t>
            </a:r>
          </a:p>
          <a:p>
            <a:r>
              <a:rPr lang="en-US" dirty="0" err="1"/>
              <a:t>Evaluacion</a:t>
            </a:r>
            <a:r>
              <a:rPr lang="en-US" dirty="0"/>
              <a:t>: HITO 3</a:t>
            </a:r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AAF7-80EE-4C84-B957-D84D1AD9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codigo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Android Studio</a:t>
            </a:r>
            <a:endParaRPr lang="es-B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26A8E1-ED78-4A5C-A132-950CEC170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38" t="6248" r="21225" b="4094"/>
          <a:stretch/>
        </p:blipFill>
        <p:spPr>
          <a:xfrm>
            <a:off x="3152587" y="2049235"/>
            <a:ext cx="5886826" cy="422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2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AAF7-80EE-4C84-B957-D84D1AD9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diseño</a:t>
            </a:r>
            <a:r>
              <a:rPr lang="en-US" dirty="0"/>
              <a:t> de la </a:t>
            </a:r>
            <a:r>
              <a:rPr lang="en-US" dirty="0" err="1"/>
              <a:t>aplicacion</a:t>
            </a:r>
            <a:endParaRPr lang="es-B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7C9FC9-A948-4F41-9B7B-57958ED5D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672" t="8853" r="19516" b="6699"/>
          <a:stretch/>
        </p:blipFill>
        <p:spPr>
          <a:xfrm>
            <a:off x="3327626" y="1967591"/>
            <a:ext cx="5536747" cy="432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5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AAF7-80EE-4C84-B957-D84D1AD9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diseño</a:t>
            </a:r>
            <a:r>
              <a:rPr lang="en-US" dirty="0"/>
              <a:t> de la Logica </a:t>
            </a:r>
            <a:r>
              <a:rPr lang="en-US" dirty="0" err="1"/>
              <a:t>en</a:t>
            </a:r>
            <a:r>
              <a:rPr lang="en-US" dirty="0"/>
              <a:t> Java</a:t>
            </a:r>
            <a:endParaRPr lang="es-B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9D8E13-3774-4D77-9454-0EA8B592F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16" t="6899" r="41985" b="3661"/>
          <a:stretch/>
        </p:blipFill>
        <p:spPr>
          <a:xfrm>
            <a:off x="4440077" y="1975757"/>
            <a:ext cx="3311846" cy="437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6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6FEFC8-4F6C-4E6E-B82E-48A769D7F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290" t="7115" r="41740" b="5397"/>
          <a:stretch/>
        </p:blipFill>
        <p:spPr>
          <a:xfrm>
            <a:off x="4116161" y="344774"/>
            <a:ext cx="3959678" cy="591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AAF7-80EE-4C84-B957-D84D1AD9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</a:t>
            </a:r>
            <a:r>
              <a:rPr lang="en-US" dirty="0"/>
              <a:t> de la </a:t>
            </a:r>
            <a:r>
              <a:rPr lang="en-US" dirty="0" err="1"/>
              <a:t>aplicacion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telefono</a:t>
            </a:r>
            <a:endParaRPr lang="es-BO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F5DD5C-3D2E-4423-A287-9FF1561C2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3451" y="1953079"/>
            <a:ext cx="2448598" cy="4353064"/>
          </a:xfrm>
        </p:spPr>
      </p:pic>
    </p:spTree>
    <p:extLst>
      <p:ext uri="{BB962C8B-B14F-4D97-AF65-F5344CB8AC3E}">
        <p14:creationId xmlns:p14="http://schemas.microsoft.com/office/powerpoint/2010/main" val="197994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AAF7-80EE-4C84-B957-D84D1AD9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</a:t>
            </a:r>
            <a:r>
              <a:rPr lang="en-US" dirty="0"/>
              <a:t> de la </a:t>
            </a:r>
            <a:r>
              <a:rPr lang="en-US" dirty="0" err="1"/>
              <a:t>aplicacion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telefono</a:t>
            </a:r>
            <a:endParaRPr lang="es-BO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8122AA-1BDD-4B4C-A5AA-A68DF9850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1701" y="1977572"/>
            <a:ext cx="2448598" cy="4353064"/>
          </a:xfrm>
        </p:spPr>
      </p:pic>
    </p:spTree>
    <p:extLst>
      <p:ext uri="{BB962C8B-B14F-4D97-AF65-F5344CB8AC3E}">
        <p14:creationId xmlns:p14="http://schemas.microsoft.com/office/powerpoint/2010/main" val="102552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AAF7-80EE-4C84-B957-D84D1AD9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</a:t>
            </a:r>
            <a:r>
              <a:rPr lang="en-US" dirty="0"/>
              <a:t> de la </a:t>
            </a:r>
            <a:r>
              <a:rPr lang="en-US" dirty="0" err="1"/>
              <a:t>aplicacion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telefono</a:t>
            </a:r>
            <a:endParaRPr lang="es-BO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463B35-4EB2-4C79-B888-0D02F916D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6386" y="1879599"/>
            <a:ext cx="2579227" cy="4585293"/>
          </a:xfrm>
        </p:spPr>
      </p:pic>
    </p:spTree>
    <p:extLst>
      <p:ext uri="{BB962C8B-B14F-4D97-AF65-F5344CB8AC3E}">
        <p14:creationId xmlns:p14="http://schemas.microsoft.com/office/powerpoint/2010/main" val="3306305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AAF7-80EE-4C84-B957-D84D1AD9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</a:t>
            </a:r>
            <a:r>
              <a:rPr lang="en-US" dirty="0"/>
              <a:t> de la </a:t>
            </a:r>
            <a:r>
              <a:rPr lang="en-US" dirty="0" err="1"/>
              <a:t>aplicacion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telefono</a:t>
            </a:r>
            <a:endParaRPr lang="es-BO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AC99F4-391B-4166-ADBE-697151E1A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8807" y="1969407"/>
            <a:ext cx="2454385" cy="4363352"/>
          </a:xfrm>
        </p:spPr>
      </p:pic>
    </p:spTree>
    <p:extLst>
      <p:ext uri="{BB962C8B-B14F-4D97-AF65-F5344CB8AC3E}">
        <p14:creationId xmlns:p14="http://schemas.microsoft.com/office/powerpoint/2010/main" val="38687217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{F9D15644-D3BE-458C-A170-E0339780618B}tf11437505</Template>
  <TotalTime>0</TotalTime>
  <Words>68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Georgia Pro Cond Light</vt:lpstr>
      <vt:lpstr>Speak Pro</vt:lpstr>
      <vt:lpstr>RetrospectVTI</vt:lpstr>
      <vt:lpstr>Procesual</vt:lpstr>
      <vt:lpstr>El codigo en Android Studio</vt:lpstr>
      <vt:lpstr>El diseño de la aplicacion</vt:lpstr>
      <vt:lpstr>El diseño de la Logica en Java</vt:lpstr>
      <vt:lpstr>PowerPoint Presentation</vt:lpstr>
      <vt:lpstr>Resultado de la aplicacion en el telefono</vt:lpstr>
      <vt:lpstr>Resultado de la aplicacion en el telefono</vt:lpstr>
      <vt:lpstr>Resultado de la aplicacion en el telefono</vt:lpstr>
      <vt:lpstr>Resultado de la aplicacion en el telefono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2020-05-21T03:22:25Z</dcterms:created>
  <dcterms:modified xsi:type="dcterms:W3CDTF">2020-05-21T03:35:26Z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