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92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48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18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82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5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7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24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5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12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00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3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2E663-868A-4030-8363-7311A876C861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AE9F-0E19-4C10-8390-6FD764275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73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292431" y="268710"/>
            <a:ext cx="2306949" cy="1392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開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始</a:t>
            </a:r>
            <a:endParaRPr lang="en-US" altLang="zh-TW" dirty="0" smtClean="0"/>
          </a:p>
        </p:txBody>
      </p:sp>
      <p:sp>
        <p:nvSpPr>
          <p:cNvPr id="6" name="向下箭號 5"/>
          <p:cNvSpPr/>
          <p:nvPr/>
        </p:nvSpPr>
        <p:spPr>
          <a:xfrm>
            <a:off x="2302316" y="1868452"/>
            <a:ext cx="400044" cy="68172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資料 7"/>
          <p:cNvSpPr/>
          <p:nvPr/>
        </p:nvSpPr>
        <p:spPr>
          <a:xfrm>
            <a:off x="1241461" y="2778895"/>
            <a:ext cx="2273855" cy="86718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=a=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a=input()</a:t>
            </a:r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>
          <a:xfrm>
            <a:off x="2207120" y="3874802"/>
            <a:ext cx="400044" cy="59177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rot="16200000">
            <a:off x="3581431" y="4585515"/>
            <a:ext cx="484632" cy="7167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FALSE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2163804" y="5375916"/>
            <a:ext cx="484632" cy="7167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TRUE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向下箭號 16"/>
          <p:cNvSpPr/>
          <p:nvPr/>
        </p:nvSpPr>
        <p:spPr>
          <a:xfrm rot="16200000">
            <a:off x="6624690" y="4709339"/>
            <a:ext cx="484632" cy="7167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TRUE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向下箭號 17"/>
          <p:cNvSpPr/>
          <p:nvPr/>
        </p:nvSpPr>
        <p:spPr>
          <a:xfrm rot="10800000">
            <a:off x="4942306" y="4046563"/>
            <a:ext cx="484632" cy="7167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FALSE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向下箭號 20"/>
          <p:cNvSpPr/>
          <p:nvPr/>
        </p:nvSpPr>
        <p:spPr>
          <a:xfrm rot="10800000">
            <a:off x="4877315" y="2391457"/>
            <a:ext cx="484632" cy="7167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FALSE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 rot="16200000">
            <a:off x="6650076" y="3096412"/>
            <a:ext cx="484632" cy="7167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TRUE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向下箭號 24"/>
          <p:cNvSpPr/>
          <p:nvPr/>
        </p:nvSpPr>
        <p:spPr>
          <a:xfrm rot="14003655">
            <a:off x="5067197" y="821944"/>
            <a:ext cx="484632" cy="7167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TRUE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向下箭號 25"/>
          <p:cNvSpPr/>
          <p:nvPr/>
        </p:nvSpPr>
        <p:spPr>
          <a:xfrm rot="16200000">
            <a:off x="6634335" y="1591430"/>
            <a:ext cx="484632" cy="7167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FALSE</a:t>
            </a:r>
            <a:endParaRPr lang="zh-TW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7610583" y="1588572"/>
            <a:ext cx="1218226" cy="655173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print(“D”)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775770" y="6136534"/>
            <a:ext cx="1340272" cy="64135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print(“A”)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534456" y="4724902"/>
            <a:ext cx="1218226" cy="685663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print(“B”)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888155" y="589828"/>
            <a:ext cx="1167763" cy="596685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print(“E”)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551479" y="3061237"/>
            <a:ext cx="1206844" cy="635885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print(“C”)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流程圖: 決策 33"/>
          <p:cNvSpPr/>
          <p:nvPr/>
        </p:nvSpPr>
        <p:spPr>
          <a:xfrm>
            <a:off x="1437359" y="4624504"/>
            <a:ext cx="1882061" cy="604401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a&gt;=90</a:t>
            </a:r>
            <a:endParaRPr lang="zh-TW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36" name="流程圖: 決策 35"/>
          <p:cNvSpPr/>
          <p:nvPr/>
        </p:nvSpPr>
        <p:spPr>
          <a:xfrm>
            <a:off x="4142053" y="1746060"/>
            <a:ext cx="2000666" cy="56277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a&lt;60</a:t>
            </a:r>
            <a:endParaRPr lang="zh-TW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37" name="流程圖: 決策 36"/>
          <p:cNvSpPr/>
          <p:nvPr/>
        </p:nvSpPr>
        <p:spPr>
          <a:xfrm>
            <a:off x="4142053" y="3276590"/>
            <a:ext cx="2000665" cy="613841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a&gt;=70</a:t>
            </a:r>
            <a:endParaRPr lang="zh-TW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38" name="流程圖: 決策 37"/>
          <p:cNvSpPr/>
          <p:nvPr/>
        </p:nvSpPr>
        <p:spPr>
          <a:xfrm>
            <a:off x="4168764" y="4943909"/>
            <a:ext cx="1973954" cy="553751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a&gt;=80</a:t>
            </a:r>
            <a:endParaRPr lang="zh-TW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5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</Words>
  <Application>Microsoft Office PowerPoint</Application>
  <PresentationFormat>寬螢幕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</cp:revision>
  <dcterms:created xsi:type="dcterms:W3CDTF">2020-02-12T02:24:37Z</dcterms:created>
  <dcterms:modified xsi:type="dcterms:W3CDTF">2020-02-12T03:06:43Z</dcterms:modified>
</cp:coreProperties>
</file>