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7"/>
    </p:embeddedFont>
    <p:embeddedFont>
      <p:font typeface="Proxima Nova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f61b749fe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f61b749fe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f61b749fe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f61b749fe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f61b749fe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f61b749fe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11700" y="364150"/>
            <a:ext cx="8520600" cy="209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 DRLW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VoIP Packet Tracer</a:t>
            </a:r>
            <a:endParaRPr sz="36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Diego Alejandro Puerto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Jimmy Armando Chirivi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David Mateo Gonzalez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0521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419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Esquema VoIP Packet Tracer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6324" y="832683"/>
            <a:ext cx="7376246" cy="369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8408" y="84306"/>
            <a:ext cx="6223832" cy="492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8757" y="3456562"/>
            <a:ext cx="1165322" cy="324625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>
            <a:off x="804153" y="3819726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/>
              <a:t>*Margen de 25%</a:t>
            </a:r>
          </a:p>
        </p:txBody>
      </p:sp>
      <p:sp>
        <p:nvSpPr>
          <p:cNvPr id="7" name="Google Shape;78;p16">
            <a:extLst>
              <a:ext uri="{FF2B5EF4-FFF2-40B4-BE49-F238E27FC236}">
                <a16:creationId xmlns:a16="http://schemas.microsoft.com/office/drawing/2014/main" id="{1F495229-BCF3-4189-AD69-600E369A9882}"/>
              </a:ext>
            </a:extLst>
          </p:cNvPr>
          <p:cNvSpPr txBox="1">
            <a:spLocks/>
          </p:cNvSpPr>
          <p:nvPr/>
        </p:nvSpPr>
        <p:spPr>
          <a:xfrm>
            <a:off x="209974" y="1684686"/>
            <a:ext cx="2262887" cy="1104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/>
            <a:r>
              <a:rPr lang="es-419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Propuesta Económica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51FCE0F-23B0-499F-8E5E-29B3FEFB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966695" y="1923628"/>
            <a:ext cx="2262887" cy="1104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Oferta Económica</a:t>
            </a:r>
            <a:endParaRPr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5960" y="606897"/>
            <a:ext cx="40386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27</Words>
  <Application>Microsoft Office PowerPoint</Application>
  <PresentationFormat>Presentación en pantalla (16:9)</PresentationFormat>
  <Paragraphs>9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 Rounded MT Bold</vt:lpstr>
      <vt:lpstr>Arial</vt:lpstr>
      <vt:lpstr>Proxima Nova</vt:lpstr>
      <vt:lpstr>Spearmint</vt:lpstr>
      <vt:lpstr>Proyecto DRLW VoIP Packet Tracer</vt:lpstr>
      <vt:lpstr>Esquema VoIP Packet Tracer</vt:lpstr>
      <vt:lpstr>Presentación de PowerPoint</vt:lpstr>
      <vt:lpstr>Oferta Económica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DRLW VoIP Packet Tracer</dc:title>
  <cp:lastModifiedBy>PUERTO GOMEZ DIEGO ALEJANDRO</cp:lastModifiedBy>
  <cp:revision>10</cp:revision>
  <dcterms:modified xsi:type="dcterms:W3CDTF">2020-04-30T00:42:48Z</dcterms:modified>
</cp:coreProperties>
</file>