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EB Garamond"/>
      <p:regular r:id="rId16"/>
      <p:bold r:id="rId17"/>
      <p:italic r:id="rId18"/>
      <p:boldItalic r:id="rId19"/>
    </p:embeddedFont>
    <p:embeddedFont>
      <p:font typeface="EB Garamond Regula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Regular-regular.fntdata"/><Relationship Id="rId11" Type="http://schemas.openxmlformats.org/officeDocument/2006/relationships/slide" Target="slides/slide6.xml"/><Relationship Id="rId22" Type="http://schemas.openxmlformats.org/officeDocument/2006/relationships/font" Target="fonts/EBGaramondRegular-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Regular-bold.fntdata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23" Type="http://schemas.openxmlformats.org/officeDocument/2006/relationships/font" Target="fonts/EBGaramondRegula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EBGaramond-bold.fntdata"/><Relationship Id="rId16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61b749f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61b749f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61b749f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61b749f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dea62d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dea62d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dea62d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dea62d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61b749f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61b749f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64150"/>
            <a:ext cx="8520600" cy="20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Proyecto DRLW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latin typeface="EB Garamond"/>
                <a:ea typeface="EB Garamond"/>
                <a:cs typeface="EB Garamond"/>
                <a:sym typeface="EB Garamond"/>
              </a:rPr>
              <a:t>VoIP Packet Tracer</a:t>
            </a:r>
            <a:endParaRPr sz="3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latin typeface="EB Garamond"/>
                <a:ea typeface="EB Garamond"/>
                <a:cs typeface="EB Garamond"/>
                <a:sym typeface="EB Garamond"/>
              </a:rPr>
              <a:t>Oferta Económica </a:t>
            </a:r>
            <a:endParaRPr sz="3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Diego Alejandro Puerto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Jimmy Armando Chirivi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David Mateo Gonzalez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8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Propuesta de valor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ofrece una configuración personalizada que da  solución a los  posibles problemas de telefonía y comunicación que puedan llegar a tener las empresas entre sus distintas sucursales o sedes, mejorando el acoplamiento y rendimiento del negocio.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s-4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solución se caracteriza por los precios razonables y accesibles del servicio, precio que incluye la instalación completa de la infraestructura funcional.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¿Porque voz sobre IP?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Integración con la conexión a internet </a:t>
            </a:r>
            <a:r>
              <a:rPr lang="es-419" sz="2200">
                <a:solidFill>
                  <a:srgbClr val="000000"/>
                </a:solidFill>
              </a:rPr>
              <a:t>facilitará</a:t>
            </a:r>
            <a:r>
              <a:rPr lang="es-419" sz="2200">
                <a:solidFill>
                  <a:srgbClr val="000000"/>
                </a:solidFill>
              </a:rPr>
              <a:t> el manejo de la empresa.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Comunicación entre </a:t>
            </a:r>
            <a:r>
              <a:rPr lang="es-419" sz="2200">
                <a:solidFill>
                  <a:srgbClr val="000000"/>
                </a:solidFill>
              </a:rPr>
              <a:t>teléfonos</a:t>
            </a:r>
            <a:r>
              <a:rPr lang="es-419" sz="2200">
                <a:solidFill>
                  <a:srgbClr val="000000"/>
                </a:solidFill>
              </a:rPr>
              <a:t> es gratis.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Integración teléfonos usando ATA-VoIP.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Tablet o móvil pueden ser usados como terminal de voz.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Integración de servicios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825" y="3179968"/>
            <a:ext cx="2445850" cy="18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52375" y="19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Descripción de la solución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2800" y="1721550"/>
            <a:ext cx="36414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4 Routers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4 Switches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8 Teléfonos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8 Computadores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0" y="1212300"/>
            <a:ext cx="6124300" cy="3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 Regular"/>
                <a:ea typeface="EB Garamond Regular"/>
                <a:cs typeface="EB Garamond Regular"/>
                <a:sym typeface="EB Garamond Regular"/>
              </a:rPr>
              <a:t>Valor agregado</a:t>
            </a:r>
            <a:endParaRPr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No hay interferencia en la transmisión de datos de la red.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Servicios de mantenimiento y disponibilidad 24*7.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Funcionalidad POE disponible.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Configuración del servicio DHCP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Dos años de mantenimiento gratuito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225" y="3112325"/>
            <a:ext cx="27051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86525" y="19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Precios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985875" y="930000"/>
            <a:ext cx="26187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s-419" sz="2000">
                <a:solidFill>
                  <a:srgbClr val="000000"/>
                </a:solidFill>
              </a:rPr>
              <a:t>El precio no incluye el el costo de mantenimiento.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02" y="930000"/>
            <a:ext cx="4118750" cy="35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