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Proxima Nova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64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f61b749fe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f61b749fe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f61b749f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f61b749f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61b749fe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61b749fe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0" y="364150"/>
            <a:ext cx="8520600" cy="209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DRLW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VoIP Packet Tracer</a:t>
            </a:r>
            <a:endParaRPr sz="36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Diego Alejandro Puerto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Jimmy Armando Chirivi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David Mateo Gonzalez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Nuestro proyecto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Conocer los diferentes dispositivos a implementar (routers y teléfonos ip’s)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Conocer e implementar los diferentes comandos para los dipositivos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Generar y configurar la red y subred (ip’s,puerta de enlace,mascara,etc.)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Realizar las diferentes pruebas realizando llamas internas como externas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0521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Esquema VoIP Packet Tracer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95" y="616086"/>
            <a:ext cx="7641894" cy="432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24670" y="20507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BOM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50" y="825573"/>
            <a:ext cx="8520601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64</Words>
  <Application>Microsoft Office PowerPoint</Application>
  <PresentationFormat>Presentación en pantalla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Proxima Nova</vt:lpstr>
      <vt:lpstr>Spearmint</vt:lpstr>
      <vt:lpstr>Proyecto DRLW VoIP Packet Tracer</vt:lpstr>
      <vt:lpstr>Nuestro proyecto</vt:lpstr>
      <vt:lpstr>Esquema VoIP Packet Tracer</vt:lpstr>
      <vt:lpstr>BOM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DRLW VoIP Packet Tracer</dc:title>
  <cp:lastModifiedBy>Diego23p</cp:lastModifiedBy>
  <cp:revision>3</cp:revision>
  <dcterms:modified xsi:type="dcterms:W3CDTF">2020-04-03T00:03:32Z</dcterms:modified>
</cp:coreProperties>
</file>