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embeddedFontLst>
    <p:embeddedFont>
      <p:font typeface="Proxima Nova" charset="0"/>
      <p:regular r:id="rId7"/>
      <p:bold r:id="rId8"/>
      <p:italic r:id="rId9"/>
      <p:boldItalic r:id="rId10"/>
    </p:embeddedFont>
    <p:embeddedFont>
      <p:font typeface="Arial Rounded MT Bold" pitchFamily="3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64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61b749f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61b749f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61b749fe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61b749fe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61b749fe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61b749fe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0" y="364150"/>
            <a:ext cx="8520600" cy="20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DRLW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VoIP Packet Tracer</a:t>
            </a:r>
            <a:endParaRPr sz="36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Diego Alejandro Puerto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Jimmy Armando Chirivi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David Mateo Gonzalez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521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419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Esquema VoIP Packet </a:t>
            </a:r>
            <a:r>
              <a:rPr lang="es-419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Tracer</a:t>
            </a:r>
            <a:endParaRPr lang="es-419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324" y="832683"/>
            <a:ext cx="7376246" cy="369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733231" y="2053331"/>
            <a:ext cx="12706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BOM</a:t>
            </a:r>
            <a:endParaRPr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8408" y="84306"/>
            <a:ext cx="6223832" cy="492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8757" y="3456562"/>
            <a:ext cx="1165322" cy="324625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804153" y="3819726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smtClean="0"/>
              <a:t>*Margen de 25%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966695" y="1923628"/>
            <a:ext cx="2262887" cy="1104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Propuesta Económica</a:t>
            </a:r>
            <a:endParaRPr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5960" y="606897"/>
            <a:ext cx="40386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</Words>
  <Application>Microsoft Office PowerPoint</Application>
  <PresentationFormat>Presentación en pantalla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Proxima Nova</vt:lpstr>
      <vt:lpstr>Arial Rounded MT Bold</vt:lpstr>
      <vt:lpstr>Spearmint</vt:lpstr>
      <vt:lpstr>Proyecto DRLW VoIP Packet Tracer</vt:lpstr>
      <vt:lpstr>Esquema VoIP Packet Tracer</vt:lpstr>
      <vt:lpstr>BOM</vt:lpstr>
      <vt:lpstr>Propuesta Económica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DRLW VoIP Packet Tracer</dc:title>
  <cp:lastModifiedBy>Diego23p</cp:lastModifiedBy>
  <cp:revision>9</cp:revision>
  <dcterms:modified xsi:type="dcterms:W3CDTF">2020-04-17T05:04:22Z</dcterms:modified>
</cp:coreProperties>
</file>