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  <p:embeddedFont>
      <p:font typeface="Arial Rounded MT Bold" panose="020F070403050403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521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Esquema VoIP Packet Tracer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24" y="832683"/>
            <a:ext cx="7376246" cy="36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408" y="84306"/>
            <a:ext cx="6223832" cy="49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757" y="3456562"/>
            <a:ext cx="1165322" cy="324625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804153" y="381972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*Margen de 25%</a:t>
            </a:r>
          </a:p>
        </p:txBody>
      </p:sp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1F495229-BCF3-4189-AD69-600E369A9882}"/>
              </a:ext>
            </a:extLst>
          </p:cNvPr>
          <p:cNvSpPr txBox="1">
            <a:spLocks/>
          </p:cNvSpPr>
          <p:nvPr/>
        </p:nvSpPr>
        <p:spPr>
          <a:xfrm>
            <a:off x="209974" y="1684686"/>
            <a:ext cx="2262887" cy="11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Propuesta Económica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1FCE0F-23B0-499F-8E5E-29B3FEFB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79658" y="122976"/>
            <a:ext cx="2262887" cy="110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Oferta Económica</a:t>
            </a:r>
            <a:endParaRPr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14047" y="881513"/>
            <a:ext cx="3667125" cy="38957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7035" y="1227891"/>
            <a:ext cx="4374573" cy="385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Gerente de ventas: David Mateo González Grimaldos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Precio de venta incluyendo computadores: $54,493.317 COP.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Precio de venta sin incluir computadores: $38,493.317 COP.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Propuesta de valor: Se ofrece una configuración personalizada como solución a los problemas de telefonía y comunicación que puedan llegar a tener las empresas entre sus distintas sucursales o sedes, mejorando el acoplamiento y rendimiento del negocio, esta solución no solo está caracterizada por la excelencia bien conocida de los ingenieros de la Escuela Colombiana de ingeniería sino también por los precios razonables y accesibles del servicio, precio que incluye el mantenimiento y la instalación del producto.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138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Proxima Nova</vt:lpstr>
      <vt:lpstr>Times New Roman</vt:lpstr>
      <vt:lpstr>Arial</vt:lpstr>
      <vt:lpstr>Arial Rounded MT Bold</vt:lpstr>
      <vt:lpstr>Calibri</vt:lpstr>
      <vt:lpstr>Spearmint</vt:lpstr>
      <vt:lpstr>Proyecto DRLW VoIP Packet Tracer</vt:lpstr>
      <vt:lpstr>Esquema VoIP Packet Tracer</vt:lpstr>
      <vt:lpstr>Presentación de PowerPoint</vt:lpstr>
      <vt:lpstr>Oferta Económica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DRLW VoIP Packet Tracer</dc:title>
  <dc:creator>Mateo González</dc:creator>
  <cp:lastModifiedBy>Mateo González</cp:lastModifiedBy>
  <cp:revision>12</cp:revision>
  <dcterms:modified xsi:type="dcterms:W3CDTF">2020-04-30T03:51:17Z</dcterms:modified>
</cp:coreProperties>
</file>