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61b749f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61b749f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Nuestro proyecto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Conocer los diferentes </a:t>
            </a:r>
            <a:r>
              <a:rPr lang="es-419"/>
              <a:t>dispositivos</a:t>
            </a:r>
            <a:r>
              <a:rPr lang="es-419"/>
              <a:t> a implementar (routers y </a:t>
            </a:r>
            <a:r>
              <a:rPr lang="es-419"/>
              <a:t>teléfonos</a:t>
            </a:r>
            <a:r>
              <a:rPr lang="es-419"/>
              <a:t> ip’s)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Conocer e </a:t>
            </a:r>
            <a:r>
              <a:rPr lang="es-419"/>
              <a:t>implementar</a:t>
            </a:r>
            <a:r>
              <a:rPr lang="es-419"/>
              <a:t> los diferentes comandos para los dipositivos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Generar y configurar la red y subred (ip’s,puerta de enlace,mascara,etc.)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Realizar las diferentes pruebas realizando llamas internas como externas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VoIP Packet Tracer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" y="925775"/>
            <a:ext cx="87905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0" y="922850"/>
            <a:ext cx="8520601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