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41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n que contiene interior, verde, objeto, panal&#10;&#10;Descripción generada automáticamente">
            <a:extLst>
              <a:ext uri="{FF2B5EF4-FFF2-40B4-BE49-F238E27FC236}">
                <a16:creationId xmlns:a16="http://schemas.microsoft.com/office/drawing/2014/main" id="{9AB095AE-A703-4D2A-855E-E1D47017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9" b="115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A4A345-B3B7-49BF-87EA-5B596F35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ES" sz="6600" dirty="0"/>
              <a:t>Telefonía 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1B45A-DDBE-44F2-92A8-6140CFDC6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ES" dirty="0"/>
              <a:t>Diego Puerto – Mateo González – Jimmy </a:t>
            </a:r>
            <a:r>
              <a:rPr lang="es-ES" dirty="0" err="1"/>
              <a:t>Chirivi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78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0C43F-9BFD-4536-A4DB-C87AD25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3047"/>
            <a:ext cx="10353761" cy="1326321"/>
          </a:xfrm>
        </p:spPr>
        <p:txBody>
          <a:bodyPr/>
          <a:lstStyle/>
          <a:p>
            <a:r>
              <a:rPr lang="es-ES" dirty="0"/>
              <a:t>Topología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B0B30-3E67-45D8-A695-81A7A3F6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C53A36-F0D0-4174-958F-EC6998593E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54" y="1509368"/>
            <a:ext cx="11190841" cy="486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61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5088-1577-4769-B0AE-A08FB9D3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62" y="-16335"/>
            <a:ext cx="8911687" cy="1280890"/>
          </a:xfrm>
        </p:spPr>
        <p:txBody>
          <a:bodyPr/>
          <a:lstStyle/>
          <a:p>
            <a:r>
              <a:rPr lang="es-ES" dirty="0"/>
              <a:t>Presupuesto de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D70E0-F277-415B-803B-894813A8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D1D3F0-E83E-4E2D-AE73-F9248E462E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687388" y="789124"/>
            <a:ext cx="10634391" cy="5911222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98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A23CF-74AB-493E-A7E4-ADFE1E16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los Equipos</a:t>
            </a:r>
          </a:p>
        </p:txBody>
      </p:sp>
      <p:pic>
        <p:nvPicPr>
          <p:cNvPr id="1026" name="Picture 2" descr="Cisco 2811, Router de servicio integrado- Redprecio.com, Panama">
            <a:extLst>
              <a:ext uri="{FF2B5EF4-FFF2-40B4-BE49-F238E27FC236}">
                <a16:creationId xmlns:a16="http://schemas.microsoft.com/office/drawing/2014/main" id="{C997908A-BBC8-4ED3-971F-CD476B00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" y="1905000"/>
            <a:ext cx="5234789" cy="409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Catalyst 3560-24PS - switch - 24 ports - managed Specs ...">
            <a:extLst>
              <a:ext uri="{FF2B5EF4-FFF2-40B4-BE49-F238E27FC236}">
                <a16:creationId xmlns:a16="http://schemas.microsoft.com/office/drawing/2014/main" id="{10C5CDF1-6FF0-41BC-8614-315C03C9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85" y="1905001"/>
            <a:ext cx="5458431" cy="40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50D8-084A-4128-AE39-46735BC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Costos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DBE66F6-5D0A-442D-80B5-703DFF42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2" name="Picture 4" descr="CAPEX vs OPEX: qué significan estos términos y en cuál debería ...">
            <a:extLst>
              <a:ext uri="{FF2B5EF4-FFF2-40B4-BE49-F238E27FC236}">
                <a16:creationId xmlns:a16="http://schemas.microsoft.com/office/drawing/2014/main" id="{870A0895-7712-4B21-A5A9-70D02058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3" y="2133600"/>
            <a:ext cx="5274129" cy="351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mbre Pensando Sobre Dinero Foto de stock y más banco de imágenes ...">
            <a:extLst>
              <a:ext uri="{FF2B5EF4-FFF2-40B4-BE49-F238E27FC236}">
                <a16:creationId xmlns:a16="http://schemas.microsoft.com/office/drawing/2014/main" id="{9D9215EC-3511-4ABB-814A-D31DE87F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2" y="1810185"/>
            <a:ext cx="5784170" cy="41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8B9B-3A10-44CB-88F1-0F242FD6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Telefonía IP ?</a:t>
            </a:r>
          </a:p>
        </p:txBody>
      </p:sp>
      <p:pic>
        <p:nvPicPr>
          <p:cNvPr id="3074" name="Picture 2" descr="Los personajes del grupo de personas están pensando en una idea de ...">
            <a:extLst>
              <a:ext uri="{FF2B5EF4-FFF2-40B4-BE49-F238E27FC236}">
                <a16:creationId xmlns:a16="http://schemas.microsoft.com/office/drawing/2014/main" id="{4D7C0530-7912-425D-80C8-3ECCE63DE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4" y="1905000"/>
            <a:ext cx="6474412" cy="41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9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145</TotalTime>
  <Words>25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Telefonía IP</vt:lpstr>
      <vt:lpstr>Topología</vt:lpstr>
      <vt:lpstr>Presupuesto de Equipos</vt:lpstr>
      <vt:lpstr>Configuración de los Equipos</vt:lpstr>
      <vt:lpstr>Costos </vt:lpstr>
      <vt:lpstr>¿Por qué Telefonía IP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Telefonía IP</dc:title>
  <dc:creator>jimmy97</dc:creator>
  <cp:lastModifiedBy>jimmy97</cp:lastModifiedBy>
  <cp:revision>6</cp:revision>
  <dcterms:created xsi:type="dcterms:W3CDTF">2020-05-12T22:39:54Z</dcterms:created>
  <dcterms:modified xsi:type="dcterms:W3CDTF">2020-05-13T01:05:05Z</dcterms:modified>
</cp:coreProperties>
</file>