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EB Garamond" panose="020B0604020202020204" charset="0"/>
      <p:regular r:id="rId9"/>
      <p:bold r:id="rId10"/>
      <p:italic r:id="rId11"/>
      <p:boldItalic r:id="rId12"/>
    </p:embeddedFont>
    <p:embeddedFont>
      <p:font typeface="EB Garamond Regular" panose="020B0604020202020204" charset="0"/>
      <p:regular r:id="rId13"/>
      <p:bold r:id="rId14"/>
      <p:italic r:id="rId15"/>
      <p:boldItalic r:id="rId16"/>
    </p:embeddedFont>
    <p:embeddedFont>
      <p:font typeface="Proxima Nova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heme" Target="theme/theme1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f61b749fe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f61b749fe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f61b749fe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f61b749fe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7dea62d6b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7dea62d6b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7dea62d6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7dea62d6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f61b749fe_3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f61b749fe_3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311700" y="1014400"/>
            <a:ext cx="8520600" cy="11984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600" dirty="0">
                <a:latin typeface="EB Garamond"/>
                <a:ea typeface="EB Garamond"/>
                <a:cs typeface="EB Garamond"/>
                <a:sym typeface="EB Garamond"/>
              </a:rPr>
              <a:t>VoIP </a:t>
            </a:r>
            <a:r>
              <a:rPr lang="es-419" sz="3600" dirty="0" err="1">
                <a:latin typeface="EB Garamond"/>
                <a:ea typeface="EB Garamond"/>
                <a:cs typeface="EB Garamond"/>
                <a:sym typeface="EB Garamond"/>
              </a:rPr>
              <a:t>Packet</a:t>
            </a:r>
            <a:r>
              <a:rPr lang="es-419" sz="3600" dirty="0">
                <a:latin typeface="EB Garamond"/>
                <a:ea typeface="EB Garamond"/>
                <a:cs typeface="EB Garamond"/>
                <a:sym typeface="EB Garamond"/>
              </a:rPr>
              <a:t> </a:t>
            </a:r>
            <a:r>
              <a:rPr lang="es-419" sz="3600" dirty="0" err="1">
                <a:latin typeface="EB Garamond"/>
                <a:ea typeface="EB Garamond"/>
                <a:cs typeface="EB Garamond"/>
                <a:sym typeface="EB Garamond"/>
              </a:rPr>
              <a:t>Tracer</a:t>
            </a:r>
            <a:endParaRPr sz="3600" dirty="0"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600" dirty="0">
                <a:latin typeface="EB Garamond"/>
                <a:ea typeface="EB Garamond"/>
                <a:cs typeface="EB Garamond"/>
                <a:sym typeface="EB Garamond"/>
              </a:rPr>
              <a:t>Oferta Económica </a:t>
            </a:r>
            <a:endParaRPr sz="3600" dirty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EB Garamond"/>
                <a:ea typeface="EB Garamond"/>
                <a:cs typeface="EB Garamond"/>
                <a:sym typeface="EB Garamond"/>
              </a:rPr>
              <a:t>Diego Alejandro Puerto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EB Garamond"/>
                <a:ea typeface="EB Garamond"/>
                <a:cs typeface="EB Garamond"/>
                <a:sym typeface="EB Garamond"/>
              </a:rPr>
              <a:t>Jimmy Armando Chirivi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EB Garamond"/>
                <a:ea typeface="EB Garamond"/>
                <a:cs typeface="EB Garamond"/>
                <a:sym typeface="EB Garamond"/>
              </a:rPr>
              <a:t>David Mateo Gonzalez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3453C65-4B31-4BD9-8F81-5A67B20AD5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540" y="1143001"/>
            <a:ext cx="2868563" cy="94124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3881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EB Garamond"/>
                <a:ea typeface="EB Garamond"/>
                <a:cs typeface="EB Garamond"/>
                <a:sym typeface="EB Garamond"/>
              </a:rPr>
              <a:t>Propuesta de valor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 ofrece una configuración personalizada que da  solución a los  posibles problemas de telefonía y comunicación que puedan llegar a tener las empresas entre sus distintas sucursales o sedes, mejorando el acoplamiento y rendimiento del negocio.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just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s-41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Esta solución se caracteriza por los precios razonables y accesibles del servicio, precio que incluye la instalación completa de la infraestructura funcional.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 sz="2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99FC093-A8FA-4DBE-972A-C1F50DD077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154" y="0"/>
            <a:ext cx="1998846" cy="65587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EB Garamond"/>
                <a:ea typeface="EB Garamond"/>
                <a:cs typeface="EB Garamond"/>
                <a:sym typeface="EB Garamond"/>
              </a:rPr>
              <a:t>¿Porque voz sobre IP?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s-419" sz="2200">
                <a:solidFill>
                  <a:srgbClr val="000000"/>
                </a:solidFill>
              </a:rPr>
              <a:t>Integración con la conexión a internet facilitará el manejo de la empresa.</a:t>
            </a:r>
            <a:endParaRPr sz="2200">
              <a:solidFill>
                <a:srgbClr val="000000"/>
              </a:solidFill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s-419" sz="2200">
                <a:solidFill>
                  <a:srgbClr val="000000"/>
                </a:solidFill>
              </a:rPr>
              <a:t>Comunicación entre teléfonos es gratis.</a:t>
            </a:r>
            <a:endParaRPr sz="2200">
              <a:solidFill>
                <a:srgbClr val="000000"/>
              </a:solidFill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s-419" sz="2200">
                <a:solidFill>
                  <a:srgbClr val="000000"/>
                </a:solidFill>
              </a:rPr>
              <a:t>Integración teléfonos usando ATA-VoIP.</a:t>
            </a:r>
            <a:endParaRPr sz="2200">
              <a:solidFill>
                <a:srgbClr val="000000"/>
              </a:solidFill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s-419" sz="2200">
                <a:solidFill>
                  <a:srgbClr val="000000"/>
                </a:solidFill>
              </a:rPr>
              <a:t>Tablet o móvil pueden ser usados como terminal de voz.</a:t>
            </a:r>
            <a:endParaRPr sz="2200">
              <a:solidFill>
                <a:srgbClr val="000000"/>
              </a:solidFill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s-419" sz="2200">
                <a:solidFill>
                  <a:srgbClr val="000000"/>
                </a:solidFill>
              </a:rPr>
              <a:t>Integración de servicios</a:t>
            </a:r>
            <a:endParaRPr sz="2200">
              <a:solidFill>
                <a:srgbClr val="000000"/>
              </a:solidFill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3825" y="3179968"/>
            <a:ext cx="2445850" cy="183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C59858AC-D942-444E-A702-CA8F89EA01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154" y="0"/>
            <a:ext cx="1998846" cy="65587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152375" y="194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EB Garamond"/>
                <a:ea typeface="EB Garamond"/>
                <a:cs typeface="EB Garamond"/>
                <a:sym typeface="EB Garamond"/>
              </a:rPr>
              <a:t>Descripción de la solución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6702800" y="1721550"/>
            <a:ext cx="3641400" cy="25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s-419">
                <a:solidFill>
                  <a:srgbClr val="000000"/>
                </a:solidFill>
              </a:rPr>
              <a:t>4 Routers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s-419">
                <a:solidFill>
                  <a:srgbClr val="000000"/>
                </a:solidFill>
              </a:rPr>
              <a:t>4 Switches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s-419">
                <a:solidFill>
                  <a:srgbClr val="000000"/>
                </a:solidFill>
              </a:rPr>
              <a:t>8 Teléfonos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s-419">
                <a:solidFill>
                  <a:srgbClr val="000000"/>
                </a:solidFill>
              </a:rPr>
              <a:t>8 Computadores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250" y="1212300"/>
            <a:ext cx="6124300" cy="306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6D9245F1-70E4-4CF9-9724-7A59A30A2F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154" y="0"/>
            <a:ext cx="1998846" cy="65587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EB Garamond Regular"/>
                <a:ea typeface="EB Garamond Regular"/>
                <a:cs typeface="EB Garamond Regular"/>
                <a:sym typeface="EB Garamond Regular"/>
              </a:rPr>
              <a:t>Valor agregado</a:t>
            </a:r>
            <a:endParaRPr>
              <a:latin typeface="EB Garamond Regular"/>
              <a:ea typeface="EB Garamond Regular"/>
              <a:cs typeface="EB Garamond Regular"/>
              <a:sym typeface="EB Garamond Regular"/>
            </a:endParaRPr>
          </a:p>
        </p:txBody>
      </p:sp>
      <p:sp>
        <p:nvSpPr>
          <p:cNvPr id="86" name="Google Shape;86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s-419" sz="2200">
                <a:solidFill>
                  <a:srgbClr val="000000"/>
                </a:solidFill>
              </a:rPr>
              <a:t>No hay interferencia en la transmisión de datos de la red.</a:t>
            </a:r>
            <a:endParaRPr sz="2200">
              <a:solidFill>
                <a:srgbClr val="000000"/>
              </a:solidFill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s-419" sz="2200">
                <a:solidFill>
                  <a:srgbClr val="000000"/>
                </a:solidFill>
              </a:rPr>
              <a:t>Servicios de mantenimiento y disponibilidad 24*7.</a:t>
            </a:r>
            <a:endParaRPr sz="2200">
              <a:solidFill>
                <a:srgbClr val="000000"/>
              </a:solidFill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s-419" sz="2200">
                <a:solidFill>
                  <a:srgbClr val="000000"/>
                </a:solidFill>
              </a:rPr>
              <a:t>Funcionalidad POE disponible.</a:t>
            </a:r>
            <a:endParaRPr sz="2200">
              <a:solidFill>
                <a:srgbClr val="000000"/>
              </a:solidFill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s-419" sz="2200">
                <a:solidFill>
                  <a:srgbClr val="000000"/>
                </a:solidFill>
              </a:rPr>
              <a:t>Configuración del servicio DHCP</a:t>
            </a:r>
            <a:endParaRPr sz="2200">
              <a:solidFill>
                <a:srgbClr val="000000"/>
              </a:solidFill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s-419" sz="2200">
                <a:solidFill>
                  <a:srgbClr val="000000"/>
                </a:solidFill>
              </a:rPr>
              <a:t>Dos años de mantenimiento gratuito</a:t>
            </a:r>
            <a:endParaRPr sz="220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200">
              <a:solidFill>
                <a:srgbClr val="000000"/>
              </a:solidFill>
            </a:endParaRPr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2225" y="3112325"/>
            <a:ext cx="2705100" cy="169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2D77E20-984D-40D0-B0AF-0EBFC886A6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154" y="0"/>
            <a:ext cx="1998846" cy="65587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186525" y="194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EB Garamond"/>
                <a:ea typeface="EB Garamond"/>
                <a:cs typeface="EB Garamond"/>
                <a:sym typeface="EB Garamond"/>
              </a:rPr>
              <a:t>Precios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93" name="Google Shape;93;p18"/>
          <p:cNvSpPr txBox="1">
            <a:spLocks noGrp="1"/>
          </p:cNvSpPr>
          <p:nvPr>
            <p:ph type="body" idx="1"/>
          </p:nvPr>
        </p:nvSpPr>
        <p:spPr>
          <a:xfrm>
            <a:off x="5985875" y="930000"/>
            <a:ext cx="2618700" cy="25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s-419" sz="2000">
                <a:solidFill>
                  <a:srgbClr val="000000"/>
                </a:solidFill>
              </a:rPr>
              <a:t>El precio no incluye el el costo de mantenimiento.</a:t>
            </a:r>
            <a:endParaRPr sz="2000">
              <a:solidFill>
                <a:srgbClr val="000000"/>
              </a:solidFill>
            </a:endParaRPr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4302" y="930000"/>
            <a:ext cx="4118750" cy="350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A57B98E-2941-41BB-9ACA-CAC53EF58A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154" y="0"/>
            <a:ext cx="1998846" cy="65587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180</Words>
  <Application>Microsoft Office PowerPoint</Application>
  <PresentationFormat>Presentación en pantalla (16:9)</PresentationFormat>
  <Paragraphs>28</Paragraphs>
  <Slides>6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2" baseType="lpstr">
      <vt:lpstr>Arial</vt:lpstr>
      <vt:lpstr>EB Garamond</vt:lpstr>
      <vt:lpstr>EB Garamond Regular</vt:lpstr>
      <vt:lpstr>Proxima Nova</vt:lpstr>
      <vt:lpstr>Times New Roman</vt:lpstr>
      <vt:lpstr>Spearmint</vt:lpstr>
      <vt:lpstr>VoIP Packet Tracer Oferta Económica </vt:lpstr>
      <vt:lpstr>Propuesta de valor</vt:lpstr>
      <vt:lpstr>¿Porque voz sobre IP? </vt:lpstr>
      <vt:lpstr>Descripción de la solución</vt:lpstr>
      <vt:lpstr>Valor agregado</vt:lpstr>
      <vt:lpstr>Precios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VoIP Packet Tracer Oferta Económica </dc:title>
  <cp:lastModifiedBy>PUERTO GOMEZ DIEGO ALEJANDRO</cp:lastModifiedBy>
  <cp:revision>2</cp:revision>
  <dcterms:modified xsi:type="dcterms:W3CDTF">2020-05-14T20:30:55Z</dcterms:modified>
</cp:coreProperties>
</file>